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F009-85F5-4717-B443-3B7A4AD4D5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407-D447-431C-9F2F-51F2A3238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F009-85F5-4717-B443-3B7A4AD4D5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407-D447-431C-9F2F-51F2A3238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74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F009-85F5-4717-B443-3B7A4AD4D5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407-D447-431C-9F2F-51F2A3238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7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F009-85F5-4717-B443-3B7A4AD4D5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407-D447-431C-9F2F-51F2A3238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0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F009-85F5-4717-B443-3B7A4AD4D5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407-D447-431C-9F2F-51F2A3238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1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F009-85F5-4717-B443-3B7A4AD4D5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407-D447-431C-9F2F-51F2A3238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3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F009-85F5-4717-B443-3B7A4AD4D5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407-D447-431C-9F2F-51F2A3238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3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F009-85F5-4717-B443-3B7A4AD4D5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407-D447-431C-9F2F-51F2A3238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F009-85F5-4717-B443-3B7A4AD4D5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407-D447-431C-9F2F-51F2A3238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4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F009-85F5-4717-B443-3B7A4AD4D5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407-D447-431C-9F2F-51F2A3238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6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EF009-85F5-4717-B443-3B7A4AD4D5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9407-D447-431C-9F2F-51F2A3238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5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EF009-85F5-4717-B443-3B7A4AD4D59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49407-D447-431C-9F2F-51F2A3238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2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Title: Atomic Properties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9-11-2012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Number</a:t>
            </a:r>
          </a:p>
          <a:p>
            <a:pPr lvl="1"/>
            <a:r>
              <a:rPr lang="en-US" dirty="0" smtClean="0"/>
              <a:t>Tells you the number of protons in an atom</a:t>
            </a:r>
          </a:p>
          <a:p>
            <a:pPr lvl="1"/>
            <a:r>
              <a:rPr lang="en-US" dirty="0" smtClean="0"/>
              <a:t>Tells you the number of electrons in a neutral atom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255605"/>
              </p:ext>
            </p:extLst>
          </p:nvPr>
        </p:nvGraphicFramePr>
        <p:xfrm>
          <a:off x="914400" y="3048000"/>
          <a:ext cx="2819400" cy="2209798"/>
        </p:xfrm>
        <a:graphic>
          <a:graphicData uri="http://schemas.openxmlformats.org/drawingml/2006/table">
            <a:tbl>
              <a:tblPr/>
              <a:tblGrid>
                <a:gridCol w="1409700"/>
                <a:gridCol w="1409700"/>
              </a:tblGrid>
              <a:tr h="594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</a:rPr>
                        <a:t>Key: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628" marR="156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628" marR="1562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83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Arial"/>
                          <a:ea typeface="Times New Roman"/>
                        </a:rPr>
                        <a:t>element name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Arial"/>
                          <a:ea typeface="Times New Roman"/>
                        </a:rPr>
                        <a:t>atomic number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b="1" dirty="0">
                          <a:effectLst/>
                          <a:latin typeface="Arial"/>
                          <a:ea typeface="Times New Roman"/>
                        </a:rPr>
                        <a:t>symbol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Arial"/>
                          <a:ea typeface="Times New Roman"/>
                        </a:rPr>
                        <a:t>atomic weight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628" marR="15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115815"/>
              </p:ext>
            </p:extLst>
          </p:nvPr>
        </p:nvGraphicFramePr>
        <p:xfrm>
          <a:off x="4495800" y="4191000"/>
          <a:ext cx="3276600" cy="975360"/>
        </p:xfrm>
        <a:graphic>
          <a:graphicData uri="http://schemas.openxmlformats.org/drawingml/2006/table">
            <a:tbl>
              <a:tblPr/>
              <a:tblGrid>
                <a:gridCol w="1194995"/>
                <a:gridCol w="2081605"/>
              </a:tblGrid>
              <a:tr h="4286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Arial"/>
                          <a:ea typeface="Times New Roman"/>
                        </a:rPr>
                        <a:t>boron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kern="0" dirty="0">
                          <a:effectLst/>
                          <a:latin typeface="Times New Roman"/>
                        </a:rPr>
                        <a:t>B</a:t>
                      </a:r>
                      <a:endParaRPr lang="en-US" sz="1600" b="1" kern="0" dirty="0">
                        <a:effectLst/>
                        <a:latin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Arial"/>
                          <a:ea typeface="Times New Roman"/>
                        </a:rPr>
                        <a:t>10.811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628" marR="15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Arial"/>
                          <a:ea typeface="Times New Roman"/>
                        </a:rPr>
                        <a:t>carbon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kern="0" dirty="0">
                          <a:effectLst/>
                          <a:latin typeface="Times New Roman"/>
                        </a:rPr>
                        <a:t>C</a:t>
                      </a:r>
                      <a:endParaRPr lang="en-US" sz="1600" b="1" kern="0" dirty="0">
                        <a:effectLst/>
                        <a:latin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Arial"/>
                          <a:ea typeface="Times New Roman"/>
                        </a:rPr>
                        <a:t>12.0107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628" marR="15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6477000" y="4343400"/>
            <a:ext cx="5334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0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mass</a:t>
            </a:r>
          </a:p>
          <a:p>
            <a:pPr lvl="1"/>
            <a:r>
              <a:rPr lang="en-US" dirty="0" smtClean="0"/>
              <a:t>Tells you the mass of the atom</a:t>
            </a:r>
          </a:p>
          <a:p>
            <a:pPr lvl="1"/>
            <a:r>
              <a:rPr lang="en-US" dirty="0" smtClean="0"/>
              <a:t>Atomic mass = # of protons + # of neutrons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30541"/>
              </p:ext>
            </p:extLst>
          </p:nvPr>
        </p:nvGraphicFramePr>
        <p:xfrm>
          <a:off x="4495800" y="4191000"/>
          <a:ext cx="3276600" cy="975360"/>
        </p:xfrm>
        <a:graphic>
          <a:graphicData uri="http://schemas.openxmlformats.org/drawingml/2006/table">
            <a:tbl>
              <a:tblPr/>
              <a:tblGrid>
                <a:gridCol w="1194995"/>
                <a:gridCol w="2081605"/>
              </a:tblGrid>
              <a:tr h="4286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Arial"/>
                          <a:ea typeface="Times New Roman"/>
                        </a:rPr>
                        <a:t>boron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kern="0" dirty="0">
                          <a:effectLst/>
                          <a:latin typeface="Times New Roman"/>
                        </a:rPr>
                        <a:t>B</a:t>
                      </a:r>
                      <a:endParaRPr lang="en-US" sz="1600" b="1" kern="0" dirty="0">
                        <a:effectLst/>
                        <a:latin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Arial"/>
                          <a:ea typeface="Times New Roman"/>
                        </a:rPr>
                        <a:t>10.811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628" marR="15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Arial"/>
                          <a:ea typeface="Times New Roman"/>
                        </a:rPr>
                        <a:t>carbon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kern="0" dirty="0">
                          <a:effectLst/>
                          <a:latin typeface="Times New Roman"/>
                        </a:rPr>
                        <a:t>C</a:t>
                      </a:r>
                      <a:endParaRPr lang="en-US" sz="1600" b="1" kern="0" dirty="0">
                        <a:effectLst/>
                        <a:latin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Arial"/>
                          <a:ea typeface="Times New Roman"/>
                        </a:rPr>
                        <a:t>12.0107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628" marR="15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212608" y="4876800"/>
            <a:ext cx="1102591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3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neutrons does Carbon have?</a:t>
            </a:r>
          </a:p>
          <a:p>
            <a:endParaRPr lang="en-US" dirty="0" smtClean="0"/>
          </a:p>
          <a:p>
            <a:r>
              <a:rPr lang="en-US" dirty="0" smtClean="0"/>
              <a:t>How many neutrons does Boron have?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30541"/>
              </p:ext>
            </p:extLst>
          </p:nvPr>
        </p:nvGraphicFramePr>
        <p:xfrm>
          <a:off x="4495800" y="4191000"/>
          <a:ext cx="3276600" cy="975360"/>
        </p:xfrm>
        <a:graphic>
          <a:graphicData uri="http://schemas.openxmlformats.org/drawingml/2006/table">
            <a:tbl>
              <a:tblPr/>
              <a:tblGrid>
                <a:gridCol w="1194995"/>
                <a:gridCol w="2081605"/>
              </a:tblGrid>
              <a:tr h="4286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Arial"/>
                          <a:ea typeface="Times New Roman"/>
                        </a:rPr>
                        <a:t>boron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kern="0" dirty="0">
                          <a:effectLst/>
                          <a:latin typeface="Times New Roman"/>
                        </a:rPr>
                        <a:t>B</a:t>
                      </a:r>
                      <a:endParaRPr lang="en-US" sz="1600" b="1" kern="0" dirty="0">
                        <a:effectLst/>
                        <a:latin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Arial"/>
                          <a:ea typeface="Times New Roman"/>
                        </a:rPr>
                        <a:t>10.811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628" marR="15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Arial"/>
                          <a:ea typeface="Times New Roman"/>
                        </a:rPr>
                        <a:t>carbon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dirty="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b="1" kern="0" dirty="0">
                          <a:effectLst/>
                          <a:latin typeface="Times New Roman"/>
                        </a:rPr>
                        <a:t>C</a:t>
                      </a:r>
                      <a:endParaRPr lang="en-US" sz="1600" b="1" kern="0" dirty="0">
                        <a:effectLst/>
                        <a:latin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Arial"/>
                          <a:ea typeface="Times New Roman"/>
                        </a:rPr>
                        <a:t>12.0107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628" marR="15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0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96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Title: Atomic Properties</vt:lpstr>
      <vt:lpstr>Atomic Properties</vt:lpstr>
      <vt:lpstr>Atomic Properties</vt:lpstr>
      <vt:lpstr>Atomic Properties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Atomic Properties</dc:title>
  <dc:creator>Jennifer McQuade</dc:creator>
  <cp:lastModifiedBy>Jennifer McQuade</cp:lastModifiedBy>
  <cp:revision>2</cp:revision>
  <dcterms:created xsi:type="dcterms:W3CDTF">2012-09-10T20:33:24Z</dcterms:created>
  <dcterms:modified xsi:type="dcterms:W3CDTF">2012-09-10T20:43:33Z</dcterms:modified>
</cp:coreProperties>
</file>