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7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1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7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9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7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8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44F1-1FF9-4E83-A422-4464BD96871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279D-8E6B-4568-B137-DB29A881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5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ATP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9-25-13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 Stands for Adenosine Triphosphate</a:t>
            </a:r>
          </a:p>
          <a:p>
            <a:r>
              <a:rPr lang="en-US" dirty="0" smtClean="0"/>
              <a:t>ATP is a nucleotide </a:t>
            </a:r>
          </a:p>
          <a:p>
            <a:r>
              <a:rPr lang="en-US" dirty="0" smtClean="0"/>
              <a:t>Nucleotides are made of a </a:t>
            </a:r>
          </a:p>
          <a:p>
            <a:pPr lvl="1"/>
            <a:r>
              <a:rPr lang="en-US" dirty="0" smtClean="0"/>
              <a:t>Sugar</a:t>
            </a:r>
          </a:p>
          <a:p>
            <a:pPr lvl="1"/>
            <a:r>
              <a:rPr lang="en-US" dirty="0" smtClean="0"/>
              <a:t>Phosphate group</a:t>
            </a:r>
          </a:p>
          <a:p>
            <a:pPr lvl="1"/>
            <a:r>
              <a:rPr lang="en-US" dirty="0" smtClean="0"/>
              <a:t>Nitrogenous base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63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8862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ATP is made of</a:t>
            </a:r>
          </a:p>
          <a:p>
            <a:pPr lvl="1"/>
            <a:r>
              <a:rPr lang="en-US" dirty="0" smtClean="0"/>
              <a:t>The sugar Ribose</a:t>
            </a:r>
          </a:p>
          <a:p>
            <a:pPr lvl="1"/>
            <a:r>
              <a:rPr lang="en-US" dirty="0" smtClean="0"/>
              <a:t>3 phosphate groups</a:t>
            </a:r>
          </a:p>
          <a:p>
            <a:pPr lvl="1"/>
            <a:r>
              <a:rPr lang="en-US" dirty="0" smtClean="0"/>
              <a:t>The nitrogenous base Adenine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Energy is stored in the bonds between phosphate groups</a:t>
            </a:r>
            <a:endParaRPr lang="en-US" dirty="0"/>
          </a:p>
        </p:txBody>
      </p:sp>
      <p:pic>
        <p:nvPicPr>
          <p:cNvPr id="1026" name="Picture 2" descr="http://www.rpi.edu/dept/bcbp/molbiochem/MBWeb/mb1/part2/images/a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09600"/>
            <a:ext cx="508018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95800" y="3343276"/>
            <a:ext cx="1905000" cy="600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Phosphate Groups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791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ATP is the main source of energy for all living things!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31081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Hydrolysis of ATP Releases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phosphate group breaks off and attaches to the water, energy is released</a:t>
            </a:r>
          </a:p>
          <a:p>
            <a:r>
              <a:rPr lang="en-US" dirty="0" smtClean="0"/>
              <a:t>This is an example of an </a:t>
            </a:r>
            <a:r>
              <a:rPr lang="en-US" b="1" u="sng" dirty="0" smtClean="0"/>
              <a:t>exothermic</a:t>
            </a:r>
            <a:r>
              <a:rPr lang="en-US" dirty="0" smtClean="0"/>
              <a:t> reaction</a:t>
            </a:r>
            <a:endParaRPr lang="en-US" dirty="0"/>
          </a:p>
        </p:txBody>
      </p:sp>
      <p:pic>
        <p:nvPicPr>
          <p:cNvPr id="2050" name="Picture 2" descr="http://course1.winona.edu/sberg/ChemStructures/Atphydr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90924"/>
            <a:ext cx="8534400" cy="3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Phosphate groups are like little batteries, whatever they attach to becomes energized</a:t>
            </a:r>
            <a:endParaRPr lang="en-US" dirty="0"/>
          </a:p>
        </p:txBody>
      </p:sp>
      <p:pic>
        <p:nvPicPr>
          <p:cNvPr id="3076" name="Picture 4" descr="http://www.accessexcellence.org/RC/VL/GG/ecb/ecb_images/03_32_ATP_and_ADP_cyc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4" b="11668"/>
          <a:stretch/>
        </p:blipFill>
        <p:spPr bwMode="auto">
          <a:xfrm>
            <a:off x="228600" y="2514601"/>
            <a:ext cx="8839200" cy="435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2514601"/>
            <a:ext cx="3276600" cy="457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5943600"/>
            <a:ext cx="3276600" cy="533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Title: ATP</vt:lpstr>
      <vt:lpstr>ATP</vt:lpstr>
      <vt:lpstr>ATP</vt:lpstr>
      <vt:lpstr>Hydrolysis of ATP Releases Energy</vt:lpstr>
      <vt:lpstr>Phosphate groups are like little batteries, whatever they attach to becomes energized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ATP</dc:title>
  <dc:creator>Jennifer McQuade</dc:creator>
  <cp:lastModifiedBy>Jennifer McQuade</cp:lastModifiedBy>
  <cp:revision>12</cp:revision>
  <dcterms:created xsi:type="dcterms:W3CDTF">2012-10-02T16:39:28Z</dcterms:created>
  <dcterms:modified xsi:type="dcterms:W3CDTF">2013-09-26T19:11:39Z</dcterms:modified>
</cp:coreProperties>
</file>