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73"/>
  </p:notesMasterIdLst>
  <p:handoutMasterIdLst>
    <p:handoutMasterId r:id="rId74"/>
  </p:handoutMasterIdLst>
  <p:sldIdLst>
    <p:sldId id="256" r:id="rId3"/>
    <p:sldId id="328" r:id="rId4"/>
    <p:sldId id="329" r:id="rId5"/>
    <p:sldId id="308" r:id="rId6"/>
    <p:sldId id="330" r:id="rId7"/>
    <p:sldId id="334" r:id="rId8"/>
    <p:sldId id="333" r:id="rId9"/>
    <p:sldId id="310" r:id="rId10"/>
    <p:sldId id="311" r:id="rId11"/>
    <p:sldId id="312" r:id="rId12"/>
    <p:sldId id="313" r:id="rId13"/>
    <p:sldId id="314" r:id="rId14"/>
    <p:sldId id="315" r:id="rId15"/>
    <p:sldId id="316" r:id="rId16"/>
    <p:sldId id="317" r:id="rId17"/>
    <p:sldId id="318" r:id="rId18"/>
    <p:sldId id="319" r:id="rId19"/>
    <p:sldId id="257" r:id="rId20"/>
    <p:sldId id="258" r:id="rId21"/>
    <p:sldId id="259" r:id="rId22"/>
    <p:sldId id="260" r:id="rId23"/>
    <p:sldId id="261"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6" r:id="rId37"/>
    <p:sldId id="278" r:id="rId38"/>
    <p:sldId id="279" r:id="rId39"/>
    <p:sldId id="280" r:id="rId40"/>
    <p:sldId id="281" r:id="rId41"/>
    <p:sldId id="282" r:id="rId42"/>
    <p:sldId id="283" r:id="rId43"/>
    <p:sldId id="284" r:id="rId44"/>
    <p:sldId id="285" r:id="rId45"/>
    <p:sldId id="288" r:id="rId46"/>
    <p:sldId id="289" r:id="rId47"/>
    <p:sldId id="290" r:id="rId48"/>
    <p:sldId id="292" r:id="rId49"/>
    <p:sldId id="294" r:id="rId50"/>
    <p:sldId id="293" r:id="rId51"/>
    <p:sldId id="295" r:id="rId52"/>
    <p:sldId id="297" r:id="rId53"/>
    <p:sldId id="298" r:id="rId54"/>
    <p:sldId id="300" r:id="rId55"/>
    <p:sldId id="301" r:id="rId56"/>
    <p:sldId id="302" r:id="rId57"/>
    <p:sldId id="303" r:id="rId58"/>
    <p:sldId id="304" r:id="rId59"/>
    <p:sldId id="305" r:id="rId60"/>
    <p:sldId id="306" r:id="rId61"/>
    <p:sldId id="307" r:id="rId62"/>
    <p:sldId id="320" r:id="rId63"/>
    <p:sldId id="321" r:id="rId64"/>
    <p:sldId id="335" r:id="rId65"/>
    <p:sldId id="322" r:id="rId66"/>
    <p:sldId id="323" r:id="rId67"/>
    <p:sldId id="324" r:id="rId68"/>
    <p:sldId id="332" r:id="rId69"/>
    <p:sldId id="325" r:id="rId70"/>
    <p:sldId id="326" r:id="rId71"/>
    <p:sldId id="331" r:id="rId72"/>
  </p:sldIdLst>
  <p:sldSz cx="9144000" cy="6858000" type="screen4x3"/>
  <p:notesSz cx="6858000" cy="9144000"/>
  <p:custDataLst>
    <p:tags r:id="rId75"/>
  </p:custDataLst>
  <p:defaultTextStyle>
    <a:defPPr>
      <a:defRPr lang="en-GB"/>
    </a:defPPr>
    <a:lvl1pPr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1pPr>
    <a:lvl2pPr marL="742950" indent="-28575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2pPr>
    <a:lvl3pPr marL="11430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3pPr>
    <a:lvl4pPr marL="16002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4pPr>
    <a:lvl5pPr marL="20574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AD5700"/>
    <a:srgbClr val="2B82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9" autoAdjust="0"/>
    <p:restoredTop sz="94280" autoAdjust="0"/>
  </p:normalViewPr>
  <p:slideViewPr>
    <p:cSldViewPr>
      <p:cViewPr varScale="1">
        <p:scale>
          <a:sx n="83" d="100"/>
          <a:sy n="83" d="100"/>
        </p:scale>
        <p:origin x="1589" y="48"/>
      </p:cViewPr>
      <p:guideLst>
        <p:guide orient="horz" pos="2160"/>
        <p:guide pos="2880"/>
      </p:guideLst>
    </p:cSldViewPr>
  </p:slideViewPr>
  <p:outlineViewPr>
    <p:cViewPr varScale="1">
      <p:scale>
        <a:sx n="33" d="100"/>
        <a:sy n="33" d="100"/>
      </p:scale>
      <p:origin x="0" y="0"/>
    </p:cViewPr>
  </p:outlineViewPr>
  <p:notesTextViewPr>
    <p:cViewPr>
      <p:scale>
        <a:sx n="100" d="100"/>
        <a:sy n="100" d="100"/>
      </p:scale>
      <p:origin x="0" y="0"/>
    </p:cViewPr>
  </p:notesTextViewPr>
  <p:notesViewPr>
    <p:cSldViewPr>
      <p:cViewPr varScale="1">
        <p:scale>
          <a:sx n="49" d="100"/>
          <a:sy n="49" d="100"/>
        </p:scale>
        <p:origin x="1902" y="5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33DD00-B725-4C4B-B29C-00BF046771A4}" type="datetimeFigureOut">
              <a:rPr lang="en-IN" smtClean="0"/>
              <a:t>16-07-2018</a:t>
            </a:fld>
            <a:endParaRPr lang="en-IN"/>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CB75FD-9244-4395-BDCB-37587A0811E0}" type="slidenum">
              <a:rPr lang="en-IN" smtClean="0"/>
              <a:t>‹#›</a:t>
            </a:fld>
            <a:endParaRPr lang="en-IN"/>
          </a:p>
        </p:txBody>
      </p:sp>
    </p:spTree>
    <p:extLst>
      <p:ext uri="{BB962C8B-B14F-4D97-AF65-F5344CB8AC3E}">
        <p14:creationId xmlns:p14="http://schemas.microsoft.com/office/powerpoint/2010/main" val="3128202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AutoShape 1"/>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endParaRPr lang="en-US" altLang="en-US" dirty="0"/>
          </a:p>
        </p:txBody>
      </p:sp>
      <p:sp>
        <p:nvSpPr>
          <p:cNvPr id="74755" name="Text Box 2"/>
          <p:cNvSpPr txBox="1">
            <a:spLocks noChangeArrowheads="1"/>
          </p:cNvSpPr>
          <p:nvPr/>
        </p:nvSpPr>
        <p:spPr bwMode="auto">
          <a:xfrm>
            <a:off x="0" y="0"/>
            <a:ext cx="2971800" cy="457200"/>
          </a:xfrm>
          <a:prstGeom prst="rect">
            <a:avLst/>
          </a:prstGeom>
          <a:noFill/>
          <a:ln w="9525">
            <a:noFill/>
            <a:round/>
            <a:headEnd/>
            <a:tailEnd/>
          </a:ln>
          <a:effectLst/>
        </p:spPr>
        <p:txBody>
          <a:bodyPr wrap="none" anchor="ctr"/>
          <a:lstStyle/>
          <a:p>
            <a:endParaRPr lang="en-US" altLang="en-US" dirty="0"/>
          </a:p>
        </p:txBody>
      </p:sp>
      <p:sp>
        <p:nvSpPr>
          <p:cNvPr id="74756" name="Text Box 3"/>
          <p:cNvSpPr txBox="1">
            <a:spLocks noChangeArrowheads="1"/>
          </p:cNvSpPr>
          <p:nvPr/>
        </p:nvSpPr>
        <p:spPr bwMode="auto">
          <a:xfrm>
            <a:off x="3884613" y="0"/>
            <a:ext cx="2971800" cy="457200"/>
          </a:xfrm>
          <a:prstGeom prst="rect">
            <a:avLst/>
          </a:prstGeom>
          <a:noFill/>
          <a:ln w="9525">
            <a:noFill/>
            <a:round/>
            <a:headEnd/>
            <a:tailEnd/>
          </a:ln>
          <a:effectLst/>
        </p:spPr>
        <p:txBody>
          <a:bodyPr wrap="none" anchor="ctr"/>
          <a:lstStyle/>
          <a:p>
            <a:endParaRPr lang="en-US" altLang="en-US" dirty="0"/>
          </a:p>
        </p:txBody>
      </p:sp>
      <p:sp>
        <p:nvSpPr>
          <p:cNvPr id="74757" name="Rectangle 4"/>
          <p:cNvSpPr>
            <a:spLocks noGrp="1" noRot="1" noChangeAspect="1" noChangeArrowheads="1"/>
          </p:cNvSpPr>
          <p:nvPr>
            <p:ph type="sldImg"/>
          </p:nvPr>
        </p:nvSpPr>
        <p:spPr bwMode="auto">
          <a:xfrm>
            <a:off x="1143000" y="685800"/>
            <a:ext cx="4570413" cy="3427413"/>
          </a:xfrm>
          <a:prstGeom prst="rect">
            <a:avLst/>
          </a:prstGeom>
          <a:noFill/>
          <a:ln w="9360">
            <a:solidFill>
              <a:srgbClr val="000000"/>
            </a:solidFill>
            <a:miter lim="800000"/>
            <a:headEnd/>
            <a:tailEnd/>
          </a:ln>
          <a:effectLst/>
        </p:spPr>
      </p:sp>
      <p:sp>
        <p:nvSpPr>
          <p:cNvPr id="2053" name="Rectangle 5"/>
          <p:cNvSpPr>
            <a:spLocks noGrp="1" noChangeArrowheads="1"/>
          </p:cNvSpPr>
          <p:nvPr>
            <p:ph type="body"/>
          </p:nvPr>
        </p:nvSpPr>
        <p:spPr bwMode="auto">
          <a:xfrm>
            <a:off x="685800" y="4343400"/>
            <a:ext cx="5484813" cy="4113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en-US" altLang="en-US" noProof="0"/>
          </a:p>
        </p:txBody>
      </p:sp>
      <p:sp>
        <p:nvSpPr>
          <p:cNvPr id="74759" name="Text Box 6"/>
          <p:cNvSpPr txBox="1">
            <a:spLocks noChangeArrowheads="1"/>
          </p:cNvSpPr>
          <p:nvPr/>
        </p:nvSpPr>
        <p:spPr bwMode="auto">
          <a:xfrm>
            <a:off x="0" y="8685213"/>
            <a:ext cx="2971800" cy="457200"/>
          </a:xfrm>
          <a:prstGeom prst="rect">
            <a:avLst/>
          </a:prstGeom>
          <a:noFill/>
          <a:ln w="9525">
            <a:noFill/>
            <a:round/>
            <a:headEnd/>
            <a:tailEnd/>
          </a:ln>
          <a:effectLst/>
        </p:spPr>
        <p:txBody>
          <a:bodyPr wrap="none" anchor="ctr"/>
          <a:lstStyle/>
          <a:p>
            <a:endParaRPr lang="en-US" altLang="en-US" dirty="0"/>
          </a:p>
        </p:txBody>
      </p:sp>
      <p:sp>
        <p:nvSpPr>
          <p:cNvPr id="2055" name="Rectangle 7"/>
          <p:cNvSpPr>
            <a:spLocks noGrp="1" noChangeArrowheads="1"/>
          </p:cNvSpPr>
          <p:nvPr>
            <p:ph type="sldNum"/>
          </p:nvPr>
        </p:nvSpPr>
        <p:spPr bwMode="auto">
          <a:xfrm>
            <a:off x="3884613" y="8685213"/>
            <a:ext cx="2970212" cy="4556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pPr>
              <a:defRPr/>
            </a:pPr>
            <a:fld id="{E9502C0D-A93B-4830-AD57-CBD2E687C984}" type="slidenum">
              <a:rPr lang="en-US" altLang="en-US"/>
              <a:pPr>
                <a:defRPr/>
              </a:pPr>
              <a:t>‹#›</a:t>
            </a:fld>
            <a:endParaRPr lang="en-US" altLang="en-US" dirty="0"/>
          </a:p>
        </p:txBody>
      </p:sp>
    </p:spTree>
    <p:extLst>
      <p:ext uri="{BB962C8B-B14F-4D97-AF65-F5344CB8AC3E}">
        <p14:creationId xmlns:p14="http://schemas.microsoft.com/office/powerpoint/2010/main" val="66987991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p:cNvSpPr>
            <a:spLocks noGrp="1" noChangeArrowheads="1"/>
          </p:cNvSpPr>
          <p:nvPr>
            <p:ph type="sldNum" sz="quarter"/>
          </p:nvPr>
        </p:nvSpPr>
        <p:spPr>
          <a:noFill/>
          <a:ln>
            <a:round/>
            <a:headEnd/>
            <a:tailEnd/>
          </a:ln>
        </p:spPr>
        <p:txBody>
          <a:bodyPr/>
          <a:lstStyle/>
          <a:p>
            <a:fld id="{C921FAC3-902B-462F-A23F-AC3D91B26844}" type="slidenum">
              <a:rPr lang="en-US" altLang="en-US" smtClean="0"/>
              <a:pPr/>
              <a:t>1</a:t>
            </a:fld>
            <a:endParaRPr lang="en-US" altLang="en-US" dirty="0"/>
          </a:p>
        </p:txBody>
      </p:sp>
      <p:sp>
        <p:nvSpPr>
          <p:cNvPr id="75779" name="Text Box 1"/>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DF869CB9-58C7-4AC3-984F-461751B73588}" type="slidenum">
              <a:rPr lang="en-US" altLang="en-US" sz="1200">
                <a:solidFill>
                  <a:srgbClr val="000000"/>
                </a:solidFill>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a:t>
            </a:fld>
            <a:endParaRPr lang="en-US" altLang="en-US" sz="1200" dirty="0">
              <a:solidFill>
                <a:srgbClr val="000000"/>
              </a:solidFill>
            </a:endParaRPr>
          </a:p>
        </p:txBody>
      </p:sp>
      <p:sp>
        <p:nvSpPr>
          <p:cNvPr id="7578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75781" name="Rectangle 3"/>
          <p:cNvSpPr>
            <a:spLocks noGrp="1" noChangeArrowheads="1"/>
          </p:cNvSpPr>
          <p:nvPr>
            <p:ph type="body" idx="1"/>
          </p:nvPr>
        </p:nvSpPr>
        <p:spPr>
          <a:xfrm>
            <a:off x="685800" y="4343400"/>
            <a:ext cx="5486400" cy="4114800"/>
          </a:xfrm>
          <a:noFill/>
        </p:spPr>
        <p:txBody>
          <a:bodyPr wrap="none" anchor="t"/>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712342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a:ln>
            <a:round/>
            <a:headEnd/>
            <a:tailEnd/>
          </a:ln>
        </p:spPr>
        <p:txBody>
          <a:bodyPr/>
          <a:lstStyle/>
          <a:p>
            <a:fld id="{086A66BF-6410-4E0F-9AC8-397A59EAF56E}" type="slidenum">
              <a:rPr lang="en-US" altLang="en-US" smtClean="0"/>
              <a:pPr/>
              <a:t>10</a:t>
            </a:fld>
            <a:endParaRPr lang="en-US" altLang="en-US" dirty="0"/>
          </a:p>
        </p:txBody>
      </p:sp>
      <p:sp>
        <p:nvSpPr>
          <p:cNvPr id="798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7987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579883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7"/>
          <p:cNvSpPr>
            <a:spLocks noGrp="1" noChangeArrowheads="1"/>
          </p:cNvSpPr>
          <p:nvPr>
            <p:ph type="sldNum" sz="quarter"/>
          </p:nvPr>
        </p:nvSpPr>
        <p:spPr>
          <a:noFill/>
          <a:ln>
            <a:round/>
            <a:headEnd/>
            <a:tailEnd/>
          </a:ln>
        </p:spPr>
        <p:txBody>
          <a:bodyPr/>
          <a:lstStyle/>
          <a:p>
            <a:fld id="{CC010535-AC01-40EB-9C88-E1347C3EB592}" type="slidenum">
              <a:rPr lang="en-US" altLang="en-US" smtClean="0"/>
              <a:pPr/>
              <a:t>11</a:t>
            </a:fld>
            <a:endParaRPr lang="en-US" altLang="en-US" dirty="0"/>
          </a:p>
        </p:txBody>
      </p:sp>
      <p:sp>
        <p:nvSpPr>
          <p:cNvPr id="8089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8090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725193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p:cNvSpPr>
            <a:spLocks noGrp="1" noChangeArrowheads="1"/>
          </p:cNvSpPr>
          <p:nvPr>
            <p:ph type="sldNum" sz="quarter"/>
          </p:nvPr>
        </p:nvSpPr>
        <p:spPr>
          <a:noFill/>
          <a:ln>
            <a:round/>
            <a:headEnd/>
            <a:tailEnd/>
          </a:ln>
        </p:spPr>
        <p:txBody>
          <a:bodyPr/>
          <a:lstStyle/>
          <a:p>
            <a:fld id="{9D3D2622-B73A-4E25-9724-D35675D97609}" type="slidenum">
              <a:rPr lang="en-US" altLang="en-US" smtClean="0"/>
              <a:pPr/>
              <a:t>12</a:t>
            </a:fld>
            <a:endParaRPr lang="en-US" altLang="en-US" dirty="0"/>
          </a:p>
        </p:txBody>
      </p:sp>
      <p:sp>
        <p:nvSpPr>
          <p:cNvPr id="819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8192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512771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7"/>
          <p:cNvSpPr>
            <a:spLocks noGrp="1" noChangeArrowheads="1"/>
          </p:cNvSpPr>
          <p:nvPr>
            <p:ph type="sldNum" sz="quarter"/>
          </p:nvPr>
        </p:nvSpPr>
        <p:spPr>
          <a:noFill/>
          <a:ln>
            <a:round/>
            <a:headEnd/>
            <a:tailEnd/>
          </a:ln>
        </p:spPr>
        <p:txBody>
          <a:bodyPr/>
          <a:lstStyle/>
          <a:p>
            <a:fld id="{90797492-3B5E-4224-B29D-A6217669CA0D}" type="slidenum">
              <a:rPr lang="en-US" altLang="en-US" smtClean="0"/>
              <a:pPr/>
              <a:t>13</a:t>
            </a:fld>
            <a:endParaRPr lang="en-US" altLang="en-US" dirty="0"/>
          </a:p>
        </p:txBody>
      </p:sp>
      <p:sp>
        <p:nvSpPr>
          <p:cNvPr id="8294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8294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933947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p:nvPr>
        </p:nvSpPr>
        <p:spPr>
          <a:noFill/>
          <a:ln>
            <a:round/>
            <a:headEnd/>
            <a:tailEnd/>
          </a:ln>
        </p:spPr>
        <p:txBody>
          <a:bodyPr/>
          <a:lstStyle/>
          <a:p>
            <a:fld id="{EF380492-F540-401F-9DB8-B643C44C153C}" type="slidenum">
              <a:rPr lang="en-US" altLang="en-US" smtClean="0"/>
              <a:pPr/>
              <a:t>14</a:t>
            </a:fld>
            <a:endParaRPr lang="en-US" altLang="en-US" dirty="0"/>
          </a:p>
        </p:txBody>
      </p:sp>
      <p:sp>
        <p:nvSpPr>
          <p:cNvPr id="8397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8397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597505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p:cNvSpPr>
            <a:spLocks noGrp="1" noChangeArrowheads="1"/>
          </p:cNvSpPr>
          <p:nvPr>
            <p:ph type="sldNum" sz="quarter"/>
          </p:nvPr>
        </p:nvSpPr>
        <p:spPr>
          <a:noFill/>
          <a:ln>
            <a:round/>
            <a:headEnd/>
            <a:tailEnd/>
          </a:ln>
        </p:spPr>
        <p:txBody>
          <a:bodyPr/>
          <a:lstStyle/>
          <a:p>
            <a:fld id="{836952D9-1CA9-49B6-9A2D-E114370281C2}" type="slidenum">
              <a:rPr lang="en-US" altLang="en-US" smtClean="0"/>
              <a:pPr/>
              <a:t>15</a:t>
            </a:fld>
            <a:endParaRPr lang="en-US" altLang="en-US" dirty="0"/>
          </a:p>
        </p:txBody>
      </p:sp>
      <p:sp>
        <p:nvSpPr>
          <p:cNvPr id="8499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8499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057834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p:cNvSpPr>
            <a:spLocks noGrp="1" noChangeArrowheads="1"/>
          </p:cNvSpPr>
          <p:nvPr>
            <p:ph type="sldNum" sz="quarter"/>
          </p:nvPr>
        </p:nvSpPr>
        <p:spPr>
          <a:noFill/>
          <a:ln>
            <a:round/>
            <a:headEnd/>
            <a:tailEnd/>
          </a:ln>
        </p:spPr>
        <p:txBody>
          <a:bodyPr/>
          <a:lstStyle/>
          <a:p>
            <a:fld id="{CF751A77-3E25-42EF-9CB0-0587B1E27E9D}" type="slidenum">
              <a:rPr lang="en-US" altLang="en-US" smtClean="0"/>
              <a:pPr/>
              <a:t>16</a:t>
            </a:fld>
            <a:endParaRPr lang="en-US" altLang="en-US" dirty="0"/>
          </a:p>
        </p:txBody>
      </p:sp>
      <p:sp>
        <p:nvSpPr>
          <p:cNvPr id="8601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8602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4254876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7"/>
          <p:cNvSpPr>
            <a:spLocks noGrp="1" noChangeArrowheads="1"/>
          </p:cNvSpPr>
          <p:nvPr>
            <p:ph type="sldNum" sz="quarter"/>
          </p:nvPr>
        </p:nvSpPr>
        <p:spPr>
          <a:noFill/>
          <a:ln>
            <a:round/>
            <a:headEnd/>
            <a:tailEnd/>
          </a:ln>
        </p:spPr>
        <p:txBody>
          <a:bodyPr/>
          <a:lstStyle/>
          <a:p>
            <a:fld id="{DE219E6A-1FA1-435A-AA1A-D837C6EEB6CB}" type="slidenum">
              <a:rPr lang="en-US" altLang="en-US" smtClean="0"/>
              <a:pPr/>
              <a:t>17</a:t>
            </a:fld>
            <a:endParaRPr lang="en-US" altLang="en-US" dirty="0"/>
          </a:p>
        </p:txBody>
      </p:sp>
      <p:sp>
        <p:nvSpPr>
          <p:cNvPr id="8704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8704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857415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p:nvPr>
        </p:nvSpPr>
        <p:spPr>
          <a:noFill/>
          <a:ln>
            <a:round/>
            <a:headEnd/>
            <a:tailEnd/>
          </a:ln>
        </p:spPr>
        <p:txBody>
          <a:bodyPr/>
          <a:lstStyle/>
          <a:p>
            <a:fld id="{E0E0A86F-F677-44C2-8BCD-092B10314A69}" type="slidenum">
              <a:rPr lang="en-US" altLang="en-US" smtClean="0"/>
              <a:pPr/>
              <a:t>18</a:t>
            </a:fld>
            <a:endParaRPr lang="en-US" altLang="en-US" dirty="0"/>
          </a:p>
        </p:txBody>
      </p:sp>
      <p:sp>
        <p:nvSpPr>
          <p:cNvPr id="8806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8806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39200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7"/>
          <p:cNvSpPr>
            <a:spLocks noGrp="1" noChangeArrowheads="1"/>
          </p:cNvSpPr>
          <p:nvPr>
            <p:ph type="sldNum" sz="quarter"/>
          </p:nvPr>
        </p:nvSpPr>
        <p:spPr>
          <a:noFill/>
          <a:ln>
            <a:round/>
            <a:headEnd/>
            <a:tailEnd/>
          </a:ln>
        </p:spPr>
        <p:txBody>
          <a:bodyPr/>
          <a:lstStyle/>
          <a:p>
            <a:fld id="{63C95EEA-E4E4-4D0D-88F5-D53B848625F7}" type="slidenum">
              <a:rPr lang="en-US" altLang="en-US" smtClean="0"/>
              <a:pPr/>
              <a:t>19</a:t>
            </a:fld>
            <a:endParaRPr lang="en-US" altLang="en-US" dirty="0"/>
          </a:p>
        </p:txBody>
      </p:sp>
      <p:sp>
        <p:nvSpPr>
          <p:cNvPr id="890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8909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145524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defRPr/>
            </a:pPr>
            <a:fld id="{E9502C0D-A93B-4830-AD57-CBD2E687C984}" type="slidenum">
              <a:rPr lang="en-US" altLang="en-US" smtClean="0"/>
              <a:pPr>
                <a:defRPr/>
              </a:pPr>
              <a:t>2</a:t>
            </a:fld>
            <a:endParaRPr lang="en-US" altLang="en-US" dirty="0"/>
          </a:p>
        </p:txBody>
      </p:sp>
    </p:spTree>
    <p:extLst>
      <p:ext uri="{BB962C8B-B14F-4D97-AF65-F5344CB8AC3E}">
        <p14:creationId xmlns:p14="http://schemas.microsoft.com/office/powerpoint/2010/main" val="2440132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p:cNvSpPr>
            <a:spLocks noGrp="1" noChangeArrowheads="1"/>
          </p:cNvSpPr>
          <p:nvPr>
            <p:ph type="sldNum" sz="quarter"/>
          </p:nvPr>
        </p:nvSpPr>
        <p:spPr>
          <a:noFill/>
          <a:ln>
            <a:round/>
            <a:headEnd/>
            <a:tailEnd/>
          </a:ln>
        </p:spPr>
        <p:txBody>
          <a:bodyPr/>
          <a:lstStyle/>
          <a:p>
            <a:fld id="{B4F72272-377C-4C04-80D1-F03CD6EBA331}" type="slidenum">
              <a:rPr lang="en-US" altLang="en-US" smtClean="0"/>
              <a:pPr/>
              <a:t>20</a:t>
            </a:fld>
            <a:endParaRPr lang="en-US" altLang="en-US" dirty="0"/>
          </a:p>
        </p:txBody>
      </p:sp>
      <p:sp>
        <p:nvSpPr>
          <p:cNvPr id="9011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011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541432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7"/>
          <p:cNvSpPr>
            <a:spLocks noGrp="1" noChangeArrowheads="1"/>
          </p:cNvSpPr>
          <p:nvPr>
            <p:ph type="sldNum" sz="quarter"/>
          </p:nvPr>
        </p:nvSpPr>
        <p:spPr>
          <a:noFill/>
          <a:ln>
            <a:round/>
            <a:headEnd/>
            <a:tailEnd/>
          </a:ln>
        </p:spPr>
        <p:txBody>
          <a:bodyPr/>
          <a:lstStyle/>
          <a:p>
            <a:fld id="{87520F13-2350-4EBE-999F-A481F665C7D5}" type="slidenum">
              <a:rPr lang="en-US" altLang="en-US" smtClean="0"/>
              <a:pPr/>
              <a:t>21</a:t>
            </a:fld>
            <a:endParaRPr lang="en-US" altLang="en-US" dirty="0"/>
          </a:p>
        </p:txBody>
      </p:sp>
      <p:sp>
        <p:nvSpPr>
          <p:cNvPr id="911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114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781840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7"/>
          <p:cNvSpPr>
            <a:spLocks noGrp="1" noChangeArrowheads="1"/>
          </p:cNvSpPr>
          <p:nvPr>
            <p:ph type="sldNum" sz="quarter"/>
          </p:nvPr>
        </p:nvSpPr>
        <p:spPr>
          <a:noFill/>
          <a:ln>
            <a:round/>
            <a:headEnd/>
            <a:tailEnd/>
          </a:ln>
        </p:spPr>
        <p:txBody>
          <a:bodyPr/>
          <a:lstStyle/>
          <a:p>
            <a:fld id="{215A0B5D-3A89-41B8-9A0C-8CCBCAA24692}" type="slidenum">
              <a:rPr lang="en-US" altLang="en-US" smtClean="0"/>
              <a:pPr/>
              <a:t>22</a:t>
            </a:fld>
            <a:endParaRPr lang="en-US" altLang="en-US" dirty="0"/>
          </a:p>
        </p:txBody>
      </p:sp>
      <p:sp>
        <p:nvSpPr>
          <p:cNvPr id="9216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216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4167089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7"/>
          <p:cNvSpPr>
            <a:spLocks noGrp="1" noChangeArrowheads="1"/>
          </p:cNvSpPr>
          <p:nvPr>
            <p:ph type="sldNum" sz="quarter"/>
          </p:nvPr>
        </p:nvSpPr>
        <p:spPr>
          <a:noFill/>
          <a:ln>
            <a:round/>
            <a:headEnd/>
            <a:tailEnd/>
          </a:ln>
        </p:spPr>
        <p:txBody>
          <a:bodyPr/>
          <a:lstStyle/>
          <a:p>
            <a:fld id="{BCDC6F00-723F-47A4-87F8-F8C35ED0F649}" type="slidenum">
              <a:rPr lang="en-US" altLang="en-US" smtClean="0"/>
              <a:pPr/>
              <a:t>23</a:t>
            </a:fld>
            <a:endParaRPr lang="en-US" altLang="en-US" dirty="0"/>
          </a:p>
        </p:txBody>
      </p:sp>
      <p:sp>
        <p:nvSpPr>
          <p:cNvPr id="9421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421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427227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7"/>
          <p:cNvSpPr>
            <a:spLocks noGrp="1" noChangeArrowheads="1"/>
          </p:cNvSpPr>
          <p:nvPr>
            <p:ph type="sldNum" sz="quarter"/>
          </p:nvPr>
        </p:nvSpPr>
        <p:spPr>
          <a:noFill/>
          <a:ln>
            <a:round/>
            <a:headEnd/>
            <a:tailEnd/>
          </a:ln>
        </p:spPr>
        <p:txBody>
          <a:bodyPr/>
          <a:lstStyle/>
          <a:p>
            <a:fld id="{F514DD95-7A9B-485D-8387-4B4F7E014C3A}" type="slidenum">
              <a:rPr lang="en-US" altLang="en-US" smtClean="0"/>
              <a:pPr/>
              <a:t>24</a:t>
            </a:fld>
            <a:endParaRPr lang="en-US" altLang="en-US" dirty="0"/>
          </a:p>
        </p:txBody>
      </p:sp>
      <p:sp>
        <p:nvSpPr>
          <p:cNvPr id="9523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523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897395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7"/>
          <p:cNvSpPr>
            <a:spLocks noGrp="1" noChangeArrowheads="1"/>
          </p:cNvSpPr>
          <p:nvPr>
            <p:ph type="sldNum" sz="quarter"/>
          </p:nvPr>
        </p:nvSpPr>
        <p:spPr>
          <a:noFill/>
          <a:ln>
            <a:round/>
            <a:headEnd/>
            <a:tailEnd/>
          </a:ln>
        </p:spPr>
        <p:txBody>
          <a:bodyPr/>
          <a:lstStyle/>
          <a:p>
            <a:fld id="{A80769F7-194C-45F2-B992-F1156FA09DBF}" type="slidenum">
              <a:rPr lang="en-US" altLang="en-US" smtClean="0"/>
              <a:pPr/>
              <a:t>25</a:t>
            </a:fld>
            <a:endParaRPr lang="en-US" altLang="en-US" dirty="0"/>
          </a:p>
        </p:txBody>
      </p:sp>
      <p:sp>
        <p:nvSpPr>
          <p:cNvPr id="9625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626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942517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7"/>
          <p:cNvSpPr>
            <a:spLocks noGrp="1" noChangeArrowheads="1"/>
          </p:cNvSpPr>
          <p:nvPr>
            <p:ph type="sldNum" sz="quarter"/>
          </p:nvPr>
        </p:nvSpPr>
        <p:spPr>
          <a:noFill/>
          <a:ln>
            <a:round/>
            <a:headEnd/>
            <a:tailEnd/>
          </a:ln>
        </p:spPr>
        <p:txBody>
          <a:bodyPr/>
          <a:lstStyle/>
          <a:p>
            <a:fld id="{1C94FD7D-EF77-4C3E-88D3-1081BB5EE6E3}" type="slidenum">
              <a:rPr lang="en-US" altLang="en-US" smtClean="0"/>
              <a:pPr/>
              <a:t>26</a:t>
            </a:fld>
            <a:endParaRPr lang="en-US" altLang="en-US" dirty="0"/>
          </a:p>
        </p:txBody>
      </p:sp>
      <p:sp>
        <p:nvSpPr>
          <p:cNvPr id="972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728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102024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7"/>
          <p:cNvSpPr>
            <a:spLocks noGrp="1" noChangeArrowheads="1"/>
          </p:cNvSpPr>
          <p:nvPr>
            <p:ph type="sldNum" sz="quarter"/>
          </p:nvPr>
        </p:nvSpPr>
        <p:spPr>
          <a:noFill/>
          <a:ln>
            <a:round/>
            <a:headEnd/>
            <a:tailEnd/>
          </a:ln>
        </p:spPr>
        <p:txBody>
          <a:bodyPr/>
          <a:lstStyle/>
          <a:p>
            <a:fld id="{3421C85B-6391-4E4E-931C-4D108660E156}" type="slidenum">
              <a:rPr lang="en-US" altLang="en-US" smtClean="0"/>
              <a:pPr/>
              <a:t>27</a:t>
            </a:fld>
            <a:endParaRPr lang="en-US" altLang="en-US" dirty="0"/>
          </a:p>
        </p:txBody>
      </p:sp>
      <p:sp>
        <p:nvSpPr>
          <p:cNvPr id="983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830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619139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p:cNvSpPr>
            <a:spLocks noGrp="1" noChangeArrowheads="1"/>
          </p:cNvSpPr>
          <p:nvPr>
            <p:ph type="sldNum" sz="quarter"/>
          </p:nvPr>
        </p:nvSpPr>
        <p:spPr>
          <a:noFill/>
          <a:ln>
            <a:round/>
            <a:headEnd/>
            <a:tailEnd/>
          </a:ln>
        </p:spPr>
        <p:txBody>
          <a:bodyPr/>
          <a:lstStyle/>
          <a:p>
            <a:fld id="{2D50DF97-90A2-425D-9E01-48AA7E9D05F2}" type="slidenum">
              <a:rPr lang="en-US" altLang="en-US" smtClean="0"/>
              <a:pPr/>
              <a:t>28</a:t>
            </a:fld>
            <a:endParaRPr lang="en-US" altLang="en-US" dirty="0"/>
          </a:p>
        </p:txBody>
      </p:sp>
      <p:sp>
        <p:nvSpPr>
          <p:cNvPr id="9933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9933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4246912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p:cNvSpPr>
            <a:spLocks noGrp="1" noChangeArrowheads="1"/>
          </p:cNvSpPr>
          <p:nvPr>
            <p:ph type="sldNum" sz="quarter"/>
          </p:nvPr>
        </p:nvSpPr>
        <p:spPr>
          <a:noFill/>
          <a:ln>
            <a:round/>
            <a:headEnd/>
            <a:tailEnd/>
          </a:ln>
        </p:spPr>
        <p:txBody>
          <a:bodyPr/>
          <a:lstStyle/>
          <a:p>
            <a:fld id="{8BC7E216-FCC3-4B5D-A681-827F9445AEC8}" type="slidenum">
              <a:rPr lang="en-US" altLang="en-US" smtClean="0"/>
              <a:pPr/>
              <a:t>29</a:t>
            </a:fld>
            <a:endParaRPr lang="en-US" altLang="en-US" dirty="0"/>
          </a:p>
        </p:txBody>
      </p:sp>
      <p:sp>
        <p:nvSpPr>
          <p:cNvPr id="10035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035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004525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defRPr/>
            </a:pPr>
            <a:fld id="{E9502C0D-A93B-4830-AD57-CBD2E687C984}" type="slidenum">
              <a:rPr lang="en-US" altLang="en-US" smtClean="0"/>
              <a:pPr>
                <a:defRPr/>
              </a:pPr>
              <a:t>3</a:t>
            </a:fld>
            <a:endParaRPr lang="en-US" altLang="en-US" dirty="0"/>
          </a:p>
        </p:txBody>
      </p:sp>
    </p:spTree>
    <p:extLst>
      <p:ext uri="{BB962C8B-B14F-4D97-AF65-F5344CB8AC3E}">
        <p14:creationId xmlns:p14="http://schemas.microsoft.com/office/powerpoint/2010/main" val="1762364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7"/>
          <p:cNvSpPr>
            <a:spLocks noGrp="1" noChangeArrowheads="1"/>
          </p:cNvSpPr>
          <p:nvPr>
            <p:ph type="sldNum" sz="quarter"/>
          </p:nvPr>
        </p:nvSpPr>
        <p:spPr>
          <a:noFill/>
          <a:ln>
            <a:round/>
            <a:headEnd/>
            <a:tailEnd/>
          </a:ln>
        </p:spPr>
        <p:txBody>
          <a:bodyPr/>
          <a:lstStyle/>
          <a:p>
            <a:fld id="{7BA84215-DE7C-463A-AE72-E5641B4DE1DC}" type="slidenum">
              <a:rPr lang="en-US" altLang="en-US" smtClean="0"/>
              <a:pPr/>
              <a:t>30</a:t>
            </a:fld>
            <a:endParaRPr lang="en-US" altLang="en-US" dirty="0"/>
          </a:p>
        </p:txBody>
      </p:sp>
      <p:sp>
        <p:nvSpPr>
          <p:cNvPr id="10137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138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818760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7"/>
          <p:cNvSpPr>
            <a:spLocks noGrp="1" noChangeArrowheads="1"/>
          </p:cNvSpPr>
          <p:nvPr>
            <p:ph type="sldNum" sz="quarter"/>
          </p:nvPr>
        </p:nvSpPr>
        <p:spPr>
          <a:noFill/>
          <a:ln>
            <a:round/>
            <a:headEnd/>
            <a:tailEnd/>
          </a:ln>
        </p:spPr>
        <p:txBody>
          <a:bodyPr/>
          <a:lstStyle/>
          <a:p>
            <a:fld id="{F2C0F5F6-DA85-4E12-B672-980E738B034A}" type="slidenum">
              <a:rPr lang="en-US" altLang="en-US" smtClean="0"/>
              <a:pPr/>
              <a:t>31</a:t>
            </a:fld>
            <a:endParaRPr lang="en-US" altLang="en-US" dirty="0"/>
          </a:p>
        </p:txBody>
      </p:sp>
      <p:sp>
        <p:nvSpPr>
          <p:cNvPr id="10240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240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352177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p:cNvSpPr>
            <a:spLocks noGrp="1" noChangeArrowheads="1"/>
          </p:cNvSpPr>
          <p:nvPr>
            <p:ph type="sldNum" sz="quarter"/>
          </p:nvPr>
        </p:nvSpPr>
        <p:spPr>
          <a:noFill/>
          <a:ln>
            <a:round/>
            <a:headEnd/>
            <a:tailEnd/>
          </a:ln>
        </p:spPr>
        <p:txBody>
          <a:bodyPr/>
          <a:lstStyle/>
          <a:p>
            <a:fld id="{8D961DBA-E9D0-4C76-92B0-C6A9373E0B09}" type="slidenum">
              <a:rPr lang="en-US" altLang="en-US" smtClean="0"/>
              <a:pPr/>
              <a:t>32</a:t>
            </a:fld>
            <a:endParaRPr lang="en-US" altLang="en-US" dirty="0"/>
          </a:p>
        </p:txBody>
      </p:sp>
      <p:sp>
        <p:nvSpPr>
          <p:cNvPr id="10342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342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1802164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7"/>
          <p:cNvSpPr>
            <a:spLocks noGrp="1" noChangeArrowheads="1"/>
          </p:cNvSpPr>
          <p:nvPr>
            <p:ph type="sldNum" sz="quarter"/>
          </p:nvPr>
        </p:nvSpPr>
        <p:spPr>
          <a:noFill/>
          <a:ln>
            <a:round/>
            <a:headEnd/>
            <a:tailEnd/>
          </a:ln>
        </p:spPr>
        <p:txBody>
          <a:bodyPr/>
          <a:lstStyle/>
          <a:p>
            <a:fld id="{2FF5E81E-566D-46D8-A5D1-83DA66E4D8A4}" type="slidenum">
              <a:rPr lang="en-US" altLang="en-US" smtClean="0"/>
              <a:pPr/>
              <a:t>33</a:t>
            </a:fld>
            <a:endParaRPr lang="en-US" altLang="en-US" dirty="0"/>
          </a:p>
        </p:txBody>
      </p:sp>
      <p:sp>
        <p:nvSpPr>
          <p:cNvPr id="10445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445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8207178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p:cNvSpPr>
            <a:spLocks noGrp="1" noChangeArrowheads="1"/>
          </p:cNvSpPr>
          <p:nvPr>
            <p:ph type="sldNum" sz="quarter"/>
          </p:nvPr>
        </p:nvSpPr>
        <p:spPr>
          <a:noFill/>
          <a:ln>
            <a:round/>
            <a:headEnd/>
            <a:tailEnd/>
          </a:ln>
        </p:spPr>
        <p:txBody>
          <a:bodyPr/>
          <a:lstStyle/>
          <a:p>
            <a:fld id="{7B68E0D0-8566-439A-8D39-B5BDF0D93C11}" type="slidenum">
              <a:rPr lang="en-US" altLang="en-US" smtClean="0"/>
              <a:pPr/>
              <a:t>34</a:t>
            </a:fld>
            <a:endParaRPr lang="en-US" altLang="en-US" dirty="0"/>
          </a:p>
        </p:txBody>
      </p:sp>
      <p:sp>
        <p:nvSpPr>
          <p:cNvPr id="1054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547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069261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7"/>
          <p:cNvSpPr>
            <a:spLocks noGrp="1" noChangeArrowheads="1"/>
          </p:cNvSpPr>
          <p:nvPr>
            <p:ph type="sldNum" sz="quarter"/>
          </p:nvPr>
        </p:nvSpPr>
        <p:spPr>
          <a:noFill/>
          <a:ln>
            <a:round/>
            <a:headEnd/>
            <a:tailEnd/>
          </a:ln>
        </p:spPr>
        <p:txBody>
          <a:bodyPr/>
          <a:lstStyle/>
          <a:p>
            <a:fld id="{7083A059-DD20-48F9-907C-8D747886B85E}" type="slidenum">
              <a:rPr lang="en-US" altLang="en-US" smtClean="0"/>
              <a:pPr/>
              <a:t>35</a:t>
            </a:fld>
            <a:endParaRPr lang="en-US" altLang="en-US" dirty="0"/>
          </a:p>
        </p:txBody>
      </p:sp>
      <p:sp>
        <p:nvSpPr>
          <p:cNvPr id="10649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650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089853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p:cNvSpPr>
            <a:spLocks noGrp="1" noChangeArrowheads="1"/>
          </p:cNvSpPr>
          <p:nvPr>
            <p:ph type="sldNum" sz="quarter"/>
          </p:nvPr>
        </p:nvSpPr>
        <p:spPr>
          <a:noFill/>
          <a:ln>
            <a:round/>
            <a:headEnd/>
            <a:tailEnd/>
          </a:ln>
        </p:spPr>
        <p:txBody>
          <a:bodyPr/>
          <a:lstStyle/>
          <a:p>
            <a:fld id="{8AAD384B-A534-40F2-9DDF-09D53B456236}" type="slidenum">
              <a:rPr lang="en-US" altLang="en-US" smtClean="0"/>
              <a:pPr/>
              <a:t>36</a:t>
            </a:fld>
            <a:endParaRPr lang="en-US" altLang="en-US" dirty="0"/>
          </a:p>
        </p:txBody>
      </p:sp>
      <p:sp>
        <p:nvSpPr>
          <p:cNvPr id="1075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752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141328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7"/>
          <p:cNvSpPr>
            <a:spLocks noGrp="1" noChangeArrowheads="1"/>
          </p:cNvSpPr>
          <p:nvPr>
            <p:ph type="sldNum" sz="quarter"/>
          </p:nvPr>
        </p:nvSpPr>
        <p:spPr>
          <a:noFill/>
          <a:ln>
            <a:round/>
            <a:headEnd/>
            <a:tailEnd/>
          </a:ln>
        </p:spPr>
        <p:txBody>
          <a:bodyPr/>
          <a:lstStyle/>
          <a:p>
            <a:fld id="{55EA6A18-44D4-443A-89D5-E9BCD102742C}" type="slidenum">
              <a:rPr lang="en-US" altLang="en-US" smtClean="0"/>
              <a:pPr/>
              <a:t>37</a:t>
            </a:fld>
            <a:endParaRPr lang="en-US" altLang="en-US" dirty="0"/>
          </a:p>
        </p:txBody>
      </p:sp>
      <p:sp>
        <p:nvSpPr>
          <p:cNvPr id="10854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854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31844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7"/>
          <p:cNvSpPr>
            <a:spLocks noGrp="1" noChangeArrowheads="1"/>
          </p:cNvSpPr>
          <p:nvPr>
            <p:ph type="sldNum" sz="quarter"/>
          </p:nvPr>
        </p:nvSpPr>
        <p:spPr>
          <a:noFill/>
          <a:ln>
            <a:round/>
            <a:headEnd/>
            <a:tailEnd/>
          </a:ln>
        </p:spPr>
        <p:txBody>
          <a:bodyPr/>
          <a:lstStyle/>
          <a:p>
            <a:fld id="{1F1B8867-9D14-42F3-8FCD-83F6A97431B1}" type="slidenum">
              <a:rPr lang="en-US" altLang="en-US" smtClean="0"/>
              <a:pPr/>
              <a:t>38</a:t>
            </a:fld>
            <a:endParaRPr lang="en-US" altLang="en-US" dirty="0"/>
          </a:p>
        </p:txBody>
      </p:sp>
      <p:sp>
        <p:nvSpPr>
          <p:cNvPr id="10957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0957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2672385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p:cNvSpPr>
            <a:spLocks noGrp="1" noChangeArrowheads="1"/>
          </p:cNvSpPr>
          <p:nvPr>
            <p:ph type="sldNum" sz="quarter"/>
          </p:nvPr>
        </p:nvSpPr>
        <p:spPr>
          <a:noFill/>
          <a:ln>
            <a:round/>
            <a:headEnd/>
            <a:tailEnd/>
          </a:ln>
        </p:spPr>
        <p:txBody>
          <a:bodyPr/>
          <a:lstStyle/>
          <a:p>
            <a:fld id="{F3808559-25C9-4365-A8DB-71837AD0EA0F}" type="slidenum">
              <a:rPr lang="en-US" altLang="en-US" smtClean="0"/>
              <a:pPr/>
              <a:t>39</a:t>
            </a:fld>
            <a:endParaRPr lang="en-US" altLang="en-US" dirty="0"/>
          </a:p>
        </p:txBody>
      </p:sp>
      <p:sp>
        <p:nvSpPr>
          <p:cNvPr id="11059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059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4014207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p:cNvSpPr>
            <a:spLocks noGrp="1" noChangeArrowheads="1"/>
          </p:cNvSpPr>
          <p:nvPr>
            <p:ph type="sldNum" sz="quarter"/>
          </p:nvPr>
        </p:nvSpPr>
        <p:spPr>
          <a:noFill/>
          <a:ln>
            <a:round/>
            <a:headEnd/>
            <a:tailEnd/>
          </a:ln>
        </p:spPr>
        <p:txBody>
          <a:bodyPr/>
          <a:lstStyle/>
          <a:p>
            <a:fld id="{25255AFA-C39F-4A6D-94BD-2E814A40C69D}" type="slidenum">
              <a:rPr lang="en-US" altLang="en-US" smtClean="0"/>
              <a:pPr/>
              <a:t>4</a:t>
            </a:fld>
            <a:endParaRPr lang="en-US" altLang="en-US" dirty="0"/>
          </a:p>
        </p:txBody>
      </p:sp>
      <p:sp>
        <p:nvSpPr>
          <p:cNvPr id="7680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7680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0176096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7"/>
          <p:cNvSpPr>
            <a:spLocks noGrp="1" noChangeArrowheads="1"/>
          </p:cNvSpPr>
          <p:nvPr>
            <p:ph type="sldNum" sz="quarter"/>
          </p:nvPr>
        </p:nvSpPr>
        <p:spPr>
          <a:noFill/>
          <a:ln>
            <a:round/>
            <a:headEnd/>
            <a:tailEnd/>
          </a:ln>
        </p:spPr>
        <p:txBody>
          <a:bodyPr/>
          <a:lstStyle/>
          <a:p>
            <a:fld id="{E68FB3CE-7B76-4D21-B0DC-8AF51B1F288E}" type="slidenum">
              <a:rPr lang="en-US" altLang="en-US" smtClean="0"/>
              <a:pPr/>
              <a:t>40</a:t>
            </a:fld>
            <a:endParaRPr lang="en-US" altLang="en-US" dirty="0"/>
          </a:p>
        </p:txBody>
      </p:sp>
      <p:sp>
        <p:nvSpPr>
          <p:cNvPr id="11161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162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3220532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p:nvPr>
        </p:nvSpPr>
        <p:spPr>
          <a:noFill/>
          <a:ln>
            <a:round/>
            <a:headEnd/>
            <a:tailEnd/>
          </a:ln>
        </p:spPr>
        <p:txBody>
          <a:bodyPr/>
          <a:lstStyle/>
          <a:p>
            <a:fld id="{684021F3-9E41-415A-A215-B5A9F0F56883}" type="slidenum">
              <a:rPr lang="en-US" altLang="en-US" smtClean="0"/>
              <a:pPr/>
              <a:t>41</a:t>
            </a:fld>
            <a:endParaRPr lang="en-US" altLang="en-US" dirty="0"/>
          </a:p>
        </p:txBody>
      </p:sp>
      <p:sp>
        <p:nvSpPr>
          <p:cNvPr id="11264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264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3766243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p:cNvSpPr>
            <a:spLocks noGrp="1" noChangeArrowheads="1"/>
          </p:cNvSpPr>
          <p:nvPr>
            <p:ph type="sldNum" sz="quarter"/>
          </p:nvPr>
        </p:nvSpPr>
        <p:spPr>
          <a:noFill/>
          <a:ln>
            <a:round/>
            <a:headEnd/>
            <a:tailEnd/>
          </a:ln>
        </p:spPr>
        <p:txBody>
          <a:bodyPr/>
          <a:lstStyle/>
          <a:p>
            <a:fld id="{77C214EA-901E-47E3-BA36-05B226206B28}" type="slidenum">
              <a:rPr lang="en-US" altLang="en-US" smtClean="0"/>
              <a:pPr/>
              <a:t>42</a:t>
            </a:fld>
            <a:endParaRPr lang="en-US" altLang="en-US" dirty="0"/>
          </a:p>
        </p:txBody>
      </p:sp>
      <p:sp>
        <p:nvSpPr>
          <p:cNvPr id="11366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366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32339632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p:cNvSpPr>
            <a:spLocks noGrp="1" noChangeArrowheads="1"/>
          </p:cNvSpPr>
          <p:nvPr>
            <p:ph type="sldNum" sz="quarter"/>
          </p:nvPr>
        </p:nvSpPr>
        <p:spPr>
          <a:noFill/>
          <a:ln>
            <a:round/>
            <a:headEnd/>
            <a:tailEnd/>
          </a:ln>
        </p:spPr>
        <p:txBody>
          <a:bodyPr/>
          <a:lstStyle/>
          <a:p>
            <a:fld id="{DD953177-0B6D-4D3F-A9D2-C71DCD1A9BE9}" type="slidenum">
              <a:rPr lang="en-US" altLang="en-US" smtClean="0"/>
              <a:pPr/>
              <a:t>43</a:t>
            </a:fld>
            <a:endParaRPr lang="en-US" altLang="en-US" dirty="0"/>
          </a:p>
        </p:txBody>
      </p:sp>
      <p:sp>
        <p:nvSpPr>
          <p:cNvPr id="1146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469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683735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p:cNvSpPr>
            <a:spLocks noGrp="1" noChangeArrowheads="1"/>
          </p:cNvSpPr>
          <p:nvPr>
            <p:ph type="sldNum" sz="quarter"/>
          </p:nvPr>
        </p:nvSpPr>
        <p:spPr>
          <a:noFill/>
          <a:ln>
            <a:round/>
            <a:headEnd/>
            <a:tailEnd/>
          </a:ln>
        </p:spPr>
        <p:txBody>
          <a:bodyPr/>
          <a:lstStyle/>
          <a:p>
            <a:fld id="{3F722A06-7398-4CD0-A1F4-451F20733A8F}" type="slidenum">
              <a:rPr lang="en-US" altLang="en-US" smtClean="0"/>
              <a:pPr/>
              <a:t>44</a:t>
            </a:fld>
            <a:endParaRPr lang="en-US" altLang="en-US" dirty="0"/>
          </a:p>
        </p:txBody>
      </p:sp>
      <p:sp>
        <p:nvSpPr>
          <p:cNvPr id="11776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776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1833408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7"/>
          <p:cNvSpPr>
            <a:spLocks noGrp="1" noChangeArrowheads="1"/>
          </p:cNvSpPr>
          <p:nvPr>
            <p:ph type="sldNum" sz="quarter"/>
          </p:nvPr>
        </p:nvSpPr>
        <p:spPr>
          <a:noFill/>
          <a:ln>
            <a:round/>
            <a:headEnd/>
            <a:tailEnd/>
          </a:ln>
        </p:spPr>
        <p:txBody>
          <a:bodyPr/>
          <a:lstStyle/>
          <a:p>
            <a:fld id="{A8E2AEDF-A8C5-43C0-B9C4-EC7B7FB4BB59}" type="slidenum">
              <a:rPr lang="en-US" altLang="en-US" smtClean="0"/>
              <a:pPr/>
              <a:t>45</a:t>
            </a:fld>
            <a:endParaRPr lang="en-US" altLang="en-US" dirty="0"/>
          </a:p>
        </p:txBody>
      </p:sp>
      <p:sp>
        <p:nvSpPr>
          <p:cNvPr id="11878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8788" name="Rectangle 2"/>
          <p:cNvSpPr>
            <a:spLocks noGrp="1" noChangeArrowheads="1"/>
          </p:cNvSpPr>
          <p:nvPr>
            <p:ph type="body" idx="1"/>
          </p:nvPr>
        </p:nvSpPr>
        <p:spPr>
          <a:xfrm>
            <a:off x="685800" y="4343400"/>
            <a:ext cx="5486400" cy="4114800"/>
          </a:xfrm>
          <a:noFill/>
        </p:spPr>
        <p:txBody>
          <a:bodyPr wrap="none" anchor="t"/>
          <a:lstStyle/>
          <a:p>
            <a:endParaRPr lang="en-US" altLang="en-US" dirty="0"/>
          </a:p>
        </p:txBody>
      </p:sp>
    </p:spTree>
    <p:extLst>
      <p:ext uri="{BB962C8B-B14F-4D97-AF65-F5344CB8AC3E}">
        <p14:creationId xmlns:p14="http://schemas.microsoft.com/office/powerpoint/2010/main" val="18646556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p:nvPr>
        </p:nvSpPr>
        <p:spPr>
          <a:noFill/>
          <a:ln>
            <a:round/>
            <a:headEnd/>
            <a:tailEnd/>
          </a:ln>
        </p:spPr>
        <p:txBody>
          <a:bodyPr/>
          <a:lstStyle/>
          <a:p>
            <a:fld id="{5FFB4983-A2B6-427D-BD20-BCDAF10AD845}" type="slidenum">
              <a:rPr lang="en-US" altLang="en-US" smtClean="0"/>
              <a:pPr/>
              <a:t>46</a:t>
            </a:fld>
            <a:endParaRPr lang="en-US" altLang="en-US" dirty="0"/>
          </a:p>
        </p:txBody>
      </p:sp>
      <p:sp>
        <p:nvSpPr>
          <p:cNvPr id="11981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1981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9829385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p:cNvSpPr>
            <a:spLocks noGrp="1" noChangeArrowheads="1"/>
          </p:cNvSpPr>
          <p:nvPr>
            <p:ph type="sldNum" sz="quarter"/>
          </p:nvPr>
        </p:nvSpPr>
        <p:spPr>
          <a:noFill/>
          <a:ln>
            <a:round/>
            <a:headEnd/>
            <a:tailEnd/>
          </a:ln>
        </p:spPr>
        <p:txBody>
          <a:bodyPr/>
          <a:lstStyle/>
          <a:p>
            <a:fld id="{A03D3FE2-37D7-4DB1-B4D7-3217842CF1FD}" type="slidenum">
              <a:rPr lang="en-US" altLang="en-US" smtClean="0"/>
              <a:pPr/>
              <a:t>47</a:t>
            </a:fld>
            <a:endParaRPr lang="en-US" altLang="en-US" dirty="0"/>
          </a:p>
        </p:txBody>
      </p:sp>
      <p:sp>
        <p:nvSpPr>
          <p:cNvPr id="12185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186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12712242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7"/>
          <p:cNvSpPr>
            <a:spLocks noGrp="1" noChangeArrowheads="1"/>
          </p:cNvSpPr>
          <p:nvPr>
            <p:ph type="sldNum" sz="quarter"/>
          </p:nvPr>
        </p:nvSpPr>
        <p:spPr>
          <a:noFill/>
          <a:ln>
            <a:round/>
            <a:headEnd/>
            <a:tailEnd/>
          </a:ln>
        </p:spPr>
        <p:txBody>
          <a:bodyPr/>
          <a:lstStyle/>
          <a:p>
            <a:fld id="{4CA0F96B-3DD3-44B4-AAA7-3B7A3EB9C8F9}" type="slidenum">
              <a:rPr lang="en-US" altLang="en-US" smtClean="0"/>
              <a:pPr/>
              <a:t>48</a:t>
            </a:fld>
            <a:endParaRPr lang="en-US" altLang="en-US" dirty="0"/>
          </a:p>
        </p:txBody>
      </p:sp>
      <p:sp>
        <p:nvSpPr>
          <p:cNvPr id="1228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288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1368015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7"/>
          <p:cNvSpPr>
            <a:spLocks noGrp="1" noChangeArrowheads="1"/>
          </p:cNvSpPr>
          <p:nvPr>
            <p:ph type="sldNum" sz="quarter"/>
          </p:nvPr>
        </p:nvSpPr>
        <p:spPr>
          <a:noFill/>
          <a:ln>
            <a:round/>
            <a:headEnd/>
            <a:tailEnd/>
          </a:ln>
        </p:spPr>
        <p:txBody>
          <a:bodyPr/>
          <a:lstStyle/>
          <a:p>
            <a:fld id="{79204B79-D08C-4E4E-85FF-8BBBDDEE007F}" type="slidenum">
              <a:rPr lang="en-US" altLang="en-US" smtClean="0"/>
              <a:pPr/>
              <a:t>49</a:t>
            </a:fld>
            <a:endParaRPr lang="en-US" altLang="en-US" dirty="0"/>
          </a:p>
        </p:txBody>
      </p:sp>
      <p:sp>
        <p:nvSpPr>
          <p:cNvPr id="12390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390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794229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defRPr/>
            </a:pPr>
            <a:fld id="{E9502C0D-A93B-4830-AD57-CBD2E687C984}" type="slidenum">
              <a:rPr lang="en-US" altLang="en-US" smtClean="0"/>
              <a:pPr>
                <a:defRPr/>
              </a:pPr>
              <a:t>5</a:t>
            </a:fld>
            <a:endParaRPr lang="en-US" altLang="en-US" dirty="0"/>
          </a:p>
        </p:txBody>
      </p:sp>
    </p:spTree>
    <p:extLst>
      <p:ext uri="{BB962C8B-B14F-4D97-AF65-F5344CB8AC3E}">
        <p14:creationId xmlns:p14="http://schemas.microsoft.com/office/powerpoint/2010/main" val="15064711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7"/>
          <p:cNvSpPr>
            <a:spLocks noGrp="1" noChangeArrowheads="1"/>
          </p:cNvSpPr>
          <p:nvPr>
            <p:ph type="sldNum" sz="quarter"/>
          </p:nvPr>
        </p:nvSpPr>
        <p:spPr>
          <a:noFill/>
          <a:ln>
            <a:round/>
            <a:headEnd/>
            <a:tailEnd/>
          </a:ln>
        </p:spPr>
        <p:txBody>
          <a:bodyPr/>
          <a:lstStyle/>
          <a:p>
            <a:fld id="{5D15FC93-1E81-4240-99A6-03DF09C0E410}" type="slidenum">
              <a:rPr lang="en-US" altLang="en-US" smtClean="0"/>
              <a:pPr/>
              <a:t>50</a:t>
            </a:fld>
            <a:endParaRPr lang="en-US" altLang="en-US" dirty="0"/>
          </a:p>
        </p:txBody>
      </p:sp>
      <p:sp>
        <p:nvSpPr>
          <p:cNvPr id="12493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493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25231384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7"/>
          <p:cNvSpPr>
            <a:spLocks noGrp="1" noChangeArrowheads="1"/>
          </p:cNvSpPr>
          <p:nvPr>
            <p:ph type="sldNum" sz="quarter"/>
          </p:nvPr>
        </p:nvSpPr>
        <p:spPr>
          <a:noFill/>
          <a:ln>
            <a:round/>
            <a:headEnd/>
            <a:tailEnd/>
          </a:ln>
        </p:spPr>
        <p:txBody>
          <a:bodyPr/>
          <a:lstStyle/>
          <a:p>
            <a:fld id="{6A325EA6-B78A-4F80-A19A-9BD6991A4395}" type="slidenum">
              <a:rPr lang="en-US" altLang="en-US" smtClean="0"/>
              <a:pPr/>
              <a:t>51</a:t>
            </a:fld>
            <a:endParaRPr lang="en-US" altLang="en-US" dirty="0"/>
          </a:p>
        </p:txBody>
      </p:sp>
      <p:sp>
        <p:nvSpPr>
          <p:cNvPr id="12595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595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35932970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7"/>
          <p:cNvSpPr>
            <a:spLocks noGrp="1" noChangeArrowheads="1"/>
          </p:cNvSpPr>
          <p:nvPr>
            <p:ph type="sldNum" sz="quarter"/>
          </p:nvPr>
        </p:nvSpPr>
        <p:spPr>
          <a:noFill/>
          <a:ln>
            <a:round/>
            <a:headEnd/>
            <a:tailEnd/>
          </a:ln>
        </p:spPr>
        <p:txBody>
          <a:bodyPr/>
          <a:lstStyle/>
          <a:p>
            <a:fld id="{67501F67-A4A4-4B84-9EE6-CF11397F3AF6}" type="slidenum">
              <a:rPr lang="en-US" altLang="en-US" smtClean="0"/>
              <a:pPr/>
              <a:t>52</a:t>
            </a:fld>
            <a:endParaRPr lang="en-US" altLang="en-US" dirty="0"/>
          </a:p>
        </p:txBody>
      </p:sp>
      <p:sp>
        <p:nvSpPr>
          <p:cNvPr id="12697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698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21237297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7"/>
          <p:cNvSpPr>
            <a:spLocks noGrp="1" noChangeArrowheads="1"/>
          </p:cNvSpPr>
          <p:nvPr>
            <p:ph type="sldNum" sz="quarter"/>
          </p:nvPr>
        </p:nvSpPr>
        <p:spPr>
          <a:noFill/>
          <a:ln>
            <a:round/>
            <a:headEnd/>
            <a:tailEnd/>
          </a:ln>
        </p:spPr>
        <p:txBody>
          <a:bodyPr/>
          <a:lstStyle/>
          <a:p>
            <a:fld id="{D45788AA-53E8-4D9E-AE7A-40492B53960E}" type="slidenum">
              <a:rPr lang="en-US" altLang="en-US" smtClean="0"/>
              <a:pPr/>
              <a:t>53</a:t>
            </a:fld>
            <a:endParaRPr lang="en-US" altLang="en-US" dirty="0"/>
          </a:p>
        </p:txBody>
      </p:sp>
      <p:sp>
        <p:nvSpPr>
          <p:cNvPr id="12800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800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6747583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p:cNvSpPr>
            <a:spLocks noGrp="1" noChangeArrowheads="1"/>
          </p:cNvSpPr>
          <p:nvPr>
            <p:ph type="sldNum" sz="quarter"/>
          </p:nvPr>
        </p:nvSpPr>
        <p:spPr>
          <a:noFill/>
          <a:ln>
            <a:round/>
            <a:headEnd/>
            <a:tailEnd/>
          </a:ln>
        </p:spPr>
        <p:txBody>
          <a:bodyPr/>
          <a:lstStyle/>
          <a:p>
            <a:fld id="{1ECDB912-4B4E-4875-A709-D1632DB36E1D}" type="slidenum">
              <a:rPr lang="en-US" altLang="en-US" smtClean="0"/>
              <a:pPr/>
              <a:t>54</a:t>
            </a:fld>
            <a:endParaRPr lang="en-US" altLang="en-US" dirty="0"/>
          </a:p>
        </p:txBody>
      </p:sp>
      <p:sp>
        <p:nvSpPr>
          <p:cNvPr id="12902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2902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416081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7"/>
          <p:cNvSpPr>
            <a:spLocks noGrp="1" noChangeArrowheads="1"/>
          </p:cNvSpPr>
          <p:nvPr>
            <p:ph type="sldNum" sz="quarter"/>
          </p:nvPr>
        </p:nvSpPr>
        <p:spPr>
          <a:noFill/>
          <a:ln>
            <a:round/>
            <a:headEnd/>
            <a:tailEnd/>
          </a:ln>
        </p:spPr>
        <p:txBody>
          <a:bodyPr/>
          <a:lstStyle/>
          <a:p>
            <a:fld id="{B9531825-3BD2-4A04-9F93-394DF21D1B7C}" type="slidenum">
              <a:rPr lang="en-US" altLang="en-US" smtClean="0"/>
              <a:pPr/>
              <a:t>55</a:t>
            </a:fld>
            <a:endParaRPr lang="en-US" altLang="en-US" dirty="0"/>
          </a:p>
        </p:txBody>
      </p:sp>
      <p:sp>
        <p:nvSpPr>
          <p:cNvPr id="13005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005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7337302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a:spLocks noGrp="1" noChangeArrowheads="1"/>
          </p:cNvSpPr>
          <p:nvPr>
            <p:ph type="sldNum" sz="quarter"/>
          </p:nvPr>
        </p:nvSpPr>
        <p:spPr>
          <a:noFill/>
          <a:ln>
            <a:round/>
            <a:headEnd/>
            <a:tailEnd/>
          </a:ln>
        </p:spPr>
        <p:txBody>
          <a:bodyPr/>
          <a:lstStyle/>
          <a:p>
            <a:fld id="{100282B9-DA76-4CD8-9B1B-8BAB0A40DECF}" type="slidenum">
              <a:rPr lang="en-US" altLang="en-US" smtClean="0"/>
              <a:pPr/>
              <a:t>56</a:t>
            </a:fld>
            <a:endParaRPr lang="en-US" altLang="en-US" dirty="0"/>
          </a:p>
        </p:txBody>
      </p:sp>
      <p:sp>
        <p:nvSpPr>
          <p:cNvPr id="1310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107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40181231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a:ln>
            <a:round/>
            <a:headEnd/>
            <a:tailEnd/>
          </a:ln>
        </p:spPr>
        <p:txBody>
          <a:bodyPr/>
          <a:lstStyle/>
          <a:p>
            <a:fld id="{6BEE8F75-ADB8-44C8-BC1A-E5AF45BBCD6F}" type="slidenum">
              <a:rPr lang="en-US" altLang="en-US" smtClean="0"/>
              <a:pPr/>
              <a:t>57</a:t>
            </a:fld>
            <a:endParaRPr lang="en-US" altLang="en-US" dirty="0"/>
          </a:p>
        </p:txBody>
      </p:sp>
      <p:sp>
        <p:nvSpPr>
          <p:cNvPr id="13209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210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12824612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7"/>
          <p:cNvSpPr>
            <a:spLocks noGrp="1" noChangeArrowheads="1"/>
          </p:cNvSpPr>
          <p:nvPr>
            <p:ph type="sldNum" sz="quarter"/>
          </p:nvPr>
        </p:nvSpPr>
        <p:spPr>
          <a:noFill/>
          <a:ln>
            <a:round/>
            <a:headEnd/>
            <a:tailEnd/>
          </a:ln>
        </p:spPr>
        <p:txBody>
          <a:bodyPr/>
          <a:lstStyle/>
          <a:p>
            <a:fld id="{385343E5-14CF-4BB3-9941-36637F45EE22}" type="slidenum">
              <a:rPr lang="en-US" altLang="en-US" smtClean="0"/>
              <a:pPr/>
              <a:t>58</a:t>
            </a:fld>
            <a:endParaRPr lang="en-US" altLang="en-US" dirty="0"/>
          </a:p>
        </p:txBody>
      </p:sp>
      <p:sp>
        <p:nvSpPr>
          <p:cNvPr id="1331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312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9385274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p:cNvSpPr>
            <a:spLocks noGrp="1" noChangeArrowheads="1"/>
          </p:cNvSpPr>
          <p:nvPr>
            <p:ph type="sldNum" sz="quarter"/>
          </p:nvPr>
        </p:nvSpPr>
        <p:spPr>
          <a:noFill/>
          <a:ln>
            <a:round/>
            <a:headEnd/>
            <a:tailEnd/>
          </a:ln>
        </p:spPr>
        <p:txBody>
          <a:bodyPr/>
          <a:lstStyle/>
          <a:p>
            <a:fld id="{71582E4A-40F3-4685-B91E-EACCC358C1C0}" type="slidenum">
              <a:rPr lang="en-US" altLang="en-US" smtClean="0"/>
              <a:pPr/>
              <a:t>59</a:t>
            </a:fld>
            <a:endParaRPr lang="en-US" altLang="en-US" dirty="0"/>
          </a:p>
        </p:txBody>
      </p:sp>
      <p:sp>
        <p:nvSpPr>
          <p:cNvPr id="13414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414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3814685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defRPr/>
            </a:pPr>
            <a:fld id="{E9502C0D-A93B-4830-AD57-CBD2E687C984}" type="slidenum">
              <a:rPr lang="en-US" altLang="en-US" smtClean="0"/>
              <a:pPr>
                <a:defRPr/>
              </a:pPr>
              <a:t>6</a:t>
            </a:fld>
            <a:endParaRPr lang="en-US" altLang="en-US" dirty="0"/>
          </a:p>
        </p:txBody>
      </p:sp>
    </p:spTree>
    <p:extLst>
      <p:ext uri="{BB962C8B-B14F-4D97-AF65-F5344CB8AC3E}">
        <p14:creationId xmlns:p14="http://schemas.microsoft.com/office/powerpoint/2010/main" val="41217683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p:cNvSpPr>
            <a:spLocks noGrp="1" noChangeArrowheads="1"/>
          </p:cNvSpPr>
          <p:nvPr>
            <p:ph type="sldNum" sz="quarter"/>
          </p:nvPr>
        </p:nvSpPr>
        <p:spPr>
          <a:noFill/>
          <a:ln>
            <a:round/>
            <a:headEnd/>
            <a:tailEnd/>
          </a:ln>
        </p:spPr>
        <p:txBody>
          <a:bodyPr/>
          <a:lstStyle/>
          <a:p>
            <a:fld id="{2E030C9B-0D8C-474E-A32D-2027BBA6DBEE}" type="slidenum">
              <a:rPr lang="en-US" altLang="en-US" smtClean="0"/>
              <a:pPr/>
              <a:t>60</a:t>
            </a:fld>
            <a:endParaRPr lang="en-US" altLang="en-US" dirty="0"/>
          </a:p>
        </p:txBody>
      </p:sp>
      <p:sp>
        <p:nvSpPr>
          <p:cNvPr id="13517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517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11542679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p:cNvSpPr>
            <a:spLocks noGrp="1" noChangeArrowheads="1"/>
          </p:cNvSpPr>
          <p:nvPr>
            <p:ph type="sldNum" sz="quarter"/>
          </p:nvPr>
        </p:nvSpPr>
        <p:spPr>
          <a:noFill/>
          <a:ln>
            <a:round/>
            <a:headEnd/>
            <a:tailEnd/>
          </a:ln>
        </p:spPr>
        <p:txBody>
          <a:bodyPr/>
          <a:lstStyle/>
          <a:p>
            <a:fld id="{F9F9C684-535A-426A-B7A2-CD3871820CF5}" type="slidenum">
              <a:rPr lang="en-US" altLang="en-US" smtClean="0"/>
              <a:pPr/>
              <a:t>61</a:t>
            </a:fld>
            <a:endParaRPr lang="en-US" altLang="en-US" dirty="0"/>
          </a:p>
        </p:txBody>
      </p:sp>
      <p:sp>
        <p:nvSpPr>
          <p:cNvPr id="13619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619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41986491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7"/>
          <p:cNvSpPr>
            <a:spLocks noGrp="1" noChangeArrowheads="1"/>
          </p:cNvSpPr>
          <p:nvPr>
            <p:ph type="sldNum" sz="quarter"/>
          </p:nvPr>
        </p:nvSpPr>
        <p:spPr>
          <a:noFill/>
          <a:ln>
            <a:round/>
            <a:headEnd/>
            <a:tailEnd/>
          </a:ln>
        </p:spPr>
        <p:txBody>
          <a:bodyPr/>
          <a:lstStyle/>
          <a:p>
            <a:fld id="{55128319-1731-4FC7-84DB-8261C45E9F8D}" type="slidenum">
              <a:rPr lang="en-US" altLang="en-US" smtClean="0"/>
              <a:pPr/>
              <a:t>62</a:t>
            </a:fld>
            <a:endParaRPr lang="en-US" altLang="en-US" dirty="0"/>
          </a:p>
        </p:txBody>
      </p:sp>
      <p:sp>
        <p:nvSpPr>
          <p:cNvPr id="13721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722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33141346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defRPr/>
            </a:pPr>
            <a:fld id="{E9502C0D-A93B-4830-AD57-CBD2E687C984}" type="slidenum">
              <a:rPr lang="en-US" altLang="en-US" smtClean="0"/>
              <a:pPr>
                <a:defRPr/>
              </a:pPr>
              <a:t>63</a:t>
            </a:fld>
            <a:endParaRPr lang="en-US" altLang="en-US" dirty="0"/>
          </a:p>
        </p:txBody>
      </p:sp>
    </p:spTree>
    <p:extLst>
      <p:ext uri="{BB962C8B-B14F-4D97-AF65-F5344CB8AC3E}">
        <p14:creationId xmlns:p14="http://schemas.microsoft.com/office/powerpoint/2010/main" val="38798633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p:cNvSpPr>
            <a:spLocks noGrp="1" noChangeArrowheads="1"/>
          </p:cNvSpPr>
          <p:nvPr>
            <p:ph type="sldNum" sz="quarter"/>
          </p:nvPr>
        </p:nvSpPr>
        <p:spPr>
          <a:noFill/>
          <a:ln>
            <a:round/>
            <a:headEnd/>
            <a:tailEnd/>
          </a:ln>
        </p:spPr>
        <p:txBody>
          <a:bodyPr/>
          <a:lstStyle/>
          <a:p>
            <a:fld id="{5586CE2C-80CA-4F6E-AA2D-625D1A761784}" type="slidenum">
              <a:rPr lang="en-US" altLang="en-US" smtClean="0"/>
              <a:pPr/>
              <a:t>64</a:t>
            </a:fld>
            <a:endParaRPr lang="en-US" altLang="en-US" dirty="0"/>
          </a:p>
        </p:txBody>
      </p:sp>
      <p:sp>
        <p:nvSpPr>
          <p:cNvPr id="13824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8244"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9545092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p:cNvSpPr>
            <a:spLocks noGrp="1" noChangeArrowheads="1"/>
          </p:cNvSpPr>
          <p:nvPr>
            <p:ph type="sldNum" sz="quarter"/>
          </p:nvPr>
        </p:nvSpPr>
        <p:spPr>
          <a:noFill/>
          <a:ln>
            <a:round/>
            <a:headEnd/>
            <a:tailEnd/>
          </a:ln>
        </p:spPr>
        <p:txBody>
          <a:bodyPr/>
          <a:lstStyle/>
          <a:p>
            <a:fld id="{4D8A3EB7-66F9-4F76-B381-D4A66BC7AFD7}" type="slidenum">
              <a:rPr lang="en-US" altLang="en-US" smtClean="0"/>
              <a:pPr/>
              <a:t>65</a:t>
            </a:fld>
            <a:endParaRPr lang="en-US" altLang="en-US" dirty="0"/>
          </a:p>
        </p:txBody>
      </p:sp>
      <p:sp>
        <p:nvSpPr>
          <p:cNvPr id="13926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3926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866843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7"/>
          <p:cNvSpPr>
            <a:spLocks noGrp="1" noChangeArrowheads="1"/>
          </p:cNvSpPr>
          <p:nvPr>
            <p:ph type="sldNum" sz="quarter"/>
          </p:nvPr>
        </p:nvSpPr>
        <p:spPr>
          <a:noFill/>
          <a:ln>
            <a:round/>
            <a:headEnd/>
            <a:tailEnd/>
          </a:ln>
        </p:spPr>
        <p:txBody>
          <a:bodyPr/>
          <a:lstStyle/>
          <a:p>
            <a:fld id="{5739D819-DFBF-4ED1-A608-594473B4B155}" type="slidenum">
              <a:rPr lang="en-US" altLang="en-US" smtClean="0"/>
              <a:pPr/>
              <a:t>66</a:t>
            </a:fld>
            <a:endParaRPr lang="en-US" altLang="en-US" dirty="0"/>
          </a:p>
        </p:txBody>
      </p:sp>
      <p:sp>
        <p:nvSpPr>
          <p:cNvPr id="14029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4029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12646339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defRPr/>
            </a:pPr>
            <a:fld id="{E9502C0D-A93B-4830-AD57-CBD2E687C984}" type="slidenum">
              <a:rPr lang="en-US" altLang="en-US" smtClean="0"/>
              <a:pPr>
                <a:defRPr/>
              </a:pPr>
              <a:t>67</a:t>
            </a:fld>
            <a:endParaRPr lang="en-US" altLang="en-US" dirty="0"/>
          </a:p>
        </p:txBody>
      </p:sp>
    </p:spTree>
    <p:extLst>
      <p:ext uri="{BB962C8B-B14F-4D97-AF65-F5344CB8AC3E}">
        <p14:creationId xmlns:p14="http://schemas.microsoft.com/office/powerpoint/2010/main" val="12094390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p:cNvSpPr>
            <a:spLocks noGrp="1" noChangeArrowheads="1"/>
          </p:cNvSpPr>
          <p:nvPr>
            <p:ph type="sldNum" sz="quarter"/>
          </p:nvPr>
        </p:nvSpPr>
        <p:spPr>
          <a:noFill/>
          <a:ln>
            <a:round/>
            <a:headEnd/>
            <a:tailEnd/>
          </a:ln>
        </p:spPr>
        <p:txBody>
          <a:bodyPr/>
          <a:lstStyle/>
          <a:p>
            <a:fld id="{F7360E04-4EB1-4AE6-8D98-7B6BFD0058A6}" type="slidenum">
              <a:rPr lang="en-US" altLang="en-US" smtClean="0"/>
              <a:pPr/>
              <a:t>68</a:t>
            </a:fld>
            <a:endParaRPr lang="en-US" altLang="en-US" dirty="0"/>
          </a:p>
        </p:txBody>
      </p:sp>
      <p:sp>
        <p:nvSpPr>
          <p:cNvPr id="14131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41316"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7280167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7"/>
          <p:cNvSpPr>
            <a:spLocks noGrp="1" noChangeArrowheads="1"/>
          </p:cNvSpPr>
          <p:nvPr>
            <p:ph type="sldNum" sz="quarter"/>
          </p:nvPr>
        </p:nvSpPr>
        <p:spPr>
          <a:noFill/>
          <a:ln>
            <a:round/>
            <a:headEnd/>
            <a:tailEnd/>
          </a:ln>
        </p:spPr>
        <p:txBody>
          <a:bodyPr/>
          <a:lstStyle/>
          <a:p>
            <a:fld id="{2932487B-20CF-4D05-B0C0-2FE1A6044AB0}" type="slidenum">
              <a:rPr lang="en-US" altLang="en-US" smtClean="0"/>
              <a:pPr/>
              <a:t>69</a:t>
            </a:fld>
            <a:endParaRPr lang="en-US" altLang="en-US" dirty="0"/>
          </a:p>
        </p:txBody>
      </p:sp>
      <p:sp>
        <p:nvSpPr>
          <p:cNvPr id="1423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142340"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2733522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defRPr/>
            </a:pPr>
            <a:fld id="{E9502C0D-A93B-4830-AD57-CBD2E687C984}" type="slidenum">
              <a:rPr lang="en-US" altLang="en-US" smtClean="0"/>
              <a:pPr>
                <a:defRPr/>
              </a:pPr>
              <a:t>7</a:t>
            </a:fld>
            <a:endParaRPr lang="en-US" altLang="en-US" dirty="0"/>
          </a:p>
        </p:txBody>
      </p:sp>
    </p:spTree>
    <p:extLst>
      <p:ext uri="{BB962C8B-B14F-4D97-AF65-F5344CB8AC3E}">
        <p14:creationId xmlns:p14="http://schemas.microsoft.com/office/powerpoint/2010/main" val="12213389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defRPr/>
            </a:pPr>
            <a:fld id="{E9502C0D-A93B-4830-AD57-CBD2E687C984}" type="slidenum">
              <a:rPr lang="en-US" altLang="en-US" smtClean="0"/>
              <a:pPr>
                <a:defRPr/>
              </a:pPr>
              <a:t>70</a:t>
            </a:fld>
            <a:endParaRPr lang="en-US" altLang="en-US" dirty="0"/>
          </a:p>
        </p:txBody>
      </p:sp>
    </p:spTree>
    <p:extLst>
      <p:ext uri="{BB962C8B-B14F-4D97-AF65-F5344CB8AC3E}">
        <p14:creationId xmlns:p14="http://schemas.microsoft.com/office/powerpoint/2010/main" val="3664831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p:nvPr>
        </p:nvSpPr>
        <p:spPr>
          <a:noFill/>
          <a:ln>
            <a:round/>
            <a:headEnd/>
            <a:tailEnd/>
          </a:ln>
        </p:spPr>
        <p:txBody>
          <a:bodyPr/>
          <a:lstStyle/>
          <a:p>
            <a:fld id="{B0EF9A84-FEFB-47B9-8EF3-F270B48C65A5}" type="slidenum">
              <a:rPr lang="en-US" altLang="en-US" smtClean="0"/>
              <a:pPr/>
              <a:t>8</a:t>
            </a:fld>
            <a:endParaRPr lang="en-US" altLang="en-US" dirty="0"/>
          </a:p>
        </p:txBody>
      </p:sp>
      <p:sp>
        <p:nvSpPr>
          <p:cNvPr id="77827"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77828"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2009016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p:nvPr>
        </p:nvSpPr>
        <p:spPr>
          <a:noFill/>
          <a:ln>
            <a:round/>
            <a:headEnd/>
            <a:tailEnd/>
          </a:ln>
        </p:spPr>
        <p:txBody>
          <a:bodyPr/>
          <a:lstStyle/>
          <a:p>
            <a:fld id="{D9510DD5-1FC0-4836-920A-6397392E1D61}" type="slidenum">
              <a:rPr lang="en-US" altLang="en-US" smtClean="0"/>
              <a:pPr/>
              <a:t>9</a:t>
            </a:fld>
            <a:endParaRPr lang="en-US" altLang="en-US" dirty="0"/>
          </a:p>
        </p:txBody>
      </p:sp>
      <p:sp>
        <p:nvSpPr>
          <p:cNvPr id="7885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78852" name="Rectangle 2"/>
          <p:cNvSpPr>
            <a:spLocks noGrp="1" noChangeArrowheads="1"/>
          </p:cNvSpPr>
          <p:nvPr>
            <p:ph type="body" idx="1"/>
          </p:nvPr>
        </p:nvSpPr>
        <p:spPr>
          <a:xfrm>
            <a:off x="685800" y="4343400"/>
            <a:ext cx="5486400" cy="4114800"/>
          </a:xfrm>
          <a:noFill/>
          <a:ln>
            <a:noFill/>
          </a:ln>
          <a:effectLst/>
        </p:spPr>
        <p:txBody>
          <a:bodyPr vert="horz" wrap="none" lIns="90000" tIns="46800" rIns="90000" bIns="46800" numCol="1" anchor="t" anchorCtr="0" compatLnSpc="1">
            <a:prstTxWarp prst="textNoShape">
              <a:avLst/>
            </a:prstTxWarp>
          </a:bodyPr>
          <a:lstStyle/>
          <a:p>
            <a:pPr>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en-US" dirty="0">
              <a:latin typeface="Arial" charset="0"/>
            </a:endParaRPr>
          </a:p>
        </p:txBody>
      </p:sp>
    </p:spTree>
    <p:extLst>
      <p:ext uri="{BB962C8B-B14F-4D97-AF65-F5344CB8AC3E}">
        <p14:creationId xmlns:p14="http://schemas.microsoft.com/office/powerpoint/2010/main" val="99279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5"/>
          <p:cNvSpPr>
            <a:spLocks noGrp="1" noChangeArrowheads="1"/>
          </p:cNvSpPr>
          <p:nvPr>
            <p:ph type="sldNum" idx="4"/>
          </p:nvPr>
        </p:nvSpPr>
        <p:spPr bwMode="auto">
          <a:xfrm>
            <a:off x="6553200" y="6245225"/>
            <a:ext cx="2130425" cy="473075"/>
          </a:xfrm>
          <a:prstGeom prst="rect">
            <a:avLst/>
          </a:prstGeom>
          <a:noFill/>
          <a:ln>
            <a:noFill/>
          </a:ln>
          <a:effectLst/>
          <a:extLst/>
        </p:spPr>
        <p:txBody>
          <a:bodyPr vert="horz" wrap="square" lIns="90000" tIns="46800" rIns="90000" bIns="46800" numCol="1" anchor="t"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defRPr>
            </a:lvl1pPr>
          </a:lstStyle>
          <a:p>
            <a:pPr>
              <a:defRPr/>
            </a:pPr>
            <a:r>
              <a:rPr lang="en-US" altLang="en-US" dirty="0"/>
              <a:t>32-</a:t>
            </a:r>
            <a:fld id="{09B78E63-1920-4C2D-A96E-2C8BFB498066}" type="slidenum">
              <a:rPr lang="en-US" altLang="en-US" smtClean="0"/>
              <a:pPr>
                <a:defRPr/>
              </a:pPr>
              <a:t>‹#›</a:t>
            </a:fld>
            <a:endParaRPr lang="en-US"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xfrm>
            <a:off x="6553200" y="6245225"/>
            <a:ext cx="2132013" cy="474663"/>
          </a:xfrm>
          <a:prstGeom prst="rect">
            <a:avLst/>
          </a:prstGeom>
          <a:ln/>
        </p:spPr>
        <p:txBody>
          <a:bodyPr/>
          <a:lstStyle>
            <a:lvl1pPr>
              <a:defRPr/>
            </a:lvl1pPr>
          </a:lstStyle>
          <a:p>
            <a:pPr>
              <a:defRPr/>
            </a:pPr>
            <a:fld id="{CE7761A8-2FB4-4AB4-A8F7-909AAD62F6AD}" type="slidenum">
              <a:rPr lang="en-US" altLang="en-US"/>
              <a:pPr>
                <a:defRPr/>
              </a:pPr>
              <a:t>‹#›</a:t>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5813" cy="5995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8588"/>
            <a:ext cx="6019800" cy="5995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xfrm>
            <a:off x="6553200" y="6245225"/>
            <a:ext cx="2132013" cy="474663"/>
          </a:xfrm>
          <a:prstGeom prst="rect">
            <a:avLst/>
          </a:prstGeom>
          <a:ln/>
        </p:spPr>
        <p:txBody>
          <a:bodyPr/>
          <a:lstStyle>
            <a:lvl1pPr>
              <a:defRPr/>
            </a:lvl1pPr>
          </a:lstStyle>
          <a:p>
            <a:pPr>
              <a:defRPr/>
            </a:pPr>
            <a:fld id="{51C01C24-0486-41AA-96F5-F694B5A85C7B}" type="slidenum">
              <a:rPr lang="en-US" altLang="en-US"/>
              <a:pPr>
                <a:defRPr/>
              </a:pPr>
              <a:t>‹#›</a:t>
            </a:fld>
            <a:endParaRPr lang="en-US"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38600" y="228600"/>
            <a:ext cx="3733800" cy="1470025"/>
          </a:xfrm>
        </p:spPr>
        <p:txBody>
          <a:bodyPr/>
          <a:lstStyle/>
          <a:p>
            <a:r>
              <a:rPr lang="en-US"/>
              <a:t>Click to edit Master title style</a:t>
            </a:r>
          </a:p>
        </p:txBody>
      </p:sp>
      <p:sp>
        <p:nvSpPr>
          <p:cNvPr id="5" name="Rectangle 5"/>
          <p:cNvSpPr>
            <a:spLocks noGrp="1" noChangeArrowheads="1"/>
          </p:cNvSpPr>
          <p:nvPr>
            <p:ph type="sldNum" idx="4"/>
          </p:nvPr>
        </p:nvSpPr>
        <p:spPr bwMode="auto">
          <a:xfrm>
            <a:off x="6553200" y="6245225"/>
            <a:ext cx="2130425" cy="473075"/>
          </a:xfrm>
          <a:prstGeom prst="rect">
            <a:avLst/>
          </a:prstGeom>
          <a:noFill/>
          <a:ln>
            <a:noFill/>
          </a:ln>
          <a:effectLst/>
          <a:extLst/>
        </p:spPr>
        <p:txBody>
          <a:bodyPr vert="horz" wrap="square" lIns="90000" tIns="46800" rIns="90000" bIns="46800" numCol="1" anchor="t"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defRPr>
            </a:lvl1pPr>
          </a:lstStyle>
          <a:p>
            <a:pPr>
              <a:defRPr/>
            </a:pPr>
            <a:r>
              <a:rPr lang="en-US" altLang="en-US" dirty="0"/>
              <a:t>32-</a:t>
            </a:r>
            <a:fld id="{09B78E63-1920-4C2D-A96E-2C8BFB498066}" type="slidenum">
              <a:rPr lang="en-US" altLang="en-US" smtClean="0"/>
              <a:pPr>
                <a:defRPr/>
              </a:pPr>
              <a:t>‹#›</a:t>
            </a:fld>
            <a:endParaRPr lang="en-US" altLang="en-US" dirty="0"/>
          </a:p>
        </p:txBody>
      </p:sp>
      <p:sp>
        <p:nvSpPr>
          <p:cNvPr id="6" name="Text Placeholder 5"/>
          <p:cNvSpPr>
            <a:spLocks noGrp="1"/>
          </p:cNvSpPr>
          <p:nvPr>
            <p:ph type="body" sz="quarter" idx="10"/>
          </p:nvPr>
        </p:nvSpPr>
        <p:spPr>
          <a:xfrm>
            <a:off x="914400" y="5826414"/>
            <a:ext cx="8077200" cy="307975"/>
          </a:xfrm>
        </p:spPr>
        <p:txBody>
          <a:bodyPr/>
          <a:lstStyle>
            <a:lvl1pPr marL="0" indent="0">
              <a:buNone/>
              <a:defRPr sz="900"/>
            </a:lvl1pPr>
          </a:lstStyle>
          <a:p>
            <a:pPr lvl="0"/>
            <a:r>
              <a:rPr lang="en-US" dirty="0"/>
              <a:t>Click to edit Master text styles</a:t>
            </a:r>
          </a:p>
        </p:txBody>
      </p:sp>
      <p:sp>
        <p:nvSpPr>
          <p:cNvPr id="8" name="Text Placeholder 7"/>
          <p:cNvSpPr>
            <a:spLocks noGrp="1"/>
          </p:cNvSpPr>
          <p:nvPr>
            <p:ph type="body" sz="quarter" idx="11"/>
          </p:nvPr>
        </p:nvSpPr>
        <p:spPr>
          <a:xfrm>
            <a:off x="4300650" y="1905000"/>
            <a:ext cx="3275013" cy="914400"/>
          </a:xfrm>
        </p:spPr>
        <p:txBody>
          <a:bodyPr/>
          <a:lstStyle/>
          <a:p>
            <a:pPr lvl="0"/>
            <a:r>
              <a:rPr lang="en-US" dirty="0"/>
              <a:t>Click to</a:t>
            </a:r>
            <a:endParaRPr lang="en-IN" dirty="0"/>
          </a:p>
        </p:txBody>
      </p:sp>
      <p:sp>
        <p:nvSpPr>
          <p:cNvPr id="9" name="Text Placeholder 7"/>
          <p:cNvSpPr>
            <a:spLocks noGrp="1"/>
          </p:cNvSpPr>
          <p:nvPr>
            <p:ph type="body" sz="quarter" idx="12"/>
          </p:nvPr>
        </p:nvSpPr>
        <p:spPr>
          <a:xfrm>
            <a:off x="4267993" y="2650261"/>
            <a:ext cx="3275013" cy="914400"/>
          </a:xfrm>
        </p:spPr>
        <p:txBody>
          <a:bodyPr/>
          <a:lstStyle/>
          <a:p>
            <a:pPr lvl="0"/>
            <a:r>
              <a:rPr lang="en-US" dirty="0"/>
              <a:t>Click to</a:t>
            </a:r>
            <a:endParaRPr lang="en-IN" dirty="0"/>
          </a:p>
        </p:txBody>
      </p:sp>
      <p:sp>
        <p:nvSpPr>
          <p:cNvPr id="10" name="Text Placeholder 7"/>
          <p:cNvSpPr>
            <a:spLocks noGrp="1"/>
          </p:cNvSpPr>
          <p:nvPr>
            <p:ph type="body" sz="quarter" idx="13"/>
          </p:nvPr>
        </p:nvSpPr>
        <p:spPr>
          <a:xfrm>
            <a:off x="4380706" y="3162879"/>
            <a:ext cx="3275013" cy="914400"/>
          </a:xfrm>
        </p:spPr>
        <p:txBody>
          <a:bodyPr/>
          <a:lstStyle/>
          <a:p>
            <a:pPr lvl="0"/>
            <a:r>
              <a:rPr lang="en-US" dirty="0"/>
              <a:t>Click to</a:t>
            </a:r>
            <a:endParaRPr lang="en-IN" dirty="0"/>
          </a:p>
        </p:txBody>
      </p:sp>
      <p:sp>
        <p:nvSpPr>
          <p:cNvPr id="11" name="Text Placeholder 7"/>
          <p:cNvSpPr>
            <a:spLocks noGrp="1"/>
          </p:cNvSpPr>
          <p:nvPr>
            <p:ph type="body" sz="quarter" idx="14"/>
          </p:nvPr>
        </p:nvSpPr>
        <p:spPr>
          <a:xfrm>
            <a:off x="4630088" y="3656156"/>
            <a:ext cx="3275013" cy="914400"/>
          </a:xfrm>
        </p:spPr>
        <p:txBody>
          <a:bodyPr/>
          <a:lstStyle/>
          <a:p>
            <a:pPr lvl="0"/>
            <a:r>
              <a:rPr lang="en-US" dirty="0"/>
              <a:t>Click to</a:t>
            </a:r>
            <a:endParaRPr lang="en-IN" dirty="0"/>
          </a:p>
        </p:txBody>
      </p:sp>
      <p:sp>
        <p:nvSpPr>
          <p:cNvPr id="12" name="Text Placeholder 7"/>
          <p:cNvSpPr>
            <a:spLocks noGrp="1"/>
          </p:cNvSpPr>
          <p:nvPr>
            <p:ph type="body" sz="quarter" idx="15"/>
          </p:nvPr>
        </p:nvSpPr>
        <p:spPr>
          <a:xfrm>
            <a:off x="5105400" y="4600287"/>
            <a:ext cx="3275013" cy="914400"/>
          </a:xfrm>
        </p:spPr>
        <p:txBody>
          <a:bodyPr/>
          <a:lstStyle/>
          <a:p>
            <a:pPr lvl="0"/>
            <a:r>
              <a:rPr lang="en-US" dirty="0"/>
              <a:t>Click to</a:t>
            </a:r>
            <a:endParaRPr lang="en-IN" dirty="0"/>
          </a:p>
        </p:txBody>
      </p:sp>
      <p:sp>
        <p:nvSpPr>
          <p:cNvPr id="4" name="Text Placeholder 3">
            <a:extLst>
              <a:ext uri="{FF2B5EF4-FFF2-40B4-BE49-F238E27FC236}">
                <a16:creationId xmlns:a16="http://schemas.microsoft.com/office/drawing/2014/main" id="{DD1856A4-4772-436B-AACE-74D55028377E}"/>
              </a:ext>
            </a:extLst>
          </p:cNvPr>
          <p:cNvSpPr>
            <a:spLocks noGrp="1"/>
          </p:cNvSpPr>
          <p:nvPr>
            <p:ph type="body" sz="quarter" idx="16"/>
          </p:nvPr>
        </p:nvSpPr>
        <p:spPr>
          <a:xfrm>
            <a:off x="228600" y="6245225"/>
            <a:ext cx="7427913" cy="473075"/>
          </a:xfrm>
        </p:spPr>
        <p:txBody>
          <a:bodyPr/>
          <a:lstStyle>
            <a:lvl1pPr marL="0" indent="0" algn="ctr">
              <a:buNone/>
              <a:defRPr sz="900"/>
            </a:lvl1pPr>
          </a:lstStyle>
          <a:p>
            <a:pPr lvl="0"/>
            <a:r>
              <a:rPr lang="en-US" dirty="0"/>
              <a:t>Edit Master</a:t>
            </a:r>
          </a:p>
        </p:txBody>
      </p:sp>
    </p:spTree>
    <p:extLst>
      <p:ext uri="{BB962C8B-B14F-4D97-AF65-F5344CB8AC3E}">
        <p14:creationId xmlns:p14="http://schemas.microsoft.com/office/powerpoint/2010/main" val="2397630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idx="4"/>
          </p:nvPr>
        </p:nvSpPr>
        <p:spPr bwMode="auto">
          <a:xfrm>
            <a:off x="6553200" y="6245225"/>
            <a:ext cx="2130425" cy="473075"/>
          </a:xfrm>
          <a:prstGeom prst="rect">
            <a:avLst/>
          </a:prstGeom>
          <a:noFill/>
          <a:ln>
            <a:noFill/>
          </a:ln>
          <a:effectLst/>
          <a:extLst/>
        </p:spPr>
        <p:txBody>
          <a:bodyPr vert="horz" wrap="square" lIns="90000" tIns="46800" rIns="90000" bIns="46800" numCol="1" anchor="t"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defRPr>
            </a:lvl1pPr>
          </a:lstStyle>
          <a:p>
            <a:pPr>
              <a:defRPr/>
            </a:pPr>
            <a:r>
              <a:rPr lang="en-US" altLang="en-US" dirty="0"/>
              <a:t>32-</a:t>
            </a:r>
            <a:fld id="{09B78E63-1920-4C2D-A96E-2C8BFB498066}" type="slidenum">
              <a:rPr lang="en-US" altLang="en-US" smtClean="0"/>
              <a:pPr>
                <a:defRPr/>
              </a:pPr>
              <a:t>‹#›</a:t>
            </a:fld>
            <a:endParaRPr lang="en-US" altLang="en-US" dirty="0"/>
          </a:p>
        </p:txBody>
      </p:sp>
    </p:spTree>
    <p:extLst>
      <p:ext uri="{BB962C8B-B14F-4D97-AF65-F5344CB8AC3E}">
        <p14:creationId xmlns:p14="http://schemas.microsoft.com/office/powerpoint/2010/main" val="3028536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xfrm>
            <a:off x="6553200" y="6245225"/>
            <a:ext cx="2132013" cy="474663"/>
          </a:xfrm>
          <a:prstGeom prst="rect">
            <a:avLst/>
          </a:prstGeom>
          <a:ln/>
        </p:spPr>
        <p:txBody>
          <a:bodyPr/>
          <a:lstStyle>
            <a:lvl1pPr>
              <a:defRPr/>
            </a:lvl1pPr>
          </a:lstStyle>
          <a:p>
            <a:pPr>
              <a:defRPr/>
            </a:pPr>
            <a:fld id="{79FE78D9-425C-434B-959C-E5C4F1E82BB7}" type="slidenum">
              <a:rPr lang="en-US" altLang="en-US"/>
              <a:pPr>
                <a:defRPr/>
              </a:pPr>
              <a:t>‹#›</a:t>
            </a:fld>
            <a:endParaRPr lang="en-US" altLang="en-US" dirty="0"/>
          </a:p>
        </p:txBody>
      </p:sp>
    </p:spTree>
    <p:extLst>
      <p:ext uri="{BB962C8B-B14F-4D97-AF65-F5344CB8AC3E}">
        <p14:creationId xmlns:p14="http://schemas.microsoft.com/office/powerpoint/2010/main" val="1254846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noChangeArrowheads="1"/>
          </p:cNvSpPr>
          <p:nvPr>
            <p:ph type="sldNum" idx="4"/>
          </p:nvPr>
        </p:nvSpPr>
        <p:spPr bwMode="auto">
          <a:xfrm>
            <a:off x="6553200" y="6245225"/>
            <a:ext cx="2130425" cy="473075"/>
          </a:xfrm>
          <a:prstGeom prst="rect">
            <a:avLst/>
          </a:prstGeom>
          <a:noFill/>
          <a:ln>
            <a:noFill/>
          </a:ln>
          <a:effectLst/>
          <a:extLst/>
        </p:spPr>
        <p:txBody>
          <a:bodyPr vert="horz" wrap="square" lIns="90000" tIns="46800" rIns="90000" bIns="46800" numCol="1" anchor="t"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defRPr>
            </a:lvl1pPr>
          </a:lstStyle>
          <a:p>
            <a:pPr>
              <a:defRPr/>
            </a:pPr>
            <a:r>
              <a:rPr lang="en-US" altLang="en-US" dirty="0"/>
              <a:t>32-</a:t>
            </a:r>
            <a:fld id="{09B78E63-1920-4C2D-A96E-2C8BFB498066}" type="slidenum">
              <a:rPr lang="en-US" altLang="en-US" smtClean="0"/>
              <a:pPr>
                <a:defRPr/>
              </a:pPr>
              <a:t>‹#›</a:t>
            </a:fld>
            <a:endParaRPr lang="en-US" altLang="en-US" dirty="0"/>
          </a:p>
        </p:txBody>
      </p:sp>
    </p:spTree>
    <p:extLst>
      <p:ext uri="{BB962C8B-B14F-4D97-AF65-F5344CB8AC3E}">
        <p14:creationId xmlns:p14="http://schemas.microsoft.com/office/powerpoint/2010/main" val="1087835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sldNum" idx="10"/>
          </p:nvPr>
        </p:nvSpPr>
        <p:spPr bwMode="auto">
          <a:xfrm>
            <a:off x="6553200" y="6245225"/>
            <a:ext cx="2130425" cy="473075"/>
          </a:xfrm>
          <a:prstGeom prst="rect">
            <a:avLst/>
          </a:prstGeom>
          <a:noFill/>
          <a:ln>
            <a:noFill/>
          </a:ln>
          <a:effectLst/>
          <a:extLst/>
        </p:spPr>
        <p:txBody>
          <a:bodyPr vert="horz" wrap="square" lIns="90000" tIns="46800" rIns="90000" bIns="46800" numCol="1" anchor="t"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defRPr>
            </a:lvl1pPr>
          </a:lstStyle>
          <a:p>
            <a:pPr>
              <a:defRPr/>
            </a:pPr>
            <a:r>
              <a:rPr lang="en-US" altLang="en-US" dirty="0"/>
              <a:t>32-</a:t>
            </a:r>
            <a:fld id="{09B78E63-1920-4C2D-A96E-2C8BFB498066}" type="slidenum">
              <a:rPr lang="en-US" altLang="en-US" smtClean="0"/>
              <a:pPr>
                <a:defRPr/>
              </a:pPr>
              <a:t>‹#›</a:t>
            </a:fld>
            <a:endParaRPr lang="en-US" altLang="en-US" dirty="0"/>
          </a:p>
        </p:txBody>
      </p:sp>
    </p:spTree>
    <p:extLst>
      <p:ext uri="{BB962C8B-B14F-4D97-AF65-F5344CB8AC3E}">
        <p14:creationId xmlns:p14="http://schemas.microsoft.com/office/powerpoint/2010/main" val="193846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5"/>
          <p:cNvSpPr>
            <a:spLocks noGrp="1" noChangeArrowheads="1"/>
          </p:cNvSpPr>
          <p:nvPr>
            <p:ph type="sldNum" idx="4"/>
          </p:nvPr>
        </p:nvSpPr>
        <p:spPr bwMode="auto">
          <a:xfrm>
            <a:off x="6553200" y="6245225"/>
            <a:ext cx="2130425" cy="473075"/>
          </a:xfrm>
          <a:prstGeom prst="rect">
            <a:avLst/>
          </a:prstGeom>
          <a:noFill/>
          <a:ln>
            <a:noFill/>
          </a:ln>
          <a:effectLst/>
          <a:extLst/>
        </p:spPr>
        <p:txBody>
          <a:bodyPr vert="horz" wrap="square" lIns="90000" tIns="46800" rIns="90000" bIns="46800" numCol="1" anchor="t"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defRPr>
            </a:lvl1pPr>
          </a:lstStyle>
          <a:p>
            <a:pPr>
              <a:defRPr/>
            </a:pPr>
            <a:r>
              <a:rPr lang="en-US" altLang="en-US" dirty="0"/>
              <a:t>32-</a:t>
            </a:r>
            <a:fld id="{09B78E63-1920-4C2D-A96E-2C8BFB498066}" type="slidenum">
              <a:rPr lang="en-US" altLang="en-US" smtClean="0"/>
              <a:pPr>
                <a:defRPr/>
              </a:pPr>
              <a:t>‹#›</a:t>
            </a:fld>
            <a:endParaRPr lang="en-US" altLang="en-US" dirty="0"/>
          </a:p>
        </p:txBody>
      </p:sp>
    </p:spTree>
    <p:extLst>
      <p:ext uri="{BB962C8B-B14F-4D97-AF65-F5344CB8AC3E}">
        <p14:creationId xmlns:p14="http://schemas.microsoft.com/office/powerpoint/2010/main" val="1264556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sldNum" idx="4"/>
          </p:nvPr>
        </p:nvSpPr>
        <p:spPr bwMode="auto">
          <a:xfrm>
            <a:off x="6553200" y="6245225"/>
            <a:ext cx="2130425" cy="473075"/>
          </a:xfrm>
          <a:prstGeom prst="rect">
            <a:avLst/>
          </a:prstGeom>
          <a:noFill/>
          <a:ln>
            <a:noFill/>
          </a:ln>
          <a:effectLst/>
          <a:extLst/>
        </p:spPr>
        <p:txBody>
          <a:bodyPr vert="horz" wrap="square" lIns="90000" tIns="46800" rIns="90000" bIns="46800" numCol="1" anchor="t"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defRPr>
            </a:lvl1pPr>
          </a:lstStyle>
          <a:p>
            <a:pPr>
              <a:defRPr/>
            </a:pPr>
            <a:r>
              <a:rPr lang="en-US" altLang="en-US" dirty="0"/>
              <a:t>32-</a:t>
            </a:r>
            <a:fld id="{09B78E63-1920-4C2D-A96E-2C8BFB498066}" type="slidenum">
              <a:rPr lang="en-US" altLang="en-US" smtClean="0"/>
              <a:pPr>
                <a:defRPr/>
              </a:pPr>
              <a:t>‹#›</a:t>
            </a:fld>
            <a:endParaRPr lang="en-US" altLang="en-US" dirty="0"/>
          </a:p>
        </p:txBody>
      </p:sp>
    </p:spTree>
    <p:extLst>
      <p:ext uri="{BB962C8B-B14F-4D97-AF65-F5344CB8AC3E}">
        <p14:creationId xmlns:p14="http://schemas.microsoft.com/office/powerpoint/2010/main" val="1918294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xfrm>
            <a:off x="6553200" y="6245225"/>
            <a:ext cx="2132013" cy="474663"/>
          </a:xfrm>
          <a:prstGeom prst="rect">
            <a:avLst/>
          </a:prstGeom>
          <a:ln/>
        </p:spPr>
        <p:txBody>
          <a:bodyPr/>
          <a:lstStyle>
            <a:lvl1pPr>
              <a:defRPr/>
            </a:lvl1pPr>
          </a:lstStyle>
          <a:p>
            <a:pPr>
              <a:defRPr/>
            </a:pPr>
            <a:fld id="{D7C797A6-6C6F-4C18-BB57-E867EE74D1B3}" type="slidenum">
              <a:rPr lang="en-US" altLang="en-US"/>
              <a:pPr>
                <a:defRPr/>
              </a:pPr>
              <a:t>‹#›</a:t>
            </a:fld>
            <a:endParaRPr lang="en-US" altLang="en-US" dirty="0"/>
          </a:p>
        </p:txBody>
      </p:sp>
    </p:spTree>
    <p:extLst>
      <p:ext uri="{BB962C8B-B14F-4D97-AF65-F5344CB8AC3E}">
        <p14:creationId xmlns:p14="http://schemas.microsoft.com/office/powerpoint/2010/main" val="4209777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sldNum" idx="4"/>
          </p:nvPr>
        </p:nvSpPr>
        <p:spPr bwMode="auto">
          <a:xfrm>
            <a:off x="6553200" y="6245225"/>
            <a:ext cx="2130425" cy="473075"/>
          </a:xfrm>
          <a:prstGeom prst="rect">
            <a:avLst/>
          </a:prstGeom>
          <a:noFill/>
          <a:ln>
            <a:noFill/>
          </a:ln>
          <a:effectLst/>
          <a:extLst/>
        </p:spPr>
        <p:txBody>
          <a:bodyPr vert="horz" wrap="square" lIns="90000" tIns="46800" rIns="90000" bIns="46800" numCol="1" anchor="t"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defRPr>
            </a:lvl1pPr>
          </a:lstStyle>
          <a:p>
            <a:pPr>
              <a:defRPr/>
            </a:pPr>
            <a:r>
              <a:rPr lang="en-US" altLang="en-US" dirty="0"/>
              <a:t>32-</a:t>
            </a:r>
            <a:fld id="{09B78E63-1920-4C2D-A96E-2C8BFB498066}" type="slidenum">
              <a:rPr lang="en-US" altLang="en-US" smtClean="0"/>
              <a:pPr>
                <a:defRPr/>
              </a:pPr>
              <a:t>‹#›</a:t>
            </a:fld>
            <a:endParaRPr lang="en-US" altLang="en-US" dirty="0"/>
          </a:p>
        </p:txBody>
      </p:sp>
      <p:sp>
        <p:nvSpPr>
          <p:cNvPr id="6" name="Text Placeholder 5"/>
          <p:cNvSpPr>
            <a:spLocks noGrp="1"/>
          </p:cNvSpPr>
          <p:nvPr>
            <p:ph type="body" sz="quarter" idx="10"/>
          </p:nvPr>
        </p:nvSpPr>
        <p:spPr>
          <a:xfrm>
            <a:off x="457200" y="3810000"/>
            <a:ext cx="8226425" cy="152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Text Placeholder 6">
            <a:extLst>
              <a:ext uri="{FF2B5EF4-FFF2-40B4-BE49-F238E27FC236}">
                <a16:creationId xmlns:a16="http://schemas.microsoft.com/office/drawing/2014/main" id="{6B3284EF-D41E-4C6B-888A-68027E00C128}"/>
              </a:ext>
            </a:extLst>
          </p:cNvPr>
          <p:cNvSpPr>
            <a:spLocks noGrp="1"/>
          </p:cNvSpPr>
          <p:nvPr>
            <p:ph type="body" sz="quarter" idx="11"/>
          </p:nvPr>
        </p:nvSpPr>
        <p:spPr>
          <a:xfrm>
            <a:off x="5943600" y="2514600"/>
            <a:ext cx="2740025" cy="228600"/>
          </a:xfrm>
        </p:spPr>
        <p:txBody>
          <a:bodyPr/>
          <a:lstStyle>
            <a:lvl1pPr marL="0" indent="0" algn="l">
              <a:buNone/>
              <a:defRPr sz="1000"/>
            </a:lvl1pPr>
          </a:lstStyle>
          <a:p>
            <a:pPr lvl="0"/>
            <a:r>
              <a:rPr lang="en-US" dirty="0"/>
              <a:t>Edit</a:t>
            </a:r>
          </a:p>
        </p:txBody>
      </p:sp>
      <p:sp>
        <p:nvSpPr>
          <p:cNvPr id="8" name="Text Placeholder 6">
            <a:extLst>
              <a:ext uri="{FF2B5EF4-FFF2-40B4-BE49-F238E27FC236}">
                <a16:creationId xmlns:a16="http://schemas.microsoft.com/office/drawing/2014/main" id="{2072C27C-FD1D-4571-AC7F-60FC581F64E3}"/>
              </a:ext>
            </a:extLst>
          </p:cNvPr>
          <p:cNvSpPr>
            <a:spLocks noGrp="1"/>
          </p:cNvSpPr>
          <p:nvPr>
            <p:ph type="body" sz="quarter" idx="12"/>
          </p:nvPr>
        </p:nvSpPr>
        <p:spPr>
          <a:xfrm>
            <a:off x="6096000" y="2667000"/>
            <a:ext cx="2740025" cy="228600"/>
          </a:xfrm>
        </p:spPr>
        <p:txBody>
          <a:bodyPr/>
          <a:lstStyle>
            <a:lvl1pPr marL="0" indent="0" algn="l">
              <a:buNone/>
              <a:defRPr sz="1000"/>
            </a:lvl1pPr>
          </a:lstStyle>
          <a:p>
            <a:pPr lvl="0"/>
            <a:r>
              <a:rPr lang="en-US" dirty="0"/>
              <a:t>Edit</a:t>
            </a:r>
          </a:p>
        </p:txBody>
      </p:sp>
      <p:sp>
        <p:nvSpPr>
          <p:cNvPr id="9" name="Text Placeholder 6">
            <a:extLst>
              <a:ext uri="{FF2B5EF4-FFF2-40B4-BE49-F238E27FC236}">
                <a16:creationId xmlns:a16="http://schemas.microsoft.com/office/drawing/2014/main" id="{F0B25CE2-4275-436D-B8FD-ED1C357A80D0}"/>
              </a:ext>
            </a:extLst>
          </p:cNvPr>
          <p:cNvSpPr>
            <a:spLocks noGrp="1"/>
          </p:cNvSpPr>
          <p:nvPr>
            <p:ph type="body" sz="quarter" idx="13"/>
          </p:nvPr>
        </p:nvSpPr>
        <p:spPr>
          <a:xfrm>
            <a:off x="3203575" y="6214745"/>
            <a:ext cx="2740025" cy="228600"/>
          </a:xfrm>
        </p:spPr>
        <p:txBody>
          <a:bodyPr/>
          <a:lstStyle>
            <a:lvl1pPr marL="0" indent="0" algn="ctr">
              <a:buNone/>
              <a:defRPr sz="1000"/>
            </a:lvl1pPr>
          </a:lstStyle>
          <a:p>
            <a:pPr lvl="0"/>
            <a:r>
              <a:rPr lang="en-US" dirty="0"/>
              <a:t>Edit</a:t>
            </a:r>
          </a:p>
        </p:txBody>
      </p:sp>
      <p:sp>
        <p:nvSpPr>
          <p:cNvPr id="10" name="Text Placeholder 5">
            <a:extLst>
              <a:ext uri="{FF2B5EF4-FFF2-40B4-BE49-F238E27FC236}">
                <a16:creationId xmlns:a16="http://schemas.microsoft.com/office/drawing/2014/main" id="{2B50CC99-61E3-49C2-B2CB-730D4FCC2794}"/>
              </a:ext>
            </a:extLst>
          </p:cNvPr>
          <p:cNvSpPr>
            <a:spLocks noGrp="1"/>
          </p:cNvSpPr>
          <p:nvPr>
            <p:ph type="body" sz="quarter" idx="14"/>
          </p:nvPr>
        </p:nvSpPr>
        <p:spPr>
          <a:xfrm>
            <a:off x="609600" y="3962400"/>
            <a:ext cx="8226425" cy="152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Text Placeholder 6">
            <a:extLst>
              <a:ext uri="{FF2B5EF4-FFF2-40B4-BE49-F238E27FC236}">
                <a16:creationId xmlns:a16="http://schemas.microsoft.com/office/drawing/2014/main" id="{0615F545-9436-4117-AF04-7F058F2D779B}"/>
              </a:ext>
            </a:extLst>
          </p:cNvPr>
          <p:cNvSpPr>
            <a:spLocks noGrp="1"/>
          </p:cNvSpPr>
          <p:nvPr>
            <p:ph type="body" sz="quarter" idx="15"/>
          </p:nvPr>
        </p:nvSpPr>
        <p:spPr>
          <a:xfrm>
            <a:off x="6248400" y="2819400"/>
            <a:ext cx="2740025" cy="228600"/>
          </a:xfrm>
        </p:spPr>
        <p:txBody>
          <a:bodyPr/>
          <a:lstStyle>
            <a:lvl1pPr marL="0" indent="0" algn="l">
              <a:buNone/>
              <a:defRPr sz="1000"/>
            </a:lvl1pPr>
          </a:lstStyle>
          <a:p>
            <a:pPr lvl="0"/>
            <a:r>
              <a:rPr lang="en-US" dirty="0"/>
              <a:t>Edit</a:t>
            </a:r>
          </a:p>
        </p:txBody>
      </p:sp>
      <p:sp>
        <p:nvSpPr>
          <p:cNvPr id="12" name="Text Placeholder 6">
            <a:extLst>
              <a:ext uri="{FF2B5EF4-FFF2-40B4-BE49-F238E27FC236}">
                <a16:creationId xmlns:a16="http://schemas.microsoft.com/office/drawing/2014/main" id="{EE78FADE-CBD1-4C65-8A8A-F2708686B4A4}"/>
              </a:ext>
            </a:extLst>
          </p:cNvPr>
          <p:cNvSpPr>
            <a:spLocks noGrp="1"/>
          </p:cNvSpPr>
          <p:nvPr>
            <p:ph type="body" sz="quarter" idx="16"/>
          </p:nvPr>
        </p:nvSpPr>
        <p:spPr>
          <a:xfrm>
            <a:off x="6400800" y="2971800"/>
            <a:ext cx="2740025" cy="228600"/>
          </a:xfrm>
        </p:spPr>
        <p:txBody>
          <a:bodyPr/>
          <a:lstStyle>
            <a:lvl1pPr marL="0" indent="0" algn="l">
              <a:buNone/>
              <a:defRPr sz="1000"/>
            </a:lvl1pPr>
          </a:lstStyle>
          <a:p>
            <a:pPr lvl="0"/>
            <a:r>
              <a:rPr lang="en-US" dirty="0"/>
              <a:t>Edit</a:t>
            </a:r>
          </a:p>
        </p:txBody>
      </p:sp>
      <p:sp>
        <p:nvSpPr>
          <p:cNvPr id="13" name="Text Placeholder 6">
            <a:extLst>
              <a:ext uri="{FF2B5EF4-FFF2-40B4-BE49-F238E27FC236}">
                <a16:creationId xmlns:a16="http://schemas.microsoft.com/office/drawing/2014/main" id="{C691CBC9-C525-46B3-AA78-99840DF41CDC}"/>
              </a:ext>
            </a:extLst>
          </p:cNvPr>
          <p:cNvSpPr>
            <a:spLocks noGrp="1"/>
          </p:cNvSpPr>
          <p:nvPr>
            <p:ph type="body" sz="quarter" idx="17"/>
          </p:nvPr>
        </p:nvSpPr>
        <p:spPr>
          <a:xfrm>
            <a:off x="6301372" y="3527091"/>
            <a:ext cx="2740025" cy="228600"/>
          </a:xfrm>
        </p:spPr>
        <p:txBody>
          <a:bodyPr/>
          <a:lstStyle>
            <a:lvl1pPr marL="0" indent="0" algn="l">
              <a:buNone/>
              <a:defRPr sz="1000"/>
            </a:lvl1pPr>
          </a:lstStyle>
          <a:p>
            <a:pPr lvl="0"/>
            <a:r>
              <a:rPr lang="en-US" dirty="0"/>
              <a:t>Edit</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xfrm>
            <a:off x="6553200" y="6245225"/>
            <a:ext cx="2132013" cy="474663"/>
          </a:xfrm>
          <a:prstGeom prst="rect">
            <a:avLst/>
          </a:prstGeom>
          <a:ln/>
        </p:spPr>
        <p:txBody>
          <a:bodyPr/>
          <a:lstStyle>
            <a:lvl1pPr>
              <a:defRPr/>
            </a:lvl1pPr>
          </a:lstStyle>
          <a:p>
            <a:pPr>
              <a:defRPr/>
            </a:pPr>
            <a:fld id="{96853633-C380-4AD2-9E6F-DAD158E3C676}" type="slidenum">
              <a:rPr lang="en-US" altLang="en-US"/>
              <a:pPr>
                <a:defRPr/>
              </a:pPr>
              <a:t>‹#›</a:t>
            </a:fld>
            <a:endParaRPr lang="en-US" altLang="en-US" dirty="0"/>
          </a:p>
        </p:txBody>
      </p:sp>
    </p:spTree>
    <p:extLst>
      <p:ext uri="{BB962C8B-B14F-4D97-AF65-F5344CB8AC3E}">
        <p14:creationId xmlns:p14="http://schemas.microsoft.com/office/powerpoint/2010/main" val="3343911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xfrm>
            <a:off x="6553200" y="6245225"/>
            <a:ext cx="2132013" cy="474663"/>
          </a:xfrm>
          <a:prstGeom prst="rect">
            <a:avLst/>
          </a:prstGeom>
          <a:ln/>
        </p:spPr>
        <p:txBody>
          <a:bodyPr/>
          <a:lstStyle>
            <a:lvl1pPr>
              <a:defRPr/>
            </a:lvl1pPr>
          </a:lstStyle>
          <a:p>
            <a:pPr>
              <a:defRPr/>
            </a:pPr>
            <a:fld id="{CE7761A8-2FB4-4AB4-A8F7-909AAD62F6AD}" type="slidenum">
              <a:rPr lang="en-US" altLang="en-US"/>
              <a:pPr>
                <a:defRPr/>
              </a:pPr>
              <a:t>‹#›</a:t>
            </a:fld>
            <a:endParaRPr lang="en-US" altLang="en-US" dirty="0"/>
          </a:p>
        </p:txBody>
      </p:sp>
    </p:spTree>
    <p:extLst>
      <p:ext uri="{BB962C8B-B14F-4D97-AF65-F5344CB8AC3E}">
        <p14:creationId xmlns:p14="http://schemas.microsoft.com/office/powerpoint/2010/main" val="1419846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5813" cy="5995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8588"/>
            <a:ext cx="6019800" cy="5995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xfrm>
            <a:off x="6553200" y="6245225"/>
            <a:ext cx="2132013" cy="474663"/>
          </a:xfrm>
          <a:prstGeom prst="rect">
            <a:avLst/>
          </a:prstGeom>
          <a:ln/>
        </p:spPr>
        <p:txBody>
          <a:bodyPr/>
          <a:lstStyle>
            <a:lvl1pPr>
              <a:defRPr/>
            </a:lvl1pPr>
          </a:lstStyle>
          <a:p>
            <a:pPr>
              <a:defRPr/>
            </a:pPr>
            <a:fld id="{51C01C24-0486-41AA-96F5-F694B5A85C7B}" type="slidenum">
              <a:rPr lang="en-US" altLang="en-US"/>
              <a:pPr>
                <a:defRPr/>
              </a:pPr>
              <a:t>‹#›</a:t>
            </a:fld>
            <a:endParaRPr lang="en-US" altLang="en-US" dirty="0"/>
          </a:p>
        </p:txBody>
      </p:sp>
    </p:spTree>
    <p:extLst>
      <p:ext uri="{BB962C8B-B14F-4D97-AF65-F5344CB8AC3E}">
        <p14:creationId xmlns:p14="http://schemas.microsoft.com/office/powerpoint/2010/main" val="55515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xfrm>
            <a:off x="6553200" y="6245225"/>
            <a:ext cx="2132013" cy="474663"/>
          </a:xfrm>
          <a:prstGeom prst="rect">
            <a:avLst/>
          </a:prstGeom>
          <a:ln/>
        </p:spPr>
        <p:txBody>
          <a:bodyPr/>
          <a:lstStyle>
            <a:lvl1pPr>
              <a:defRPr/>
            </a:lvl1pPr>
          </a:lstStyle>
          <a:p>
            <a:pPr>
              <a:defRPr/>
            </a:pPr>
            <a:fld id="{79FE78D9-425C-434B-959C-E5C4F1E82BB7}" type="slidenum">
              <a:rPr lang="en-US" altLang="en-US"/>
              <a:pPr>
                <a:defRPr/>
              </a:pPr>
              <a:t>‹#›</a:t>
            </a:fld>
            <a:endParaRPr lang="en-US"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noChangeArrowheads="1"/>
          </p:cNvSpPr>
          <p:nvPr>
            <p:ph type="sldNum" idx="4"/>
          </p:nvPr>
        </p:nvSpPr>
        <p:spPr bwMode="auto">
          <a:xfrm>
            <a:off x="6553200" y="6245225"/>
            <a:ext cx="2130425" cy="473075"/>
          </a:xfrm>
          <a:prstGeom prst="rect">
            <a:avLst/>
          </a:prstGeom>
          <a:noFill/>
          <a:ln>
            <a:noFill/>
          </a:ln>
          <a:effectLst/>
          <a:extLst/>
        </p:spPr>
        <p:txBody>
          <a:bodyPr vert="horz" wrap="square" lIns="90000" tIns="46800" rIns="90000" bIns="46800" numCol="1" anchor="t"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defRPr>
            </a:lvl1pPr>
          </a:lstStyle>
          <a:p>
            <a:pPr>
              <a:defRPr/>
            </a:pPr>
            <a:r>
              <a:rPr lang="en-US" altLang="en-US" dirty="0"/>
              <a:t>32-</a:t>
            </a:r>
            <a:fld id="{09B78E63-1920-4C2D-A96E-2C8BFB498066}" type="slidenum">
              <a:rPr lang="en-US" altLang="en-US" smtClean="0"/>
              <a:pPr>
                <a:defRPr/>
              </a:pPr>
              <a:t>‹#›</a:t>
            </a:fld>
            <a:endParaRPr lang="en-US"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sldNum" idx="10"/>
          </p:nvPr>
        </p:nvSpPr>
        <p:spPr bwMode="auto">
          <a:xfrm>
            <a:off x="6553200" y="6245225"/>
            <a:ext cx="2130425" cy="473075"/>
          </a:xfrm>
          <a:prstGeom prst="rect">
            <a:avLst/>
          </a:prstGeom>
          <a:noFill/>
          <a:ln>
            <a:noFill/>
          </a:ln>
          <a:effectLst/>
          <a:extLst/>
        </p:spPr>
        <p:txBody>
          <a:bodyPr vert="horz" wrap="square" lIns="90000" tIns="46800" rIns="90000" bIns="46800" numCol="1" anchor="t"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defRPr>
            </a:lvl1pPr>
          </a:lstStyle>
          <a:p>
            <a:pPr>
              <a:defRPr/>
            </a:pPr>
            <a:r>
              <a:rPr lang="en-US" altLang="en-US" dirty="0"/>
              <a:t>32-</a:t>
            </a:r>
            <a:fld id="{09B78E63-1920-4C2D-A96E-2C8BFB498066}" type="slidenum">
              <a:rPr lang="en-US" altLang="en-US" smtClean="0"/>
              <a:pPr>
                <a:defRPr/>
              </a:pPr>
              <a:t>‹#›</a:t>
            </a:fld>
            <a:endParaRPr lang="en-US"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5"/>
          <p:cNvSpPr>
            <a:spLocks noGrp="1" noChangeArrowheads="1"/>
          </p:cNvSpPr>
          <p:nvPr>
            <p:ph type="sldNum" idx="4"/>
          </p:nvPr>
        </p:nvSpPr>
        <p:spPr bwMode="auto">
          <a:xfrm>
            <a:off x="6553200" y="6245225"/>
            <a:ext cx="2130425" cy="473075"/>
          </a:xfrm>
          <a:prstGeom prst="rect">
            <a:avLst/>
          </a:prstGeom>
          <a:noFill/>
          <a:ln>
            <a:noFill/>
          </a:ln>
          <a:effectLst/>
          <a:extLst/>
        </p:spPr>
        <p:txBody>
          <a:bodyPr vert="horz" wrap="square" lIns="90000" tIns="46800" rIns="90000" bIns="46800" numCol="1" anchor="t"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defRPr>
            </a:lvl1pPr>
          </a:lstStyle>
          <a:p>
            <a:pPr>
              <a:defRPr/>
            </a:pPr>
            <a:r>
              <a:rPr lang="en-US" altLang="en-US" dirty="0"/>
              <a:t>32-</a:t>
            </a:r>
            <a:fld id="{09B78E63-1920-4C2D-A96E-2C8BFB498066}" type="slidenum">
              <a:rPr lang="en-US" altLang="en-US" smtClean="0"/>
              <a:pPr>
                <a:defRPr/>
              </a:pPr>
              <a:t>‹#›</a:t>
            </a:fld>
            <a:endParaRPr lang="en-US" altLang="en-US" dirty="0"/>
          </a:p>
        </p:txBody>
      </p:sp>
      <p:sp>
        <p:nvSpPr>
          <p:cNvPr id="5" name="Text Placeholder 4">
            <a:extLst>
              <a:ext uri="{FF2B5EF4-FFF2-40B4-BE49-F238E27FC236}">
                <a16:creationId xmlns:a16="http://schemas.microsoft.com/office/drawing/2014/main" id="{CE7D0438-94F7-4AD8-844C-2F5305D877C0}"/>
              </a:ext>
            </a:extLst>
          </p:cNvPr>
          <p:cNvSpPr>
            <a:spLocks noGrp="1"/>
          </p:cNvSpPr>
          <p:nvPr>
            <p:ph type="body" sz="quarter" idx="10"/>
          </p:nvPr>
        </p:nvSpPr>
        <p:spPr>
          <a:xfrm>
            <a:off x="457200" y="1752600"/>
            <a:ext cx="8226425" cy="1219200"/>
          </a:xfrm>
        </p:spPr>
        <p:txBody>
          <a:bodyPr/>
          <a:lstStyle/>
          <a:p>
            <a:pPr lvl="0"/>
            <a:r>
              <a:rPr lang="en-US" dirty="0"/>
              <a:t>Edit Master text</a:t>
            </a:r>
          </a:p>
        </p:txBody>
      </p:sp>
      <p:sp>
        <p:nvSpPr>
          <p:cNvPr id="7" name="Text Placeholder 6">
            <a:extLst>
              <a:ext uri="{FF2B5EF4-FFF2-40B4-BE49-F238E27FC236}">
                <a16:creationId xmlns:a16="http://schemas.microsoft.com/office/drawing/2014/main" id="{0E4E067C-6B77-4CD0-8C53-2DA4C816D1C7}"/>
              </a:ext>
            </a:extLst>
          </p:cNvPr>
          <p:cNvSpPr>
            <a:spLocks noGrp="1"/>
          </p:cNvSpPr>
          <p:nvPr>
            <p:ph type="body" sz="quarter" idx="11"/>
          </p:nvPr>
        </p:nvSpPr>
        <p:spPr>
          <a:xfrm>
            <a:off x="5943600" y="3124200"/>
            <a:ext cx="2740025" cy="304800"/>
          </a:xfrm>
        </p:spPr>
        <p:txBody>
          <a:bodyPr/>
          <a:lstStyle>
            <a:lvl1pPr marL="0" indent="0">
              <a:buNone/>
              <a:defRPr sz="1000"/>
            </a:lvl1pPr>
          </a:lstStyle>
          <a:p>
            <a:pPr lvl="0"/>
            <a:r>
              <a:rPr lang="en-US" dirty="0"/>
              <a:t>Edit</a:t>
            </a:r>
          </a:p>
        </p:txBody>
      </p:sp>
      <p:sp>
        <p:nvSpPr>
          <p:cNvPr id="8" name="Text Placeholder 6">
            <a:extLst>
              <a:ext uri="{FF2B5EF4-FFF2-40B4-BE49-F238E27FC236}">
                <a16:creationId xmlns:a16="http://schemas.microsoft.com/office/drawing/2014/main" id="{4AA4385A-78DC-4AFB-B7BA-D71819C92E37}"/>
              </a:ext>
            </a:extLst>
          </p:cNvPr>
          <p:cNvSpPr>
            <a:spLocks noGrp="1"/>
          </p:cNvSpPr>
          <p:nvPr>
            <p:ph type="body" sz="quarter" idx="12"/>
          </p:nvPr>
        </p:nvSpPr>
        <p:spPr>
          <a:xfrm>
            <a:off x="5943600" y="3581400"/>
            <a:ext cx="2740025" cy="304800"/>
          </a:xfrm>
        </p:spPr>
        <p:txBody>
          <a:bodyPr/>
          <a:lstStyle>
            <a:lvl1pPr marL="0" indent="0">
              <a:buNone/>
              <a:defRPr sz="1000"/>
            </a:lvl1pPr>
          </a:lstStyle>
          <a:p>
            <a:pPr lvl="0"/>
            <a:r>
              <a:rPr lang="en-US" dirty="0"/>
              <a:t>Edit</a:t>
            </a:r>
          </a:p>
        </p:txBody>
      </p:sp>
      <p:sp>
        <p:nvSpPr>
          <p:cNvPr id="9" name="Text Placeholder 4">
            <a:extLst>
              <a:ext uri="{FF2B5EF4-FFF2-40B4-BE49-F238E27FC236}">
                <a16:creationId xmlns:a16="http://schemas.microsoft.com/office/drawing/2014/main" id="{ACEE462B-726D-4B77-8855-0E3B77F50CCB}"/>
              </a:ext>
            </a:extLst>
          </p:cNvPr>
          <p:cNvSpPr>
            <a:spLocks noGrp="1"/>
          </p:cNvSpPr>
          <p:nvPr>
            <p:ph type="body" sz="quarter" idx="13"/>
          </p:nvPr>
        </p:nvSpPr>
        <p:spPr>
          <a:xfrm>
            <a:off x="429126" y="3236913"/>
            <a:ext cx="8226425" cy="1219200"/>
          </a:xfrm>
        </p:spPr>
        <p:txBody>
          <a:bodyPr/>
          <a:lstStyle/>
          <a:p>
            <a:pPr lvl="0"/>
            <a:r>
              <a:rPr lang="en-US" dirty="0"/>
              <a:t>Edit Master text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sldNum" idx="4"/>
          </p:nvPr>
        </p:nvSpPr>
        <p:spPr bwMode="auto">
          <a:xfrm>
            <a:off x="6553200" y="6245225"/>
            <a:ext cx="2130425" cy="473075"/>
          </a:xfrm>
          <a:prstGeom prst="rect">
            <a:avLst/>
          </a:prstGeom>
          <a:noFill/>
          <a:ln>
            <a:noFill/>
          </a:ln>
          <a:effectLst/>
          <a:extLst/>
        </p:spPr>
        <p:txBody>
          <a:bodyPr vert="horz" wrap="square" lIns="90000" tIns="46800" rIns="90000" bIns="46800" numCol="1" anchor="t"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defRPr>
            </a:lvl1pPr>
          </a:lstStyle>
          <a:p>
            <a:pPr>
              <a:defRPr/>
            </a:pPr>
            <a:r>
              <a:rPr lang="en-US" altLang="en-US" dirty="0"/>
              <a:t>32-</a:t>
            </a:r>
            <a:fld id="{09B78E63-1920-4C2D-A96E-2C8BFB498066}" type="slidenum">
              <a:rPr lang="en-US" altLang="en-US" smtClean="0"/>
              <a:pPr>
                <a:defRPr/>
              </a:pPr>
              <a:t>‹#›</a:t>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xfrm>
            <a:off x="6553200" y="6245225"/>
            <a:ext cx="2132013" cy="474663"/>
          </a:xfrm>
          <a:prstGeom prst="rect">
            <a:avLst/>
          </a:prstGeom>
          <a:ln/>
        </p:spPr>
        <p:txBody>
          <a:bodyPr/>
          <a:lstStyle>
            <a:lvl1pPr>
              <a:defRPr/>
            </a:lvl1pPr>
          </a:lstStyle>
          <a:p>
            <a:pPr>
              <a:defRPr/>
            </a:pPr>
            <a:fld id="{D7C797A6-6C6F-4C18-BB57-E867EE74D1B3}" type="slidenum">
              <a:rPr lang="en-US" altLang="en-US"/>
              <a:pPr>
                <a:defRPr/>
              </a:pPr>
              <a:t>‹#›</a:t>
            </a:fld>
            <a:endParaRPr lang="en-US"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xfrm>
            <a:off x="6553200" y="6245225"/>
            <a:ext cx="2132013" cy="474663"/>
          </a:xfrm>
          <a:prstGeom prst="rect">
            <a:avLst/>
          </a:prstGeom>
          <a:ln/>
        </p:spPr>
        <p:txBody>
          <a:bodyPr/>
          <a:lstStyle>
            <a:lvl1pPr>
              <a:defRPr/>
            </a:lvl1pPr>
          </a:lstStyle>
          <a:p>
            <a:pPr>
              <a:defRPr/>
            </a:pPr>
            <a:fld id="{96853633-C380-4AD2-9E6F-DAD158E3C676}" type="slidenum">
              <a:rPr lang="en-US" altLang="en-US"/>
              <a:pPr>
                <a:defRPr/>
              </a:pPr>
              <a:t>‹#›</a:t>
            </a:fld>
            <a:endParaRPr lang="en-US"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128588"/>
            <a:ext cx="8228013" cy="14335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altLang="en-US" dirty="0"/>
              <a:t>Click to edit the title text format</a:t>
            </a:r>
          </a:p>
        </p:txBody>
      </p:sp>
      <p:sp>
        <p:nvSpPr>
          <p:cNvPr id="1027" name="Rectangle 2"/>
          <p:cNvSpPr>
            <a:spLocks noGrp="1" noChangeArrowheads="1"/>
          </p:cNvSpPr>
          <p:nvPr>
            <p:ph type="body" idx="1"/>
          </p:nvPr>
        </p:nvSpPr>
        <p:spPr bwMode="auto">
          <a:xfrm>
            <a:off x="457200" y="1600200"/>
            <a:ext cx="82280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000000"/>
              </a:buClr>
              <a:buSzTx/>
              <a:buFont typeface="Arial Rounded MT Bold" charset="0"/>
              <a:buChar char="•"/>
              <a:tabLst/>
              <a:defRPr/>
            </a:pPr>
            <a:r>
              <a:rPr kumimoji="0" lang="en-US" sz="3200" b="0" i="0" u="none" strike="noStrike" kern="0" cap="none" spc="0" normalizeH="0" baseline="0" noProof="0" dirty="0">
                <a:ln>
                  <a:noFill/>
                </a:ln>
                <a:solidFill>
                  <a:srgbClr val="000000"/>
                </a:solidFill>
                <a:effectLst/>
                <a:uLnTx/>
                <a:uFillTx/>
                <a:latin typeface="+mn-lt"/>
                <a:ea typeface="+mn-ea"/>
                <a:cs typeface="+mn-cs"/>
              </a:rPr>
              <a:t>Click to edit Master text styles</a:t>
            </a:r>
          </a:p>
          <a:p>
            <a:pPr marL="742950" marR="0" lvl="1" indent="-285750" algn="l" defTabSz="914400" rtl="0" eaLnBrk="0" fontAlgn="base" latinLnBrk="0" hangingPunct="0">
              <a:lnSpc>
                <a:spcPct val="100000"/>
              </a:lnSpc>
              <a:spcBef>
                <a:spcPct val="20000"/>
              </a:spcBef>
              <a:spcAft>
                <a:spcPct val="0"/>
              </a:spcAft>
              <a:buClr>
                <a:srgbClr val="339933"/>
              </a:buClr>
              <a:buSzTx/>
              <a:buFont typeface="Wingdings" charset="2"/>
              <a:buChar char="§"/>
              <a:tabLst/>
              <a:defRPr/>
            </a:pPr>
            <a:r>
              <a:rPr kumimoji="0" lang="en-US" sz="2800" b="0" i="0" u="none" strike="noStrike" kern="0" cap="none" spc="0" normalizeH="0" baseline="0" noProof="0" dirty="0">
                <a:ln>
                  <a:noFill/>
                </a:ln>
                <a:solidFill>
                  <a:srgbClr val="000000"/>
                </a:solidFill>
                <a:effectLst/>
                <a:uLnTx/>
                <a:uFillTx/>
                <a:latin typeface="+mn-lt"/>
              </a:rPr>
              <a:t>Second level</a:t>
            </a:r>
          </a:p>
          <a:p>
            <a:pPr marL="1143000" marR="0" lvl="2" indent="-228600" algn="l" defTabSz="914400" rtl="0" eaLnBrk="0" fontAlgn="base" latinLnBrk="0" hangingPunct="0">
              <a:lnSpc>
                <a:spcPct val="100000"/>
              </a:lnSpc>
              <a:spcBef>
                <a:spcPct val="20000"/>
              </a:spcBef>
              <a:spcAft>
                <a:spcPct val="0"/>
              </a:spcAft>
              <a:buClr>
                <a:srgbClr val="000066"/>
              </a:buClr>
              <a:buSzTx/>
              <a:buFontTx/>
              <a:buChar char="•"/>
              <a:tabLst/>
              <a:defRPr/>
            </a:pPr>
            <a:r>
              <a:rPr kumimoji="0" lang="en-US" sz="2400" b="0" i="0" u="none" strike="noStrike" kern="0" cap="none" spc="0" normalizeH="0" baseline="0" noProof="0" dirty="0">
                <a:ln>
                  <a:noFill/>
                </a:ln>
                <a:solidFill>
                  <a:srgbClr val="000000"/>
                </a:solidFill>
                <a:effectLst/>
                <a:uLnTx/>
                <a:uFillTx/>
                <a:latin typeface="+mn-lt"/>
              </a:rPr>
              <a:t>Third level</a:t>
            </a:r>
          </a:p>
          <a:p>
            <a:pPr marL="1600200" marR="0" lvl="3" indent="-228600" algn="l" defTabSz="914400" rtl="0" eaLnBrk="0" fontAlgn="base" latinLnBrk="0" hangingPunct="0">
              <a:lnSpc>
                <a:spcPct val="100000"/>
              </a:lnSpc>
              <a:spcBef>
                <a:spcPct val="20000"/>
              </a:spcBef>
              <a:spcAft>
                <a:spcPct val="0"/>
              </a:spcAft>
              <a:buClr>
                <a:srgbClr val="CC3300"/>
              </a:buClr>
              <a:buSzTx/>
              <a:buFont typeface="Wingdings" charset="2"/>
              <a:buChar char="§"/>
              <a:tabLst/>
              <a:defRPr/>
            </a:pPr>
            <a:r>
              <a:rPr kumimoji="0" lang="en-US" sz="2000" b="0" i="0" u="none" strike="noStrike" kern="0" cap="none" spc="0" normalizeH="0" baseline="0" noProof="0" dirty="0">
                <a:ln>
                  <a:noFill/>
                </a:ln>
                <a:solidFill>
                  <a:srgbClr val="000000"/>
                </a:solidFill>
                <a:effectLst/>
                <a:uLnTx/>
                <a:uFillTx/>
                <a:latin typeface="+mn-lt"/>
              </a:rPr>
              <a:t>Fourth level</a:t>
            </a:r>
          </a:p>
          <a:p>
            <a:pPr marL="2057400" marR="0" lvl="4" indent="-2286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000" b="0" i="0" u="none" strike="noStrike" kern="0" cap="none" spc="0" normalizeH="0" baseline="0" noProof="0" dirty="0">
                <a:ln>
                  <a:noFill/>
                </a:ln>
                <a:solidFill>
                  <a:srgbClr val="000000"/>
                </a:solidFill>
                <a:effectLst/>
                <a:uLnTx/>
                <a:uFillTx/>
                <a:latin typeface="+mn-lt"/>
              </a:rPr>
              <a:t>Fifth level</a:t>
            </a:r>
          </a:p>
        </p:txBody>
      </p:sp>
      <p:sp>
        <p:nvSpPr>
          <p:cNvPr id="1028" name="Text Box 3"/>
          <p:cNvSpPr txBox="1">
            <a:spLocks noChangeArrowheads="1"/>
          </p:cNvSpPr>
          <p:nvPr/>
        </p:nvSpPr>
        <p:spPr bwMode="auto">
          <a:xfrm>
            <a:off x="457200" y="6245225"/>
            <a:ext cx="2133600" cy="476250"/>
          </a:xfrm>
          <a:prstGeom prst="rect">
            <a:avLst/>
          </a:prstGeom>
          <a:noFill/>
          <a:ln w="9525">
            <a:noFill/>
            <a:round/>
            <a:headEnd/>
            <a:tailEnd/>
          </a:ln>
          <a:effectLst/>
        </p:spPr>
        <p:txBody>
          <a:bodyPr wrap="none" anchor="ctr"/>
          <a:lstStyle/>
          <a:p>
            <a:endParaRPr lang="en-US" altLang="en-US" dirty="0"/>
          </a:p>
        </p:txBody>
      </p:sp>
      <p:sp>
        <p:nvSpPr>
          <p:cNvPr id="1029" name="Text Box 4"/>
          <p:cNvSpPr txBox="1">
            <a:spLocks noChangeArrowheads="1"/>
          </p:cNvSpPr>
          <p:nvPr/>
        </p:nvSpPr>
        <p:spPr bwMode="auto">
          <a:xfrm>
            <a:off x="3124200" y="6245225"/>
            <a:ext cx="2895600" cy="476250"/>
          </a:xfrm>
          <a:prstGeom prst="rect">
            <a:avLst/>
          </a:prstGeom>
          <a:noFill/>
          <a:ln w="9525">
            <a:noFill/>
            <a:round/>
            <a:headEnd/>
            <a:tailEnd/>
          </a:ln>
          <a:effectLst/>
        </p:spPr>
        <p:txBody>
          <a:bodyPr wrap="none" anchor="ctr"/>
          <a:lstStyle/>
          <a:p>
            <a:endParaRPr lang="en-US" altLang="en-US" dirty="0"/>
          </a:p>
        </p:txBody>
      </p:sp>
      <p:sp>
        <p:nvSpPr>
          <p:cNvPr id="3" name="TextBox 2"/>
          <p:cNvSpPr txBox="1"/>
          <p:nvPr userDrawn="1"/>
        </p:nvSpPr>
        <p:spPr>
          <a:xfrm>
            <a:off x="7410203" y="6510475"/>
            <a:ext cx="184666" cy="369332"/>
          </a:xfrm>
          <a:prstGeom prst="rect">
            <a:avLst/>
          </a:prstGeom>
          <a:noFill/>
        </p:spPr>
        <p:txBody>
          <a:bodyPr wrap="none" rtlCol="0">
            <a:spAutoFit/>
          </a:bodyPr>
          <a:lstStyle/>
          <a:p>
            <a:endParaRPr lang="en-US" dirty="0"/>
          </a:p>
        </p:txBody>
      </p:sp>
      <p:sp>
        <p:nvSpPr>
          <p:cNvPr id="8" name="Rectangle 5"/>
          <p:cNvSpPr>
            <a:spLocks noGrp="1" noChangeArrowheads="1"/>
          </p:cNvSpPr>
          <p:nvPr>
            <p:ph type="sldNum" idx="4"/>
          </p:nvPr>
        </p:nvSpPr>
        <p:spPr bwMode="auto">
          <a:xfrm>
            <a:off x="6553200" y="6245225"/>
            <a:ext cx="2130425" cy="473075"/>
          </a:xfrm>
          <a:prstGeom prst="rect">
            <a:avLst/>
          </a:prstGeom>
          <a:noFill/>
          <a:ln>
            <a:noFill/>
          </a:ln>
          <a:effectLst/>
          <a:extLst/>
        </p:spPr>
        <p:txBody>
          <a:bodyPr vert="horz" wrap="square" lIns="90000" tIns="46800" rIns="90000" bIns="46800" numCol="1" anchor="t"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defRPr>
            </a:lvl1pPr>
          </a:lstStyle>
          <a:p>
            <a:pPr>
              <a:defRPr/>
            </a:pPr>
            <a:r>
              <a:rPr lang="en-US" altLang="en-US" dirty="0"/>
              <a:t>32-</a:t>
            </a:r>
            <a:fld id="{09B78E63-1920-4C2D-A96E-2C8BFB498066}" type="slidenum">
              <a:rPr lang="en-US" altLang="en-US" smtClean="0"/>
              <a:pPr>
                <a:defRPr/>
              </a:pPr>
              <a:t>‹#›</a:t>
            </a:fld>
            <a:endParaRPr lang="en-US" altLang="en-US" dirty="0"/>
          </a:p>
        </p:txBody>
      </p:sp>
      <p:sp>
        <p:nvSpPr>
          <p:cNvPr id="9" name="Rectangle 5"/>
          <p:cNvSpPr txBox="1">
            <a:spLocks noChangeArrowheads="1"/>
          </p:cNvSpPr>
          <p:nvPr userDrawn="1"/>
        </p:nvSpPr>
        <p:spPr bwMode="auto">
          <a:xfrm>
            <a:off x="457200" y="6522244"/>
            <a:ext cx="8229600" cy="395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l" defTabSz="457200" rtl="0" eaLnBrk="0" fontAlgn="base" hangingPunct="0">
              <a:spcBef>
                <a:spcPct val="0"/>
              </a:spcBef>
              <a:spcAft>
                <a:spcPct val="0"/>
              </a:spcAft>
              <a:defRPr kern="1200">
                <a:solidFill>
                  <a:schemeClr val="bg1"/>
                </a:solidFill>
                <a:latin typeface="Arial" pitchFamily="34" charset="0"/>
                <a:ea typeface="DejaVu Sans"/>
                <a:cs typeface="DejaVu Sans"/>
              </a:defRPr>
            </a:lvl1pPr>
            <a:lvl2pPr marL="742950" indent="-285750" algn="l" defTabSz="457200" rtl="0" eaLnBrk="0" fontAlgn="base" hangingPunct="0">
              <a:spcBef>
                <a:spcPct val="0"/>
              </a:spcBef>
              <a:spcAft>
                <a:spcPct val="0"/>
              </a:spcAft>
              <a:defRPr kern="1200">
                <a:solidFill>
                  <a:schemeClr val="bg1"/>
                </a:solidFill>
                <a:latin typeface="Arial" pitchFamily="34" charset="0"/>
                <a:ea typeface="DejaVu Sans"/>
                <a:cs typeface="DejaVu Sans"/>
              </a:defRPr>
            </a:lvl2pPr>
            <a:lvl3pPr marL="1143000" indent="-228600" algn="l" defTabSz="457200" rtl="0" eaLnBrk="0" fontAlgn="base" hangingPunct="0">
              <a:spcBef>
                <a:spcPct val="0"/>
              </a:spcBef>
              <a:spcAft>
                <a:spcPct val="0"/>
              </a:spcAft>
              <a:defRPr kern="1200">
                <a:solidFill>
                  <a:schemeClr val="bg1"/>
                </a:solidFill>
                <a:latin typeface="Arial" pitchFamily="34" charset="0"/>
                <a:ea typeface="DejaVu Sans"/>
                <a:cs typeface="DejaVu Sans"/>
              </a:defRPr>
            </a:lvl3pPr>
            <a:lvl4pPr marL="1600200" indent="-228600" algn="l" defTabSz="457200" rtl="0" eaLnBrk="0" fontAlgn="base" hangingPunct="0">
              <a:spcBef>
                <a:spcPct val="0"/>
              </a:spcBef>
              <a:spcAft>
                <a:spcPct val="0"/>
              </a:spcAft>
              <a:defRPr kern="1200">
                <a:solidFill>
                  <a:schemeClr val="bg1"/>
                </a:solidFill>
                <a:latin typeface="Arial" pitchFamily="34" charset="0"/>
                <a:ea typeface="DejaVu Sans"/>
                <a:cs typeface="DejaVu Sans"/>
              </a:defRPr>
            </a:lvl4pPr>
            <a:lvl5pPr marL="2057400" indent="-228600" algn="l" defTabSz="457200" rtl="0" eaLnBrk="0" fontAlgn="base" hangingPunct="0">
              <a:spcBef>
                <a:spcPct val="0"/>
              </a:spcBef>
              <a:spcAft>
                <a:spcPct val="0"/>
              </a:spcAft>
              <a:defRPr kern="1200">
                <a:solidFill>
                  <a:schemeClr val="bg1"/>
                </a:solidFill>
                <a:latin typeface="Arial" pitchFamily="34" charset="0"/>
                <a:ea typeface="DejaVu Sans"/>
                <a:cs typeface="DejaVu Sans"/>
              </a:defRPr>
            </a:lvl5pPr>
            <a:lvl6pPr marL="2286000" algn="l" defTabSz="914400" rtl="0" eaLnBrk="1" latinLnBrk="0" hangingPunct="1">
              <a:defRPr kern="1200">
                <a:solidFill>
                  <a:schemeClr val="bg1"/>
                </a:solidFill>
                <a:latin typeface="Arial" pitchFamily="34" charset="0"/>
                <a:ea typeface="DejaVu Sans"/>
                <a:cs typeface="DejaVu Sans"/>
              </a:defRPr>
            </a:lvl6pPr>
            <a:lvl7pPr marL="2743200" algn="l" defTabSz="914400" rtl="0" eaLnBrk="1" latinLnBrk="0" hangingPunct="1">
              <a:defRPr kern="1200">
                <a:solidFill>
                  <a:schemeClr val="bg1"/>
                </a:solidFill>
                <a:latin typeface="Arial" pitchFamily="34" charset="0"/>
                <a:ea typeface="DejaVu Sans"/>
                <a:cs typeface="DejaVu Sans"/>
              </a:defRPr>
            </a:lvl7pPr>
            <a:lvl8pPr marL="3200400" algn="l" defTabSz="914400" rtl="0" eaLnBrk="1" latinLnBrk="0" hangingPunct="1">
              <a:defRPr kern="1200">
                <a:solidFill>
                  <a:schemeClr val="bg1"/>
                </a:solidFill>
                <a:latin typeface="Arial" pitchFamily="34" charset="0"/>
                <a:ea typeface="DejaVu Sans"/>
                <a:cs typeface="DejaVu Sans"/>
              </a:defRPr>
            </a:lvl8pPr>
            <a:lvl9pPr marL="3657600" algn="l" defTabSz="914400" rtl="0" eaLnBrk="1" latinLnBrk="0" hangingPunct="1">
              <a:defRPr kern="1200">
                <a:solidFill>
                  <a:schemeClr val="bg1"/>
                </a:solidFill>
                <a:latin typeface="Arial" pitchFamily="34" charset="0"/>
                <a:ea typeface="DejaVu Sans"/>
                <a:cs typeface="DejaVu San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
                <a:cs typeface=""/>
              </a:rPr>
              <a:t>Copyright © McGraw-Hill Education. All rights reserved. Authorized only for instructor use in the classroom. No reproduction or distribution without the prior written consent of McGraw-Hill Education.</a:t>
            </a:r>
          </a:p>
        </p:txBody>
      </p:sp>
      <p:sp>
        <p:nvSpPr>
          <p:cNvPr id="10" name="Rectangle 5"/>
          <p:cNvSpPr txBox="1">
            <a:spLocks noChangeArrowheads="1"/>
          </p:cNvSpPr>
          <p:nvPr userDrawn="1"/>
        </p:nvSpPr>
        <p:spPr bwMode="auto">
          <a:xfrm>
            <a:off x="6553196" y="6245222"/>
            <a:ext cx="2130425" cy="473075"/>
          </a:xfrm>
          <a:prstGeom prst="rect">
            <a:avLst/>
          </a:prstGeom>
          <a:noFill/>
          <a:ln>
            <a:noFill/>
          </a:ln>
          <a:effectLst/>
          <a:extLst/>
        </p:spPr>
        <p:txBody>
          <a:bodyPr vert="horz" wrap="square" lIns="90000" tIns="46800" rIns="90000" bIns="46800" numCol="1" anchor="t" anchorCtr="0" compatLnSpc="1">
            <a:prstTxWarp prst="textNoShape">
              <a:avLst/>
            </a:prstTxWarp>
          </a:bodyPr>
          <a:lstStyle>
            <a:defPPr>
              <a:defRPr lang="en-GB"/>
            </a:defPPr>
            <a:lvl1pPr algn="r" defTabSz="457200" rtl="0" fontAlgn="base">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kern="1200">
                <a:solidFill>
                  <a:srgbClr val="000000"/>
                </a:solidFill>
                <a:latin typeface="Arial" charset="0"/>
                <a:ea typeface="+mn-ea"/>
                <a:cs typeface="+mn-cs"/>
              </a:defRPr>
            </a:lvl1pPr>
            <a:lvl2pPr marL="742950" indent="-28575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2pPr>
            <a:lvl3pPr marL="11430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3pPr>
            <a:lvl4pPr marL="16002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4pPr>
            <a:lvl5pPr marL="20574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a:lstStyle>
          <a:p>
            <a:pPr>
              <a:defRPr/>
            </a:pPr>
            <a:r>
              <a:rPr lang="en-US" altLang="en-US"/>
              <a:t>32-</a:t>
            </a:r>
            <a:fld id="{09B78E63-1920-4C2D-A96E-2C8BFB498066}"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3600" b="1">
          <a:solidFill>
            <a:srgbClr val="000066"/>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5pPr>
      <a:lvl6pPr marL="2514600" indent="-228600"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6pPr>
      <a:lvl7pPr marL="2971800" indent="-228600"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7pPr>
      <a:lvl8pPr marL="3429000" indent="-228600"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8pPr>
      <a:lvl9pPr marL="3886200" indent="-228600"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9pPr>
    </p:titleStyle>
    <p:bodyStyle>
      <a:lvl1pPr marL="342900" marR="0" indent="-342900" algn="l" defTabSz="914400" rtl="0" eaLnBrk="0" fontAlgn="base" latinLnBrk="0" hangingPunct="0">
        <a:lnSpc>
          <a:spcPct val="100000"/>
        </a:lnSpc>
        <a:spcBef>
          <a:spcPct val="20000"/>
        </a:spcBef>
        <a:spcAft>
          <a:spcPct val="0"/>
        </a:spcAft>
        <a:buClr>
          <a:srgbClr val="000000"/>
        </a:buClr>
        <a:buSzTx/>
        <a:buFont typeface="Arial Rounded MT Bold" charset="0"/>
        <a:buChar char="•"/>
        <a:tabLst/>
        <a:defRPr sz="3200">
          <a:solidFill>
            <a:srgbClr val="000000"/>
          </a:solidFill>
          <a:latin typeface="+mn-lt"/>
          <a:ea typeface="+mn-ea"/>
          <a:cs typeface="+mn-cs"/>
        </a:defRPr>
      </a:lvl1pPr>
      <a:lvl2pPr marL="742950" marR="0" indent="-285750" algn="l" defTabSz="914400" rtl="0" eaLnBrk="0" fontAlgn="base" latinLnBrk="0" hangingPunct="0">
        <a:lnSpc>
          <a:spcPct val="100000"/>
        </a:lnSpc>
        <a:spcBef>
          <a:spcPct val="20000"/>
        </a:spcBef>
        <a:spcAft>
          <a:spcPct val="0"/>
        </a:spcAft>
        <a:buClr>
          <a:srgbClr val="339933"/>
        </a:buClr>
        <a:buSzTx/>
        <a:buFont typeface="Wingdings" charset="2"/>
        <a:buChar char="§"/>
        <a:tabLst/>
        <a:defRPr sz="2800">
          <a:solidFill>
            <a:srgbClr val="000000"/>
          </a:solidFill>
          <a:latin typeface="+mn-lt"/>
        </a:defRPr>
      </a:lvl2pPr>
      <a:lvl3pPr marL="1143000" marR="0" indent="-228600" algn="l" defTabSz="914400" rtl="0" eaLnBrk="0" fontAlgn="base" latinLnBrk="0" hangingPunct="0">
        <a:lnSpc>
          <a:spcPct val="100000"/>
        </a:lnSpc>
        <a:spcBef>
          <a:spcPct val="20000"/>
        </a:spcBef>
        <a:spcAft>
          <a:spcPct val="0"/>
        </a:spcAft>
        <a:buClr>
          <a:srgbClr val="000066"/>
        </a:buClr>
        <a:buSzTx/>
        <a:buFontTx/>
        <a:buChar char="•"/>
        <a:tabLst/>
        <a:defRPr sz="2400">
          <a:solidFill>
            <a:srgbClr val="000000"/>
          </a:solidFill>
          <a:latin typeface="+mn-lt"/>
        </a:defRPr>
      </a:lvl3pPr>
      <a:lvl4pPr marL="1600200" marR="0" indent="-228600" algn="l" defTabSz="914400" rtl="0" eaLnBrk="0" fontAlgn="base" latinLnBrk="0" hangingPunct="0">
        <a:lnSpc>
          <a:spcPct val="100000"/>
        </a:lnSpc>
        <a:spcBef>
          <a:spcPct val="20000"/>
        </a:spcBef>
        <a:spcAft>
          <a:spcPct val="0"/>
        </a:spcAft>
        <a:buClr>
          <a:srgbClr val="CC3300"/>
        </a:buClr>
        <a:buSzTx/>
        <a:buFont typeface="Wingdings" charset="2"/>
        <a:buChar char="§"/>
        <a:tabLst/>
        <a:defRPr sz="2000">
          <a:solidFill>
            <a:srgbClr val="000000"/>
          </a:solidFill>
          <a:latin typeface="+mn-lt"/>
        </a:defRPr>
      </a:lvl4pPr>
      <a:lvl5pPr marL="2057400" marR="0" indent="-228600" algn="l" defTabSz="914400" rtl="0" eaLnBrk="0" fontAlgn="base" latinLnBrk="0" hangingPunct="0">
        <a:lnSpc>
          <a:spcPct val="100000"/>
        </a:lnSpc>
        <a:spcBef>
          <a:spcPct val="20000"/>
        </a:spcBef>
        <a:spcAft>
          <a:spcPct val="0"/>
        </a:spcAft>
        <a:buClrTx/>
        <a:buSzTx/>
        <a:buFont typeface="Arial" charset="0"/>
        <a:buChar char="•"/>
        <a:tabLst/>
        <a:defRPr sz="2000">
          <a:solidFill>
            <a:srgbClr val="000000"/>
          </a:solidFill>
          <a:latin typeface="+mn-lt"/>
        </a:defRPr>
      </a:lvl5pPr>
      <a:lvl6pPr marL="25146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6pPr>
      <a:lvl7pPr marL="29718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7pPr>
      <a:lvl8pPr marL="34290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8pPr>
      <a:lvl9pPr marL="3886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128588"/>
            <a:ext cx="8228013" cy="14335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altLang="en-US" dirty="0"/>
              <a:t>Click to edit the title text format</a:t>
            </a:r>
          </a:p>
        </p:txBody>
      </p:sp>
      <p:sp>
        <p:nvSpPr>
          <p:cNvPr id="1027" name="Rectangle 2"/>
          <p:cNvSpPr>
            <a:spLocks noGrp="1" noChangeArrowheads="1"/>
          </p:cNvSpPr>
          <p:nvPr>
            <p:ph type="body" idx="1"/>
          </p:nvPr>
        </p:nvSpPr>
        <p:spPr bwMode="auto">
          <a:xfrm>
            <a:off x="457200" y="1600200"/>
            <a:ext cx="82280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000000"/>
              </a:buClr>
              <a:buSzTx/>
              <a:buFont typeface="Arial Rounded MT Bold" charset="0"/>
              <a:buChar char="•"/>
              <a:tabLst/>
              <a:defRPr/>
            </a:pPr>
            <a:r>
              <a:rPr kumimoji="0" lang="en-US" sz="3200" b="0" i="0" u="none" strike="noStrike" kern="0" cap="none" spc="0" normalizeH="0" baseline="0" noProof="0" dirty="0">
                <a:ln>
                  <a:noFill/>
                </a:ln>
                <a:solidFill>
                  <a:srgbClr val="000000"/>
                </a:solidFill>
                <a:effectLst/>
                <a:uLnTx/>
                <a:uFillTx/>
                <a:latin typeface="+mn-lt"/>
                <a:ea typeface="+mn-ea"/>
                <a:cs typeface="+mn-cs"/>
              </a:rPr>
              <a:t>Click to edit Master text styles</a:t>
            </a:r>
          </a:p>
          <a:p>
            <a:pPr marL="742950" marR="0" lvl="1" indent="-285750" algn="l" defTabSz="914400" rtl="0" eaLnBrk="0" fontAlgn="base" latinLnBrk="0" hangingPunct="0">
              <a:lnSpc>
                <a:spcPct val="100000"/>
              </a:lnSpc>
              <a:spcBef>
                <a:spcPct val="20000"/>
              </a:spcBef>
              <a:spcAft>
                <a:spcPct val="0"/>
              </a:spcAft>
              <a:buClr>
                <a:srgbClr val="339933"/>
              </a:buClr>
              <a:buSzTx/>
              <a:buFont typeface="Wingdings" charset="2"/>
              <a:buChar char="§"/>
              <a:tabLst/>
              <a:defRPr/>
            </a:pPr>
            <a:r>
              <a:rPr kumimoji="0" lang="en-US" sz="2800" b="0" i="0" u="none" strike="noStrike" kern="0" cap="none" spc="0" normalizeH="0" baseline="0" noProof="0" dirty="0">
                <a:ln>
                  <a:noFill/>
                </a:ln>
                <a:solidFill>
                  <a:srgbClr val="000000"/>
                </a:solidFill>
                <a:effectLst/>
                <a:uLnTx/>
                <a:uFillTx/>
                <a:latin typeface="+mn-lt"/>
              </a:rPr>
              <a:t>Second level</a:t>
            </a:r>
          </a:p>
          <a:p>
            <a:pPr marL="1143000" marR="0" lvl="2" indent="-228600" algn="l" defTabSz="914400" rtl="0" eaLnBrk="0" fontAlgn="base" latinLnBrk="0" hangingPunct="0">
              <a:lnSpc>
                <a:spcPct val="100000"/>
              </a:lnSpc>
              <a:spcBef>
                <a:spcPct val="20000"/>
              </a:spcBef>
              <a:spcAft>
                <a:spcPct val="0"/>
              </a:spcAft>
              <a:buClr>
                <a:srgbClr val="000066"/>
              </a:buClr>
              <a:buSzTx/>
              <a:buFontTx/>
              <a:buChar char="•"/>
              <a:tabLst/>
              <a:defRPr/>
            </a:pPr>
            <a:r>
              <a:rPr kumimoji="0" lang="en-US" sz="2400" b="0" i="0" u="none" strike="noStrike" kern="0" cap="none" spc="0" normalizeH="0" baseline="0" noProof="0" dirty="0">
                <a:ln>
                  <a:noFill/>
                </a:ln>
                <a:solidFill>
                  <a:srgbClr val="000000"/>
                </a:solidFill>
                <a:effectLst/>
                <a:uLnTx/>
                <a:uFillTx/>
                <a:latin typeface="+mn-lt"/>
              </a:rPr>
              <a:t>Third level</a:t>
            </a:r>
          </a:p>
          <a:p>
            <a:pPr marL="1600200" marR="0" lvl="3" indent="-228600" algn="l" defTabSz="914400" rtl="0" eaLnBrk="0" fontAlgn="base" latinLnBrk="0" hangingPunct="0">
              <a:lnSpc>
                <a:spcPct val="100000"/>
              </a:lnSpc>
              <a:spcBef>
                <a:spcPct val="20000"/>
              </a:spcBef>
              <a:spcAft>
                <a:spcPct val="0"/>
              </a:spcAft>
              <a:buClr>
                <a:srgbClr val="CC3300"/>
              </a:buClr>
              <a:buSzTx/>
              <a:buFont typeface="Wingdings" charset="2"/>
              <a:buChar char="§"/>
              <a:tabLst/>
              <a:defRPr/>
            </a:pPr>
            <a:r>
              <a:rPr kumimoji="0" lang="en-US" sz="2000" b="0" i="0" u="none" strike="noStrike" kern="0" cap="none" spc="0" normalizeH="0" baseline="0" noProof="0" dirty="0">
                <a:ln>
                  <a:noFill/>
                </a:ln>
                <a:solidFill>
                  <a:srgbClr val="000000"/>
                </a:solidFill>
                <a:effectLst/>
                <a:uLnTx/>
                <a:uFillTx/>
                <a:latin typeface="+mn-lt"/>
              </a:rPr>
              <a:t>Fourth level</a:t>
            </a:r>
          </a:p>
          <a:p>
            <a:pPr marL="2057400" marR="0" lvl="4" indent="-2286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000" b="0" i="0" u="none" strike="noStrike" kern="0" cap="none" spc="0" normalizeH="0" baseline="0" noProof="0" dirty="0">
                <a:ln>
                  <a:noFill/>
                </a:ln>
                <a:solidFill>
                  <a:srgbClr val="000000"/>
                </a:solidFill>
                <a:effectLst/>
                <a:uLnTx/>
                <a:uFillTx/>
                <a:latin typeface="+mn-lt"/>
              </a:rPr>
              <a:t>Fifth level</a:t>
            </a:r>
          </a:p>
        </p:txBody>
      </p:sp>
      <p:sp>
        <p:nvSpPr>
          <p:cNvPr id="1028" name="Text Box 3"/>
          <p:cNvSpPr txBox="1">
            <a:spLocks noChangeArrowheads="1"/>
          </p:cNvSpPr>
          <p:nvPr/>
        </p:nvSpPr>
        <p:spPr bwMode="auto">
          <a:xfrm>
            <a:off x="457200" y="6245225"/>
            <a:ext cx="2133600" cy="476250"/>
          </a:xfrm>
          <a:prstGeom prst="rect">
            <a:avLst/>
          </a:prstGeom>
          <a:noFill/>
          <a:ln w="9525">
            <a:noFill/>
            <a:round/>
            <a:headEnd/>
            <a:tailEnd/>
          </a:ln>
          <a:effectLst/>
        </p:spPr>
        <p:txBody>
          <a:bodyPr wrap="none" anchor="ctr"/>
          <a:lstStyle/>
          <a:p>
            <a:endParaRPr lang="en-US" altLang="en-US" dirty="0"/>
          </a:p>
        </p:txBody>
      </p:sp>
      <p:sp>
        <p:nvSpPr>
          <p:cNvPr id="1029" name="Text Box 4"/>
          <p:cNvSpPr txBox="1">
            <a:spLocks noChangeArrowheads="1"/>
          </p:cNvSpPr>
          <p:nvPr/>
        </p:nvSpPr>
        <p:spPr bwMode="auto">
          <a:xfrm>
            <a:off x="3124200" y="6245225"/>
            <a:ext cx="2895600" cy="476250"/>
          </a:xfrm>
          <a:prstGeom prst="rect">
            <a:avLst/>
          </a:prstGeom>
          <a:noFill/>
          <a:ln w="9525">
            <a:noFill/>
            <a:round/>
            <a:headEnd/>
            <a:tailEnd/>
          </a:ln>
          <a:effectLst/>
        </p:spPr>
        <p:txBody>
          <a:bodyPr wrap="none" anchor="ctr"/>
          <a:lstStyle/>
          <a:p>
            <a:endParaRPr lang="en-US" altLang="en-US" dirty="0"/>
          </a:p>
        </p:txBody>
      </p:sp>
      <p:sp>
        <p:nvSpPr>
          <p:cNvPr id="3" name="TextBox 2"/>
          <p:cNvSpPr txBox="1"/>
          <p:nvPr userDrawn="1"/>
        </p:nvSpPr>
        <p:spPr>
          <a:xfrm>
            <a:off x="7410203" y="6510475"/>
            <a:ext cx="184666" cy="369332"/>
          </a:xfrm>
          <a:prstGeom prst="rect">
            <a:avLst/>
          </a:prstGeom>
          <a:noFill/>
        </p:spPr>
        <p:txBody>
          <a:bodyPr wrap="none" rtlCol="0">
            <a:spAutoFit/>
          </a:bodyPr>
          <a:lstStyle/>
          <a:p>
            <a:endParaRPr lang="en-US" dirty="0"/>
          </a:p>
        </p:txBody>
      </p:sp>
      <p:sp>
        <p:nvSpPr>
          <p:cNvPr id="8" name="Rectangle 5"/>
          <p:cNvSpPr>
            <a:spLocks noGrp="1" noChangeArrowheads="1"/>
          </p:cNvSpPr>
          <p:nvPr>
            <p:ph type="sldNum" idx="4"/>
          </p:nvPr>
        </p:nvSpPr>
        <p:spPr bwMode="auto">
          <a:xfrm>
            <a:off x="6553200" y="6245225"/>
            <a:ext cx="2130425" cy="473075"/>
          </a:xfrm>
          <a:prstGeom prst="rect">
            <a:avLst/>
          </a:prstGeom>
          <a:noFill/>
          <a:ln>
            <a:noFill/>
          </a:ln>
          <a:effectLst/>
          <a:extLst/>
        </p:spPr>
        <p:txBody>
          <a:bodyPr vert="horz" wrap="square" lIns="90000" tIns="46800" rIns="90000" bIns="46800" numCol="1" anchor="t" anchorCtr="0" compatLnSpc="1">
            <a:prstTxWarp prst="textNoShape">
              <a:avLst/>
            </a:prstTxWarp>
          </a:bodyPr>
          <a:lstStyle>
            <a:lvl1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defRPr>
            </a:lvl1pPr>
          </a:lstStyle>
          <a:p>
            <a:pPr>
              <a:defRPr/>
            </a:pPr>
            <a:r>
              <a:rPr lang="en-US" altLang="en-US" dirty="0"/>
              <a:t>32-</a:t>
            </a:r>
            <a:fld id="{09B78E63-1920-4C2D-A96E-2C8BFB498066}" type="slidenum">
              <a:rPr lang="en-US" altLang="en-US" smtClean="0"/>
              <a:pPr>
                <a:defRPr/>
              </a:pPr>
              <a:t>‹#›</a:t>
            </a:fld>
            <a:endParaRPr lang="en-US" altLang="en-US" dirty="0"/>
          </a:p>
        </p:txBody>
      </p:sp>
      <p:sp>
        <p:nvSpPr>
          <p:cNvPr id="10" name="Rectangle 5"/>
          <p:cNvSpPr txBox="1">
            <a:spLocks noChangeArrowheads="1"/>
          </p:cNvSpPr>
          <p:nvPr userDrawn="1"/>
        </p:nvSpPr>
        <p:spPr bwMode="auto">
          <a:xfrm>
            <a:off x="6553197" y="6245231"/>
            <a:ext cx="2130425" cy="473075"/>
          </a:xfrm>
          <a:prstGeom prst="rect">
            <a:avLst/>
          </a:prstGeom>
          <a:noFill/>
          <a:ln>
            <a:noFill/>
          </a:ln>
          <a:effectLst/>
          <a:extLst/>
        </p:spPr>
        <p:txBody>
          <a:bodyPr vert="horz" wrap="square" lIns="90000" tIns="46800" rIns="90000" bIns="46800" numCol="1" anchor="t" anchorCtr="0" compatLnSpc="1">
            <a:prstTxWarp prst="textNoShape">
              <a:avLst/>
            </a:prstTxWarp>
          </a:bodyPr>
          <a:lstStyle>
            <a:defPPr>
              <a:defRPr lang="en-GB"/>
            </a:defPPr>
            <a:lvl1pPr algn="r" defTabSz="457200" rtl="0" fontAlgn="base">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kern="1200">
                <a:solidFill>
                  <a:srgbClr val="000000"/>
                </a:solidFill>
                <a:latin typeface="Arial" charset="0"/>
                <a:ea typeface="+mn-ea"/>
                <a:cs typeface="+mn-cs"/>
              </a:defRPr>
            </a:lvl1pPr>
            <a:lvl2pPr marL="742950" indent="-28575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2pPr>
            <a:lvl3pPr marL="11430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3pPr>
            <a:lvl4pPr marL="16002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4pPr>
            <a:lvl5pPr marL="2057400" indent="-228600" algn="l" defTabSz="457200"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a:lstStyle>
          <a:p>
            <a:pPr>
              <a:defRPr/>
            </a:pPr>
            <a:r>
              <a:rPr lang="en-US" altLang="en-US"/>
              <a:t>32-</a:t>
            </a:r>
            <a:fld id="{09B78E63-1920-4C2D-A96E-2C8BFB498066}" type="slidenum">
              <a:rPr lang="en-US" altLang="en-US" smtClean="0"/>
              <a:pPr>
                <a:defRPr/>
              </a:pPr>
              <a:t>‹#›</a:t>
            </a:fld>
            <a:endParaRPr lang="en-US" altLang="en-US" dirty="0"/>
          </a:p>
        </p:txBody>
      </p:sp>
    </p:spTree>
    <p:extLst>
      <p:ext uri="{BB962C8B-B14F-4D97-AF65-F5344CB8AC3E}">
        <p14:creationId xmlns:p14="http://schemas.microsoft.com/office/powerpoint/2010/main" val="677666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3600" b="1">
          <a:solidFill>
            <a:srgbClr val="000066"/>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5pPr>
      <a:lvl6pPr marL="2514600" indent="-228600"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6pPr>
      <a:lvl7pPr marL="2971800" indent="-228600"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7pPr>
      <a:lvl8pPr marL="3429000" indent="-228600"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8pPr>
      <a:lvl9pPr marL="3886200" indent="-228600" algn="ctr" defTabSz="457200" rtl="0" eaLnBrk="0" fontAlgn="base" hangingPunct="0">
        <a:spcBef>
          <a:spcPct val="0"/>
        </a:spcBef>
        <a:spcAft>
          <a:spcPct val="0"/>
        </a:spcAft>
        <a:buClr>
          <a:srgbClr val="000000"/>
        </a:buClr>
        <a:buSzPct val="100000"/>
        <a:buFont typeface="Times New Roman" pitchFamily="18" charset="0"/>
        <a:defRPr sz="4400" b="1">
          <a:solidFill>
            <a:srgbClr val="000066"/>
          </a:solidFill>
          <a:latin typeface="Arial" charset="0"/>
        </a:defRPr>
      </a:lvl9pPr>
    </p:titleStyle>
    <p:bodyStyle>
      <a:lvl1pPr marL="342900" marR="0" indent="-342900" algn="l" defTabSz="914400" rtl="0" eaLnBrk="0" fontAlgn="base" latinLnBrk="0" hangingPunct="0">
        <a:lnSpc>
          <a:spcPct val="100000"/>
        </a:lnSpc>
        <a:spcBef>
          <a:spcPct val="20000"/>
        </a:spcBef>
        <a:spcAft>
          <a:spcPct val="0"/>
        </a:spcAft>
        <a:buClr>
          <a:srgbClr val="000000"/>
        </a:buClr>
        <a:buSzTx/>
        <a:buFont typeface="Arial Rounded MT Bold" charset="0"/>
        <a:buChar char="•"/>
        <a:tabLst/>
        <a:defRPr sz="3200">
          <a:solidFill>
            <a:srgbClr val="000000"/>
          </a:solidFill>
          <a:latin typeface="+mn-lt"/>
          <a:ea typeface="+mn-ea"/>
          <a:cs typeface="+mn-cs"/>
        </a:defRPr>
      </a:lvl1pPr>
      <a:lvl2pPr marL="742950" marR="0" indent="-285750" algn="l" defTabSz="914400" rtl="0" eaLnBrk="0" fontAlgn="base" latinLnBrk="0" hangingPunct="0">
        <a:lnSpc>
          <a:spcPct val="100000"/>
        </a:lnSpc>
        <a:spcBef>
          <a:spcPct val="20000"/>
        </a:spcBef>
        <a:spcAft>
          <a:spcPct val="0"/>
        </a:spcAft>
        <a:buClr>
          <a:srgbClr val="339933"/>
        </a:buClr>
        <a:buSzTx/>
        <a:buFont typeface="Wingdings" charset="2"/>
        <a:buChar char="§"/>
        <a:tabLst/>
        <a:defRPr sz="2800">
          <a:solidFill>
            <a:srgbClr val="000000"/>
          </a:solidFill>
          <a:latin typeface="+mn-lt"/>
        </a:defRPr>
      </a:lvl2pPr>
      <a:lvl3pPr marL="1143000" marR="0" indent="-228600" algn="l" defTabSz="914400" rtl="0" eaLnBrk="0" fontAlgn="base" latinLnBrk="0" hangingPunct="0">
        <a:lnSpc>
          <a:spcPct val="100000"/>
        </a:lnSpc>
        <a:spcBef>
          <a:spcPct val="20000"/>
        </a:spcBef>
        <a:spcAft>
          <a:spcPct val="0"/>
        </a:spcAft>
        <a:buClr>
          <a:srgbClr val="000066"/>
        </a:buClr>
        <a:buSzTx/>
        <a:buFontTx/>
        <a:buChar char="•"/>
        <a:tabLst/>
        <a:defRPr sz="2400">
          <a:solidFill>
            <a:srgbClr val="000000"/>
          </a:solidFill>
          <a:latin typeface="+mn-lt"/>
        </a:defRPr>
      </a:lvl3pPr>
      <a:lvl4pPr marL="1600200" marR="0" indent="-228600" algn="l" defTabSz="914400" rtl="0" eaLnBrk="0" fontAlgn="base" latinLnBrk="0" hangingPunct="0">
        <a:lnSpc>
          <a:spcPct val="100000"/>
        </a:lnSpc>
        <a:spcBef>
          <a:spcPct val="20000"/>
        </a:spcBef>
        <a:spcAft>
          <a:spcPct val="0"/>
        </a:spcAft>
        <a:buClr>
          <a:srgbClr val="CC3300"/>
        </a:buClr>
        <a:buSzTx/>
        <a:buFont typeface="Wingdings" charset="2"/>
        <a:buChar char="§"/>
        <a:tabLst/>
        <a:defRPr sz="2000">
          <a:solidFill>
            <a:srgbClr val="000000"/>
          </a:solidFill>
          <a:latin typeface="+mn-lt"/>
        </a:defRPr>
      </a:lvl4pPr>
      <a:lvl5pPr marL="2057400" marR="0" indent="-228600" algn="l" defTabSz="914400" rtl="0" eaLnBrk="0" fontAlgn="base" latinLnBrk="0" hangingPunct="0">
        <a:lnSpc>
          <a:spcPct val="100000"/>
        </a:lnSpc>
        <a:spcBef>
          <a:spcPct val="20000"/>
        </a:spcBef>
        <a:spcAft>
          <a:spcPct val="0"/>
        </a:spcAft>
        <a:buClrTx/>
        <a:buSzTx/>
        <a:buFont typeface="Arial" charset="0"/>
        <a:buChar char="•"/>
        <a:tabLst/>
        <a:defRPr sz="2000">
          <a:solidFill>
            <a:srgbClr val="000000"/>
          </a:solidFill>
          <a:latin typeface="+mn-lt"/>
        </a:defRPr>
      </a:lvl5pPr>
      <a:lvl6pPr marL="25146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6pPr>
      <a:lvl7pPr marL="29718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7pPr>
      <a:lvl8pPr marL="34290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8pPr>
      <a:lvl9pPr marL="3886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431138" y="752426"/>
            <a:ext cx="3463925" cy="1470025"/>
          </a:xfrm>
        </p:spPr>
        <p:txBody>
          <a:bodyPr/>
          <a:lstStyle/>
          <a:p>
            <a:r>
              <a:rPr lang="en-US" altLang="en-US" sz="4000" i="1" dirty="0">
                <a:solidFill>
                  <a:srgbClr val="AD5700"/>
                </a:solidFill>
              </a:rPr>
              <a:t>Essentials of Biology</a:t>
            </a:r>
            <a:endParaRPr lang="en-IN" sz="4000" dirty="0">
              <a:solidFill>
                <a:srgbClr val="AD5700"/>
              </a:solidFill>
            </a:endParaRPr>
          </a:p>
        </p:txBody>
      </p:sp>
      <p:sp>
        <p:nvSpPr>
          <p:cNvPr id="13" name="Text Placeholder 7"/>
          <p:cNvSpPr>
            <a:spLocks noGrp="1"/>
          </p:cNvSpPr>
          <p:nvPr>
            <p:ph type="body" sz="quarter" idx="11"/>
          </p:nvPr>
        </p:nvSpPr>
        <p:spPr>
          <a:xfrm>
            <a:off x="5793815" y="2328000"/>
            <a:ext cx="2737968" cy="633999"/>
          </a:xfrm>
        </p:spPr>
        <p:txBody>
          <a:bodyPr/>
          <a:lstStyle/>
          <a:p>
            <a:pPr marL="0" lvl="0" indent="0" algn="ctr">
              <a:buNone/>
            </a:pPr>
            <a:r>
              <a:rPr lang="en-US" altLang="en-US" sz="1800" b="1" dirty="0">
                <a:solidFill>
                  <a:srgbClr val="008000"/>
                </a:solidFill>
                <a:latin typeface="Arial" panose="020B0604020202020204" pitchFamily="34" charset="0"/>
                <a:cs typeface="Arial" panose="020B0604020202020204" pitchFamily="34" charset="0"/>
              </a:rPr>
              <a:t>Sylvia S. Mader</a:t>
            </a:r>
            <a:r>
              <a:rPr lang="en-US" altLang="en-US" sz="1800" b="1" i="1" baseline="0" dirty="0">
                <a:solidFill>
                  <a:srgbClr val="008000"/>
                </a:solidFill>
                <a:latin typeface="Arial" panose="020B0604020202020204" pitchFamily="34" charset="0"/>
                <a:cs typeface="Arial" panose="020B0604020202020204" pitchFamily="34" charset="0"/>
              </a:rPr>
              <a:t> </a:t>
            </a:r>
            <a:r>
              <a:rPr lang="en-US" altLang="en-US" sz="1800" b="1" dirty="0">
                <a:solidFill>
                  <a:srgbClr val="008000"/>
                </a:solidFill>
                <a:latin typeface="Arial" panose="020B0604020202020204" pitchFamily="34" charset="0"/>
                <a:cs typeface="Arial" panose="020B0604020202020204" pitchFamily="34" charset="0"/>
              </a:rPr>
              <a:t>Michael Windelspecht</a:t>
            </a:r>
            <a:endParaRPr lang="en-IN" sz="1800" dirty="0">
              <a:solidFill>
                <a:srgbClr val="008000"/>
              </a:solidFill>
              <a:latin typeface="Arial" panose="020B0604020202020204" pitchFamily="34" charset="0"/>
              <a:cs typeface="Arial" panose="020B0604020202020204" pitchFamily="34" charset="0"/>
            </a:endParaRPr>
          </a:p>
        </p:txBody>
      </p:sp>
      <p:sp>
        <p:nvSpPr>
          <p:cNvPr id="14" name="Text Placeholder 7"/>
          <p:cNvSpPr>
            <a:spLocks noGrp="1"/>
          </p:cNvSpPr>
          <p:nvPr>
            <p:ph type="body" sz="quarter" idx="12"/>
          </p:nvPr>
        </p:nvSpPr>
        <p:spPr>
          <a:xfrm>
            <a:off x="5678147" y="3199138"/>
            <a:ext cx="3275013" cy="1173231"/>
          </a:xfrm>
        </p:spPr>
        <p:txBody>
          <a:bodyPr/>
          <a:lstStyle/>
          <a:p>
            <a:pPr marL="0" indent="0" algn="ctr">
              <a:lnSpc>
                <a:spcPct val="80000"/>
              </a:lnSpc>
              <a:spcBef>
                <a:spcPts val="7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800" b="1" dirty="0">
                <a:latin typeface="Arial" panose="020B0604020202020204" pitchFamily="34" charset="0"/>
                <a:cs typeface="Arial" panose="020B0604020202020204" pitchFamily="34" charset="0"/>
              </a:rPr>
              <a:t>Chapter 32</a:t>
            </a:r>
            <a:r>
              <a:rPr lang="en-US" altLang="en-US" sz="2800" b="1" baseline="0" dirty="0">
                <a:latin typeface="Arial" panose="020B0604020202020204" pitchFamily="34" charset="0"/>
                <a:cs typeface="Arial" panose="020B0604020202020204" pitchFamily="34" charset="0"/>
              </a:rPr>
              <a:t> </a:t>
            </a:r>
            <a:r>
              <a:rPr lang="en-US" altLang="en-US" sz="2800" b="1" dirty="0">
                <a:latin typeface="Arial" panose="020B0604020202020204" pitchFamily="34" charset="0"/>
                <a:cs typeface="Arial" panose="020B0604020202020204" pitchFamily="34" charset="0"/>
              </a:rPr>
              <a:t>Human Impact on the Biosphere</a:t>
            </a:r>
          </a:p>
        </p:txBody>
      </p:sp>
      <p:sp>
        <p:nvSpPr>
          <p:cNvPr id="15" name="Text Placeholder 7"/>
          <p:cNvSpPr>
            <a:spLocks noGrp="1"/>
          </p:cNvSpPr>
          <p:nvPr>
            <p:ph type="body" sz="quarter" idx="13"/>
          </p:nvPr>
        </p:nvSpPr>
        <p:spPr>
          <a:xfrm>
            <a:off x="5682407" y="4411071"/>
            <a:ext cx="3263601" cy="460289"/>
          </a:xfrm>
        </p:spPr>
        <p:txBody>
          <a:bodyPr/>
          <a:lstStyle/>
          <a:p>
            <a:pPr marL="0" indent="0" algn="ctr" defTabSz="457200">
              <a:lnSpc>
                <a:spcPct val="80000"/>
              </a:lnSpc>
              <a:spcBef>
                <a:spcPts val="700"/>
              </a:spcBef>
              <a:buClrTx/>
              <a:buSzPct val="10000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400" b="1" kern="1200" dirty="0">
                <a:latin typeface="Arial" charset="0"/>
              </a:rPr>
              <a:t>Lecture Outline</a:t>
            </a:r>
          </a:p>
        </p:txBody>
      </p:sp>
      <p:sp>
        <p:nvSpPr>
          <p:cNvPr id="17" name="Text Placeholder 7"/>
          <p:cNvSpPr>
            <a:spLocks noGrp="1"/>
          </p:cNvSpPr>
          <p:nvPr>
            <p:ph type="body" sz="quarter" idx="15"/>
          </p:nvPr>
        </p:nvSpPr>
        <p:spPr>
          <a:xfrm>
            <a:off x="5265917" y="5105400"/>
            <a:ext cx="3716436" cy="740845"/>
          </a:xfrm>
          <a:noFill/>
          <a:ln w="9525">
            <a:noFill/>
            <a:round/>
            <a:headEnd/>
            <a:tailEnd/>
          </a:ln>
          <a:effectLst/>
        </p:spPr>
        <p:txBody>
          <a:bodyPr wrap="square" lIns="90000" tIns="46800" rIns="90000" bIns="46800">
            <a:spAutoFit/>
          </a:bodyPr>
          <a:lstStyle/>
          <a:p>
            <a:pPr marL="0" indent="0" algn="ctr">
              <a:spcBef>
                <a:spcPts val="87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1400" b="1" dirty="0">
                <a:latin typeface="Arial" panose="020B0604020202020204" pitchFamily="34" charset="0"/>
                <a:cs typeface="Arial" panose="020B0604020202020204" pitchFamily="34" charset="0"/>
              </a:rPr>
              <a:t>See separate </a:t>
            </a:r>
            <a:r>
              <a:rPr lang="en-US" altLang="en-US" sz="1400" b="1" i="1" dirty="0">
                <a:latin typeface="Arial" panose="020B0604020202020204" pitchFamily="34" charset="0"/>
                <a:cs typeface="Arial" panose="020B0604020202020204" pitchFamily="34" charset="0"/>
              </a:rPr>
              <a:t>FlexArt PowerPoint</a:t>
            </a:r>
            <a:r>
              <a:rPr lang="en-US" altLang="en-US" sz="1400" b="1" dirty="0">
                <a:latin typeface="Arial" panose="020B0604020202020204" pitchFamily="34" charset="0"/>
                <a:cs typeface="Arial" panose="020B0604020202020204" pitchFamily="34" charset="0"/>
              </a:rPr>
              <a:t> slides for all figures and tables pre-inserted into PowerPoint without notes.</a:t>
            </a:r>
          </a:p>
        </p:txBody>
      </p:sp>
      <p:pic>
        <p:nvPicPr>
          <p:cNvPr id="9" name="Picture 8"/>
          <p:cNvPicPr>
            <a:picLocks noChangeAspect="1"/>
          </p:cNvPicPr>
          <p:nvPr/>
        </p:nvPicPr>
        <p:blipFill>
          <a:blip r:embed="rId3" cstate="print"/>
          <a:srcRect/>
          <a:stretch>
            <a:fillRect/>
          </a:stretch>
        </p:blipFill>
        <p:spPr bwMode="auto">
          <a:xfrm>
            <a:off x="685800" y="914400"/>
            <a:ext cx="4620593" cy="5227761"/>
          </a:xfrm>
          <a:prstGeom prst="rect">
            <a:avLst/>
          </a:prstGeom>
          <a:noFill/>
          <a:ln w="9525">
            <a:noFill/>
            <a:miter lim="800000"/>
            <a:headEnd/>
            <a:tailEnd/>
          </a:ln>
        </p:spPr>
      </p:pic>
      <p:pic>
        <p:nvPicPr>
          <p:cNvPr id="2056" name="Picture 1"/>
          <p:cNvPicPr>
            <a:picLocks noChangeAspect="1"/>
          </p:cNvPicPr>
          <p:nvPr/>
        </p:nvPicPr>
        <p:blipFill>
          <a:blip r:embed="rId4" cstate="print"/>
          <a:srcRect/>
          <a:stretch>
            <a:fillRect/>
          </a:stretch>
        </p:blipFill>
        <p:spPr bwMode="auto">
          <a:xfrm>
            <a:off x="196850" y="63500"/>
            <a:ext cx="811213" cy="811213"/>
          </a:xfrm>
          <a:prstGeom prst="rect">
            <a:avLst/>
          </a:prstGeom>
          <a:noFill/>
          <a:ln w="9525">
            <a:noFill/>
            <a:miter lim="800000"/>
            <a:headEnd/>
            <a:tailEnd/>
          </a:ln>
        </p:spPr>
      </p:pic>
      <p:sp>
        <p:nvSpPr>
          <p:cNvPr id="11" name="Text Placeholder 3">
            <a:extLst>
              <a:ext uri="{FF2B5EF4-FFF2-40B4-BE49-F238E27FC236}">
                <a16:creationId xmlns:a16="http://schemas.microsoft.com/office/drawing/2014/main" id="{3F77F30D-EC83-4EC2-AB3F-15AD1550B896}"/>
              </a:ext>
            </a:extLst>
          </p:cNvPr>
          <p:cNvSpPr>
            <a:spLocks noGrp="1"/>
          </p:cNvSpPr>
          <p:nvPr>
            <p:ph type="body" sz="quarter" idx="16"/>
          </p:nvPr>
        </p:nvSpPr>
        <p:spPr>
          <a:xfrm>
            <a:off x="493296" y="6525128"/>
            <a:ext cx="8153400" cy="304800"/>
          </a:xfrm>
        </p:spPr>
        <p:txBody>
          <a:bodyPr/>
          <a:lstStyle>
            <a:lvl1pPr marL="0" indent="0" algn="ctr">
              <a:buNone/>
              <a:defRPr sz="900"/>
            </a:lvl1pPr>
          </a:lstStyle>
          <a:p>
            <a:pPr lvl="0" eaLnBrk="1" hangingPunct="1">
              <a:spcBef>
                <a:spcPct val="0"/>
              </a:spcBef>
              <a:buClrTx/>
              <a:defRPr/>
            </a:pPr>
            <a:r>
              <a:rPr lang="en-US" dirty="0">
                <a:latin typeface="Arial" charset="0"/>
                <a:ea typeface=""/>
                <a:cs typeface=""/>
              </a:rPr>
              <a:t>Copyright © McGraw-Hill Education. All rights reserved. Authorized only for instructor use in the classroom. No reproduction or distribution without the prior written consent of McGraw-Hill Education.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7696"/>
            <a:ext cx="8228013" cy="615296"/>
          </a:xfrm>
        </p:spPr>
        <p:txBody>
          <a:bodyPr/>
          <a:lstStyle/>
          <a:p>
            <a:pPr lvl="1"/>
            <a:r>
              <a:rPr lang="en-US" altLang="en-US" sz="3600" dirty="0"/>
              <a:t>Agricultural Value</a:t>
            </a:r>
            <a:endParaRPr lang="en-US" sz="3600" dirty="0"/>
          </a:p>
        </p:txBody>
      </p:sp>
      <p:sp>
        <p:nvSpPr>
          <p:cNvPr id="5" name="Text Placeholder 5">
            <a:extLst>
              <a:ext uri="{FF2B5EF4-FFF2-40B4-BE49-F238E27FC236}">
                <a16:creationId xmlns:a16="http://schemas.microsoft.com/office/drawing/2014/main" id="{B8FA2455-6D25-4A92-BFE1-51A036096685}"/>
              </a:ext>
            </a:extLst>
          </p:cNvPr>
          <p:cNvSpPr>
            <a:spLocks noGrp="1"/>
          </p:cNvSpPr>
          <p:nvPr>
            <p:ph type="body" sz="quarter" idx="10"/>
          </p:nvPr>
        </p:nvSpPr>
        <p:spPr>
          <a:xfrm>
            <a:off x="803276" y="1254456"/>
            <a:ext cx="7578724" cy="2057400"/>
          </a:xfrm>
        </p:spPr>
        <p:txBody>
          <a:bodyPr/>
          <a:lstStyle/>
          <a:p>
            <a:pPr marL="0" indent="0">
              <a:spcBef>
                <a:spcPts val="6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Crops such as wheat, corn, and rice derived from wild plants</a:t>
            </a:r>
          </a:p>
          <a:p>
            <a:pPr marL="400050" lvl="1" indent="-323850">
              <a:spcBef>
                <a:spcPts val="5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200" dirty="0"/>
              <a:t>When cultivated rice crops in Africa were being attacked by a virus, researchers grew thousands of wild rice samples to find a gene for resistance to the virus.</a:t>
            </a:r>
          </a:p>
        </p:txBody>
      </p:sp>
      <p:sp>
        <p:nvSpPr>
          <p:cNvPr id="6" name="Text Placeholder 5">
            <a:extLst>
              <a:ext uri="{FF2B5EF4-FFF2-40B4-BE49-F238E27FC236}">
                <a16:creationId xmlns:a16="http://schemas.microsoft.com/office/drawing/2014/main" id="{64E84B0A-B7BF-4F82-97D0-D844D9028B22}"/>
              </a:ext>
            </a:extLst>
          </p:cNvPr>
          <p:cNvSpPr>
            <a:spLocks noGrp="1"/>
          </p:cNvSpPr>
          <p:nvPr>
            <p:ph type="body" sz="quarter" idx="14"/>
          </p:nvPr>
        </p:nvSpPr>
        <p:spPr>
          <a:xfrm>
            <a:off x="803275" y="3429000"/>
            <a:ext cx="7881937" cy="3040040"/>
          </a:xfrm>
        </p:spPr>
        <p:txBody>
          <a:bodyPr/>
          <a:lstStyle/>
          <a:p>
            <a:pPr marL="0" indent="0">
              <a:spcBef>
                <a:spcPts val="6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Biological pest controls (natural predators and parasites) are often preferable to chemical pesticides.</a:t>
            </a:r>
          </a:p>
          <a:p>
            <a:pPr marL="0" indent="0">
              <a:spcBef>
                <a:spcPts val="6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Pollinators of flowering plants</a:t>
            </a:r>
          </a:p>
          <a:p>
            <a:pPr marL="400050" lvl="1" indent="-342900">
              <a:spcBef>
                <a:spcPts val="5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200" dirty="0"/>
              <a:t>Domesticated honeybee pollinates $10 billion worth of food crops annually in United States.</a:t>
            </a:r>
          </a:p>
          <a:p>
            <a:pPr marL="400050" lvl="1" indent="-342900">
              <a:spcBef>
                <a:spcPts val="500"/>
              </a:spcBef>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200" dirty="0"/>
              <a:t>Mites wiping out 10% of honeybee population—looking for help from wild bees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46744"/>
            <a:ext cx="8228013" cy="597200"/>
          </a:xfrm>
        </p:spPr>
        <p:txBody>
          <a:bodyPr/>
          <a:lstStyle/>
          <a:p>
            <a:pPr lvl="1"/>
            <a:r>
              <a:rPr lang="en-US" altLang="en-US" sz="3200" dirty="0"/>
              <a:t>Consumptive Use Value</a:t>
            </a:r>
            <a:endParaRPr lang="en-US" dirty="0"/>
          </a:p>
        </p:txBody>
      </p:sp>
      <p:sp>
        <p:nvSpPr>
          <p:cNvPr id="6" name="Content Placeholder 5"/>
          <p:cNvSpPr>
            <a:spLocks noGrp="1"/>
          </p:cNvSpPr>
          <p:nvPr>
            <p:ph idx="1"/>
          </p:nvPr>
        </p:nvSpPr>
        <p:spPr>
          <a:xfrm>
            <a:off x="799071" y="1600201"/>
            <a:ext cx="7391400" cy="3657599"/>
          </a:xfrm>
        </p:spPr>
        <p:txBody>
          <a:bodyPr/>
          <a:lstStyle/>
          <a:p>
            <a:pPr marL="0" indent="0">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Some products gathered in the wild for sale</a:t>
            </a:r>
          </a:p>
          <a:p>
            <a:pPr marL="0" indent="0">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Wild fruits and vegetables, skins, fibers, beeswax, and seaweed</a:t>
            </a:r>
          </a:p>
          <a:p>
            <a:pPr marL="0" indent="0">
              <a:spcBef>
                <a:spcPts val="7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Many trees still felled in the natural environment for their wood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86441"/>
            <a:ext cx="8228013" cy="1117807"/>
          </a:xfrm>
        </p:spPr>
        <p:txBody>
          <a:bodyPr/>
          <a:lstStyle/>
          <a:p>
            <a:r>
              <a:rPr lang="en-US" altLang="en-US" dirty="0"/>
              <a:t>Figure 32.4 Agriculture and Consumptive Value of Wildlife</a:t>
            </a:r>
            <a:endParaRPr lang="en-US" dirty="0"/>
          </a:p>
        </p:txBody>
      </p:sp>
      <p:pic>
        <p:nvPicPr>
          <p:cNvPr id="3" name="Picture 2">
            <a:extLst>
              <a:ext uri="{FF2B5EF4-FFF2-40B4-BE49-F238E27FC236}">
                <a16:creationId xmlns:a16="http://schemas.microsoft.com/office/drawing/2014/main" id="{25ACAE69-354B-4672-B2F8-ACE8416392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503"/>
          <a:stretch/>
        </p:blipFill>
        <p:spPr>
          <a:xfrm>
            <a:off x="3106005" y="1400175"/>
            <a:ext cx="2946586" cy="4848225"/>
          </a:xfrm>
          <a:prstGeom prst="rect">
            <a:avLst/>
          </a:prstGeom>
        </p:spPr>
      </p:pic>
      <p:sp>
        <p:nvSpPr>
          <p:cNvPr id="12" name="Text Placeholder 6">
            <a:extLst>
              <a:ext uri="{FF2B5EF4-FFF2-40B4-BE49-F238E27FC236}">
                <a16:creationId xmlns:a16="http://schemas.microsoft.com/office/drawing/2014/main" id="{BF62B0F1-0111-46A5-8D09-6F7D32CFC820}"/>
              </a:ext>
            </a:extLst>
          </p:cNvPr>
          <p:cNvSpPr>
            <a:spLocks noGrp="1"/>
          </p:cNvSpPr>
          <p:nvPr>
            <p:ph type="body" sz="quarter" idx="11"/>
          </p:nvPr>
        </p:nvSpPr>
        <p:spPr>
          <a:xfrm>
            <a:off x="3659435" y="1495591"/>
            <a:ext cx="990599" cy="308514"/>
          </a:xfrm>
        </p:spPr>
        <p:txBody>
          <a:bodyPr/>
          <a:lstStyle>
            <a:lvl1pPr marL="0" indent="0" algn="l">
              <a:buNone/>
              <a:defRPr sz="1000"/>
            </a:lvl1pPr>
          </a:lstStyle>
          <a:p>
            <a:r>
              <a:rPr lang="en-IN" sz="500" dirty="0"/>
              <a:t>Wild species, like ladybugs, play a role in biological control of agricultural pests.</a:t>
            </a:r>
          </a:p>
        </p:txBody>
      </p:sp>
      <p:sp>
        <p:nvSpPr>
          <p:cNvPr id="13" name="Text Placeholder 6">
            <a:extLst>
              <a:ext uri="{FF2B5EF4-FFF2-40B4-BE49-F238E27FC236}">
                <a16:creationId xmlns:a16="http://schemas.microsoft.com/office/drawing/2014/main" id="{463776DF-06A7-4CFE-9E69-3C3AFA28FA91}"/>
              </a:ext>
            </a:extLst>
          </p:cNvPr>
          <p:cNvSpPr>
            <a:spLocks noGrp="1"/>
          </p:cNvSpPr>
          <p:nvPr>
            <p:ph type="body" sz="quarter" idx="12"/>
          </p:nvPr>
        </p:nvSpPr>
        <p:spPr>
          <a:xfrm>
            <a:off x="4682840" y="2747356"/>
            <a:ext cx="1142999" cy="309644"/>
          </a:xfrm>
        </p:spPr>
        <p:txBody>
          <a:bodyPr/>
          <a:lstStyle>
            <a:lvl1pPr marL="0" indent="0" algn="l">
              <a:buNone/>
              <a:defRPr sz="1000"/>
            </a:lvl1pPr>
          </a:lstStyle>
          <a:p>
            <a:r>
              <a:rPr lang="en-US" sz="500" dirty="0"/>
              <a:t>Wild species, like the long-nosed bat, are pollinators of agricultural and other plants.</a:t>
            </a:r>
            <a:endParaRPr lang="en-IN" sz="500" dirty="0"/>
          </a:p>
        </p:txBody>
      </p:sp>
      <p:sp>
        <p:nvSpPr>
          <p:cNvPr id="14" name="Text Placeholder 6">
            <a:extLst>
              <a:ext uri="{FF2B5EF4-FFF2-40B4-BE49-F238E27FC236}">
                <a16:creationId xmlns:a16="http://schemas.microsoft.com/office/drawing/2014/main" id="{1B6D9E0A-4FB9-4A69-A802-C19B2DD386F3}"/>
              </a:ext>
            </a:extLst>
          </p:cNvPr>
          <p:cNvSpPr>
            <a:spLocks noGrp="1"/>
          </p:cNvSpPr>
          <p:nvPr>
            <p:ph type="body" sz="quarter" idx="15"/>
          </p:nvPr>
        </p:nvSpPr>
        <p:spPr>
          <a:xfrm>
            <a:off x="4524350" y="4934686"/>
            <a:ext cx="1297512" cy="228600"/>
          </a:xfrm>
        </p:spPr>
        <p:txBody>
          <a:bodyPr/>
          <a:lstStyle>
            <a:lvl1pPr marL="0" indent="0" algn="l">
              <a:buNone/>
              <a:defRPr sz="1000"/>
            </a:lvl1pPr>
          </a:lstStyle>
          <a:p>
            <a:r>
              <a:rPr lang="en-IN" sz="500" dirty="0"/>
              <a:t>Wild species, like many marine species, provide us with food.</a:t>
            </a:r>
          </a:p>
        </p:txBody>
      </p:sp>
      <p:sp>
        <p:nvSpPr>
          <p:cNvPr id="15" name="Text Placeholder 6">
            <a:extLst>
              <a:ext uri="{FF2B5EF4-FFF2-40B4-BE49-F238E27FC236}">
                <a16:creationId xmlns:a16="http://schemas.microsoft.com/office/drawing/2014/main" id="{F8C4EA43-9CFC-44B4-B6F7-B7EE22DBEF42}"/>
              </a:ext>
            </a:extLst>
          </p:cNvPr>
          <p:cNvSpPr>
            <a:spLocks noGrp="1"/>
          </p:cNvSpPr>
          <p:nvPr>
            <p:ph type="body" sz="quarter" idx="16"/>
          </p:nvPr>
        </p:nvSpPr>
        <p:spPr>
          <a:xfrm>
            <a:off x="4539153" y="5959981"/>
            <a:ext cx="1219200" cy="294455"/>
          </a:xfrm>
        </p:spPr>
        <p:txBody>
          <a:bodyPr/>
          <a:lstStyle>
            <a:lvl1pPr marL="0" indent="0" algn="l">
              <a:buNone/>
              <a:defRPr sz="1000"/>
            </a:lvl1pPr>
          </a:lstStyle>
          <a:p>
            <a:r>
              <a:rPr lang="en-IN" sz="500" dirty="0"/>
              <a:t>Wild species, like rubber trees, can provide a product indefinitely if the forest is not destroyed.</a:t>
            </a:r>
          </a:p>
        </p:txBody>
      </p:sp>
      <p:sp>
        <p:nvSpPr>
          <p:cNvPr id="16" name="Text Placeholder 6">
            <a:extLst>
              <a:ext uri="{FF2B5EF4-FFF2-40B4-BE49-F238E27FC236}">
                <a16:creationId xmlns:a16="http://schemas.microsoft.com/office/drawing/2014/main" id="{CB878B71-191A-4C73-A94B-637E75580668}"/>
              </a:ext>
            </a:extLst>
          </p:cNvPr>
          <p:cNvSpPr>
            <a:spLocks noGrp="1"/>
          </p:cNvSpPr>
          <p:nvPr>
            <p:ph type="body" sz="quarter" idx="17"/>
          </p:nvPr>
        </p:nvSpPr>
        <p:spPr>
          <a:xfrm>
            <a:off x="3106004" y="6239302"/>
            <a:ext cx="3048000" cy="333607"/>
          </a:xfrm>
        </p:spPr>
        <p:txBody>
          <a:bodyPr/>
          <a:lstStyle>
            <a:lvl1pPr marL="0" indent="0" algn="l">
              <a:buNone/>
              <a:defRPr sz="1000"/>
            </a:lvl1pPr>
          </a:lstStyle>
          <a:p>
            <a:pPr algn="ctr"/>
            <a:r>
              <a:rPr lang="en-IN" sz="500" dirty="0"/>
              <a:t>(ladybug): </a:t>
            </a:r>
            <a:r>
              <a:rPr lang="en-US" sz="500" dirty="0">
                <a:latin typeface="Arial" charset="0"/>
                <a:ea typeface=""/>
                <a:cs typeface=""/>
              </a:rPr>
              <a:t>©</a:t>
            </a:r>
            <a:r>
              <a:rPr lang="en-IN" sz="500" dirty="0"/>
              <a:t> Anthony </a:t>
            </a:r>
            <a:r>
              <a:rPr lang="en-IN" sz="500" dirty="0" err="1"/>
              <a:t>Mercieca</a:t>
            </a:r>
            <a:r>
              <a:rPr lang="en-IN" sz="500" dirty="0"/>
              <a:t>/Science Source; (bat): </a:t>
            </a:r>
            <a:r>
              <a:rPr lang="en-US" sz="500" dirty="0">
                <a:latin typeface="Arial" charset="0"/>
                <a:ea typeface=""/>
                <a:cs typeface=""/>
              </a:rPr>
              <a:t>©</a:t>
            </a:r>
            <a:r>
              <a:rPr lang="en-IN" sz="500" dirty="0"/>
              <a:t> </a:t>
            </a:r>
            <a:r>
              <a:rPr lang="en-IN" sz="500" dirty="0" err="1"/>
              <a:t>Dr.</a:t>
            </a:r>
            <a:r>
              <a:rPr lang="en-IN" sz="500" dirty="0"/>
              <a:t> Merlin D. Tuttle/Bat Conservation International/Science Source; (fishing boat): </a:t>
            </a:r>
            <a:r>
              <a:rPr lang="en-US" sz="500" dirty="0">
                <a:latin typeface="Arial" charset="0"/>
                <a:ea typeface=""/>
                <a:cs typeface=""/>
              </a:rPr>
              <a:t>©</a:t>
            </a:r>
            <a:r>
              <a:rPr lang="en-IN" sz="500" dirty="0"/>
              <a:t> </a:t>
            </a:r>
            <a:r>
              <a:rPr lang="en-IN" sz="500" dirty="0" err="1"/>
              <a:t>Herve</a:t>
            </a:r>
            <a:r>
              <a:rPr lang="en-IN" sz="500" dirty="0"/>
              <a:t> </a:t>
            </a:r>
            <a:r>
              <a:rPr lang="en-IN" sz="500" dirty="0" err="1"/>
              <a:t>Donnezan</a:t>
            </a:r>
            <a:r>
              <a:rPr lang="en-IN" sz="500" dirty="0"/>
              <a:t>/Science Source; </a:t>
            </a:r>
          </a:p>
          <a:p>
            <a:pPr algn="ctr"/>
            <a:r>
              <a:rPr lang="en-IN" sz="500" dirty="0"/>
              <a:t>(rubber tree): </a:t>
            </a:r>
            <a:r>
              <a:rPr lang="en-US" sz="500" dirty="0">
                <a:latin typeface="Arial" charset="0"/>
                <a:ea typeface=""/>
                <a:cs typeface=""/>
              </a:rPr>
              <a:t>©</a:t>
            </a:r>
            <a:r>
              <a:rPr lang="en-IN" sz="500" dirty="0"/>
              <a:t> Bryn Campbell/Stone/Getty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02111"/>
            <a:ext cx="8228013" cy="686466"/>
          </a:xfrm>
        </p:spPr>
        <p:txBody>
          <a:bodyPr/>
          <a:lstStyle/>
          <a:p>
            <a:r>
              <a:rPr lang="en-US" altLang="en-US" dirty="0"/>
              <a:t>Indirect Values of Biodiversity, 1</a:t>
            </a:r>
            <a:endParaRPr lang="en-US" dirty="0"/>
          </a:p>
        </p:txBody>
      </p:sp>
      <p:sp>
        <p:nvSpPr>
          <p:cNvPr id="5" name="Text Placeholder 5">
            <a:extLst>
              <a:ext uri="{FF2B5EF4-FFF2-40B4-BE49-F238E27FC236}">
                <a16:creationId xmlns:a16="http://schemas.microsoft.com/office/drawing/2014/main" id="{37E65A24-D4B8-4A9D-8F7C-6985DCE14891}"/>
              </a:ext>
            </a:extLst>
          </p:cNvPr>
          <p:cNvSpPr>
            <a:spLocks noGrp="1"/>
          </p:cNvSpPr>
          <p:nvPr>
            <p:ph type="body" sz="quarter" idx="10"/>
          </p:nvPr>
        </p:nvSpPr>
        <p:spPr>
          <a:xfrm>
            <a:off x="807825" y="1240807"/>
            <a:ext cx="7345576" cy="3651911"/>
          </a:xfrm>
        </p:spPr>
        <p:txBody>
          <a:bodyPr/>
          <a:lstStyle/>
          <a:p>
            <a:pPr marL="0" indent="0">
              <a:spcAft>
                <a:spcPts val="1500"/>
              </a:spcAft>
              <a:buNone/>
            </a:pPr>
            <a:r>
              <a:rPr lang="en-US" altLang="en-US" sz="2800" dirty="0"/>
              <a:t>Services are wide-ranging and not easily perceptible.</a:t>
            </a:r>
          </a:p>
          <a:p>
            <a:pPr marL="0" indent="0">
              <a:spcAft>
                <a:spcPts val="1500"/>
              </a:spcAft>
              <a:buNone/>
            </a:pPr>
            <a:r>
              <a:rPr lang="en-US" altLang="en-US" sz="2800" dirty="0"/>
              <a:t>Biogeochemical cycles</a:t>
            </a:r>
          </a:p>
          <a:p>
            <a:pPr marL="265113" lvl="1" indent="-265113">
              <a:buClr>
                <a:srgbClr val="2B822B"/>
              </a:buClr>
              <a:buFont typeface="Arial" panose="020B0604020202020204" pitchFamily="34" charset="0"/>
              <a:buChar char="•"/>
            </a:pPr>
            <a:r>
              <a:rPr lang="en-US" altLang="en-US" sz="2600" dirty="0"/>
              <a:t>Workings of cycles depend on biodiversity.</a:t>
            </a:r>
          </a:p>
          <a:p>
            <a:pPr marL="265113" lvl="1" indent="-265113">
              <a:buClr>
                <a:srgbClr val="2B822B"/>
              </a:buClr>
              <a:buFont typeface="Arial" panose="020B0604020202020204" pitchFamily="34" charset="0"/>
              <a:buChar char="•"/>
            </a:pPr>
            <a:r>
              <a:rPr lang="en-US" altLang="en-US" sz="2600" dirty="0"/>
              <a:t>Technology has been unable to artificially contribute or create any of the biogeochemical cycles.</a:t>
            </a:r>
          </a:p>
        </p:txBody>
      </p:sp>
      <p:sp>
        <p:nvSpPr>
          <p:cNvPr id="6" name="Text Placeholder 5">
            <a:extLst>
              <a:ext uri="{FF2B5EF4-FFF2-40B4-BE49-F238E27FC236}">
                <a16:creationId xmlns:a16="http://schemas.microsoft.com/office/drawing/2014/main" id="{DC0BC4E4-CB78-4DA6-93B0-F494C864878B}"/>
              </a:ext>
            </a:extLst>
          </p:cNvPr>
          <p:cNvSpPr>
            <a:spLocks noGrp="1"/>
          </p:cNvSpPr>
          <p:nvPr>
            <p:ph type="body" sz="quarter" idx="14"/>
          </p:nvPr>
        </p:nvSpPr>
        <p:spPr>
          <a:xfrm>
            <a:off x="803274" y="5001904"/>
            <a:ext cx="7731125" cy="1524000"/>
          </a:xfrm>
        </p:spPr>
        <p:txBody>
          <a:bodyPr/>
          <a:lstStyle/>
          <a:p>
            <a:pPr marL="0" indent="0">
              <a:spcAft>
                <a:spcPts val="1500"/>
              </a:spcAft>
              <a:buNone/>
            </a:pPr>
            <a:r>
              <a:rPr lang="en-US" altLang="en-US" sz="2800" dirty="0"/>
              <a:t>Waste disposal</a:t>
            </a:r>
          </a:p>
          <a:p>
            <a:pPr marL="285750" lvl="1">
              <a:buClr>
                <a:srgbClr val="2B822B"/>
              </a:buClr>
              <a:buFont typeface="Arial" panose="020B0604020202020204" pitchFamily="34" charset="0"/>
              <a:buChar char="•"/>
            </a:pPr>
            <a:r>
              <a:rPr lang="en-US" altLang="en-US" sz="2600" dirty="0"/>
              <a:t>If not for decomposition, waste would soon cover the entire surface of the planet.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931"/>
            <a:ext cx="8228013" cy="1174827"/>
          </a:xfrm>
        </p:spPr>
        <p:txBody>
          <a:bodyPr/>
          <a:lstStyle/>
          <a:p>
            <a:r>
              <a:rPr lang="en-US" altLang="en-US" dirty="0"/>
              <a:t>Figure 32.5 Indirect Value of Ecosystems</a:t>
            </a:r>
            <a:endParaRPr lang="en-US" dirty="0"/>
          </a:p>
        </p:txBody>
      </p:sp>
      <p:pic>
        <p:nvPicPr>
          <p:cNvPr id="5122" name="Picture 2"/>
          <p:cNvPicPr>
            <a:picLocks noChangeAspect="1" noChangeArrowheads="1"/>
          </p:cNvPicPr>
          <p:nvPr/>
        </p:nvPicPr>
        <p:blipFill rotWithShape="1">
          <a:blip r:embed="rId3" cstate="print"/>
          <a:srcRect t="2403" b="5870"/>
          <a:stretch/>
        </p:blipFill>
        <p:spPr bwMode="auto">
          <a:xfrm>
            <a:off x="2280787" y="1600201"/>
            <a:ext cx="4582426" cy="4511841"/>
          </a:xfrm>
          <a:prstGeom prst="rect">
            <a:avLst/>
          </a:prstGeom>
          <a:noFill/>
        </p:spPr>
      </p:pic>
      <p:sp>
        <p:nvSpPr>
          <p:cNvPr id="6" name="Text Placeholder 6">
            <a:extLst>
              <a:ext uri="{FF2B5EF4-FFF2-40B4-BE49-F238E27FC236}">
                <a16:creationId xmlns:a16="http://schemas.microsoft.com/office/drawing/2014/main" id="{156BE065-7A40-4E22-A5A9-BBABA7FB829E}"/>
              </a:ext>
            </a:extLst>
          </p:cNvPr>
          <p:cNvSpPr>
            <a:spLocks noGrp="1"/>
          </p:cNvSpPr>
          <p:nvPr>
            <p:ph type="body" sz="quarter" idx="13"/>
          </p:nvPr>
        </p:nvSpPr>
        <p:spPr>
          <a:xfrm>
            <a:off x="2637120" y="6236448"/>
            <a:ext cx="3998737" cy="152400"/>
          </a:xfrm>
        </p:spPr>
        <p:txBody>
          <a:bodyPr/>
          <a:lstStyle>
            <a:lvl1pPr marL="0" indent="0" algn="ctr">
              <a:buNone/>
              <a:defRPr sz="1000"/>
            </a:lvl1pPr>
          </a:lstStyle>
          <a:p>
            <a:r>
              <a:rPr lang="en-US" sz="650" dirty="0"/>
              <a:t>(deciduous forest): </a:t>
            </a:r>
            <a:r>
              <a:rPr lang="en-US" sz="650" dirty="0">
                <a:latin typeface="Arial" charset="0"/>
                <a:ea typeface=""/>
                <a:cs typeface=""/>
              </a:rPr>
              <a:t>©</a:t>
            </a:r>
            <a:r>
              <a:rPr lang="en-US" sz="650" dirty="0"/>
              <a:t> BananaStock/PunchStock RF; (coral reef): </a:t>
            </a:r>
            <a:r>
              <a:rPr lang="en-US" sz="650" dirty="0">
                <a:latin typeface="Arial" charset="0"/>
                <a:ea typeface=""/>
                <a:cs typeface=""/>
              </a:rPr>
              <a:t>©</a:t>
            </a:r>
            <a:r>
              <a:rPr lang="en-US" sz="650" dirty="0"/>
              <a:t> Vlad61/Shutterstock RF</a:t>
            </a:r>
            <a:endParaRPr lang="en-IN" sz="65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8013" cy="953289"/>
          </a:xfrm>
        </p:spPr>
        <p:txBody>
          <a:bodyPr/>
          <a:lstStyle/>
          <a:p>
            <a:r>
              <a:rPr lang="en-US" altLang="en-US" dirty="0"/>
              <a:t>Indirect Values of Biodiversity, 2</a:t>
            </a:r>
            <a:endParaRPr lang="en-US" dirty="0"/>
          </a:p>
        </p:txBody>
      </p:sp>
      <p:sp>
        <p:nvSpPr>
          <p:cNvPr id="7" name="Content Placeholder 6"/>
          <p:cNvSpPr>
            <a:spLocks noGrp="1"/>
          </p:cNvSpPr>
          <p:nvPr>
            <p:ph idx="1"/>
          </p:nvPr>
        </p:nvSpPr>
        <p:spPr>
          <a:xfrm>
            <a:off x="800881" y="1025856"/>
            <a:ext cx="7669188" cy="3774744"/>
          </a:xfrm>
        </p:spPr>
        <p:txBody>
          <a:bodyPr/>
          <a:lstStyle/>
          <a:p>
            <a:pPr marL="0" indent="0">
              <a:lnSpc>
                <a:spcPct val="90000"/>
              </a:lnSpc>
              <a:spcAft>
                <a:spcPts val="1500"/>
              </a:spcAft>
              <a:buNone/>
            </a:pPr>
            <a:r>
              <a:rPr lang="en-US" altLang="en-US" sz="2800" dirty="0"/>
              <a:t>Provision of fresh water</a:t>
            </a:r>
          </a:p>
          <a:p>
            <a:pPr marL="285750" lvl="1">
              <a:lnSpc>
                <a:spcPct val="90000"/>
              </a:lnSpc>
              <a:spcAft>
                <a:spcPts val="0"/>
              </a:spcAft>
              <a:buClr>
                <a:srgbClr val="2B822B"/>
              </a:buClr>
              <a:buFont typeface="Arial" panose="020B0604020202020204" pitchFamily="34" charset="0"/>
              <a:buChar char="•"/>
            </a:pPr>
            <a:r>
              <a:rPr lang="en-US" altLang="en-US" sz="2400" dirty="0"/>
              <a:t>Few terrestrial organisms are adapted to living in a salty environment.</a:t>
            </a:r>
          </a:p>
          <a:p>
            <a:pPr marL="285750" lvl="1">
              <a:lnSpc>
                <a:spcPct val="90000"/>
              </a:lnSpc>
              <a:spcAft>
                <a:spcPts val="0"/>
              </a:spcAft>
              <a:buClr>
                <a:srgbClr val="2B822B"/>
              </a:buClr>
              <a:buFont typeface="Arial" panose="020B0604020202020204" pitchFamily="34" charset="0"/>
              <a:buChar char="•"/>
            </a:pPr>
            <a:r>
              <a:rPr lang="en-US" altLang="en-US" sz="2400" dirty="0"/>
              <a:t>No substitute for fresh water </a:t>
            </a:r>
          </a:p>
          <a:p>
            <a:pPr marL="285750" lvl="1">
              <a:lnSpc>
                <a:spcPct val="90000"/>
              </a:lnSpc>
              <a:spcAft>
                <a:spcPts val="0"/>
              </a:spcAft>
              <a:buClr>
                <a:srgbClr val="2B822B"/>
              </a:buClr>
              <a:buFont typeface="Arial" panose="020B0604020202020204" pitchFamily="34" charset="0"/>
              <a:buChar char="•"/>
            </a:pPr>
            <a:r>
              <a:rPr lang="en-US" altLang="en-US" sz="2400" dirty="0"/>
              <a:t>Cost of desalinization four to eight times the average cost of freshwater acquired through the water cycle</a:t>
            </a:r>
          </a:p>
          <a:p>
            <a:pPr marL="285750" lvl="1">
              <a:lnSpc>
                <a:spcPct val="90000"/>
              </a:lnSpc>
              <a:spcAft>
                <a:spcPts val="0"/>
              </a:spcAft>
              <a:buClr>
                <a:srgbClr val="2B822B"/>
              </a:buClr>
              <a:buFont typeface="Arial" panose="020B0604020202020204" pitchFamily="34" charset="0"/>
              <a:buChar char="•"/>
            </a:pPr>
            <a:r>
              <a:rPr lang="en-US" altLang="en-US" sz="2400" dirty="0"/>
              <a:t>Forests and other ecosystems exert a sponge effect.</a:t>
            </a:r>
          </a:p>
          <a:p>
            <a:pPr marL="546100" lvl="2">
              <a:lnSpc>
                <a:spcPct val="90000"/>
              </a:lnSpc>
              <a:buFont typeface="Arial" panose="020B0604020202020204" pitchFamily="34" charset="0"/>
              <a:buChar char="•"/>
            </a:pPr>
            <a:r>
              <a:rPr lang="en-US" altLang="en-US" sz="2200" dirty="0"/>
              <a:t>Soak up water and release it at a regular rate</a:t>
            </a:r>
          </a:p>
          <a:p>
            <a:pPr marL="546100" lvl="2">
              <a:lnSpc>
                <a:spcPct val="90000"/>
              </a:lnSpc>
              <a:spcAft>
                <a:spcPts val="1000"/>
              </a:spcAft>
              <a:buFont typeface="Arial" panose="020B0604020202020204" pitchFamily="34" charset="0"/>
              <a:buChar char="•"/>
            </a:pPr>
            <a:r>
              <a:rPr lang="en-US" altLang="en-US" sz="2200" dirty="0"/>
              <a:t>Reduces possibility and degree of flooding</a:t>
            </a:r>
            <a:endParaRPr lang="en-US" dirty="0"/>
          </a:p>
        </p:txBody>
      </p:sp>
      <p:sp>
        <p:nvSpPr>
          <p:cNvPr id="8" name="Text Placeholder 5"/>
          <p:cNvSpPr>
            <a:spLocks noGrp="1"/>
          </p:cNvSpPr>
          <p:nvPr>
            <p:ph type="body" sz="quarter" idx="10"/>
          </p:nvPr>
        </p:nvSpPr>
        <p:spPr>
          <a:xfrm>
            <a:off x="803275" y="4890448"/>
            <a:ext cx="7350125" cy="1752600"/>
          </a:xfrm>
        </p:spPr>
        <p:txBody>
          <a:bodyPr/>
          <a:lstStyle/>
          <a:p>
            <a:pPr marL="0" indent="0">
              <a:lnSpc>
                <a:spcPct val="90000"/>
              </a:lnSpc>
              <a:spcAft>
                <a:spcPts val="1500"/>
              </a:spcAft>
              <a:buNone/>
            </a:pPr>
            <a:r>
              <a:rPr lang="en-US" altLang="en-US" sz="2800" dirty="0"/>
              <a:t>Prevention of soil erosion</a:t>
            </a:r>
          </a:p>
          <a:p>
            <a:pPr marL="0" indent="0">
              <a:lnSpc>
                <a:spcPct val="90000"/>
              </a:lnSpc>
              <a:spcAft>
                <a:spcPts val="1500"/>
              </a:spcAft>
              <a:buNone/>
            </a:pPr>
            <a:r>
              <a:rPr lang="en-US" altLang="en-US" sz="2800" dirty="0"/>
              <a:t>Regulation of climate</a:t>
            </a:r>
          </a:p>
          <a:p>
            <a:pPr marL="285750" lvl="1">
              <a:lnSpc>
                <a:spcPct val="90000"/>
              </a:lnSpc>
              <a:buClr>
                <a:srgbClr val="2B822B"/>
              </a:buClr>
              <a:buFont typeface="Arial" panose="020B0604020202020204" pitchFamily="34" charset="0"/>
              <a:buChar char="•"/>
            </a:pPr>
            <a:r>
              <a:rPr lang="en-US" altLang="en-US" sz="2400" dirty="0"/>
              <a:t>Forests take up carbon dioxide, a greenhouse gas.</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2878"/>
            <a:ext cx="8228013" cy="1084933"/>
          </a:xfrm>
        </p:spPr>
        <p:txBody>
          <a:bodyPr/>
          <a:lstStyle/>
          <a:p>
            <a:r>
              <a:rPr lang="en-US" altLang="en-US" dirty="0"/>
              <a:t>Indirect Values of Biodiversity, 3</a:t>
            </a:r>
            <a:endParaRPr lang="en-US" dirty="0"/>
          </a:p>
        </p:txBody>
      </p:sp>
      <p:sp>
        <p:nvSpPr>
          <p:cNvPr id="7" name="Content Placeholder 6"/>
          <p:cNvSpPr>
            <a:spLocks noGrp="1"/>
          </p:cNvSpPr>
          <p:nvPr>
            <p:ph idx="1"/>
          </p:nvPr>
        </p:nvSpPr>
        <p:spPr>
          <a:xfrm>
            <a:off x="800100" y="1600201"/>
            <a:ext cx="7581900" cy="2666999"/>
          </a:xfrm>
        </p:spPr>
        <p:txBody>
          <a:bodyPr/>
          <a:lstStyle/>
          <a:p>
            <a:pPr marL="0" indent="0">
              <a:spcAft>
                <a:spcPts val="1500"/>
              </a:spcAft>
              <a:buNone/>
            </a:pPr>
            <a:r>
              <a:rPr lang="en-US" altLang="en-US" dirty="0"/>
              <a:t>Ecotourism</a:t>
            </a:r>
          </a:p>
          <a:p>
            <a:pPr marL="285750" lvl="1">
              <a:buClr>
                <a:srgbClr val="2B822B"/>
              </a:buClr>
              <a:buFont typeface="Arial" panose="020B0604020202020204" pitchFamily="34" charset="0"/>
              <a:buChar char="•"/>
            </a:pPr>
            <a:r>
              <a:rPr lang="en-US" altLang="en-US" dirty="0"/>
              <a:t>In United States, nearly 100 million people enjoy vacationing in a natural setting.</a:t>
            </a:r>
          </a:p>
          <a:p>
            <a:pPr marL="285750" lvl="1">
              <a:buClr>
                <a:srgbClr val="2B822B"/>
              </a:buClr>
              <a:buFont typeface="Arial" panose="020B0604020202020204" pitchFamily="34" charset="0"/>
              <a:buChar char="•"/>
            </a:pPr>
            <a:r>
              <a:rPr lang="en-US" altLang="en-US" dirty="0"/>
              <a:t>To do so, they spend $5 billion each year on fees, travel, lodging, and food.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28374"/>
            <a:ext cx="8228013" cy="633940"/>
          </a:xfrm>
        </p:spPr>
        <p:txBody>
          <a:bodyPr/>
          <a:lstStyle/>
          <a:p>
            <a:r>
              <a:rPr lang="en-US" altLang="en-US" dirty="0"/>
              <a:t>Figure 32.6 Ecotourism</a:t>
            </a:r>
            <a:endParaRPr lang="en-US" dirty="0"/>
          </a:p>
        </p:txBody>
      </p:sp>
      <p:pic>
        <p:nvPicPr>
          <p:cNvPr id="6146" name="Picture 2"/>
          <p:cNvPicPr>
            <a:picLocks noChangeAspect="1" noChangeArrowheads="1"/>
          </p:cNvPicPr>
          <p:nvPr/>
        </p:nvPicPr>
        <p:blipFill rotWithShape="1">
          <a:blip r:embed="rId3" cstate="print"/>
          <a:srcRect t="2913" b="3519"/>
          <a:stretch/>
        </p:blipFill>
        <p:spPr bwMode="auto">
          <a:xfrm>
            <a:off x="989807" y="1371600"/>
            <a:ext cx="7162798" cy="4648200"/>
          </a:xfrm>
          <a:prstGeom prst="rect">
            <a:avLst/>
          </a:prstGeom>
          <a:noFill/>
        </p:spPr>
      </p:pic>
      <p:sp>
        <p:nvSpPr>
          <p:cNvPr id="5" name="Text Placeholder 7"/>
          <p:cNvSpPr>
            <a:spLocks noGrp="1"/>
          </p:cNvSpPr>
          <p:nvPr>
            <p:ph type="body" sz="quarter" idx="4294967295"/>
          </p:nvPr>
        </p:nvSpPr>
        <p:spPr>
          <a:xfrm>
            <a:off x="3054483" y="6001320"/>
            <a:ext cx="3429000" cy="182514"/>
          </a:xfrm>
          <a:prstGeom prst="rect">
            <a:avLst/>
          </a:prstGeom>
        </p:spPr>
        <p:txBody>
          <a:bodyPr anchor="ctr"/>
          <a:lstStyle/>
          <a:p>
            <a:pPr marL="0" lvl="0" indent="0" algn="ctr">
              <a:buNone/>
            </a:pPr>
            <a:r>
              <a:rPr lang="en-US" sz="1050" dirty="0">
                <a:latin typeface="Arial" charset="0"/>
                <a:ea typeface=""/>
                <a:cs typeface=""/>
              </a:rPr>
              <a:t>© </a:t>
            </a:r>
            <a:r>
              <a:rPr lang="en-US" sz="1050" dirty="0"/>
              <a:t>Chase Dekker Wildlife Images/Getty RF</a:t>
            </a:r>
            <a:endParaRPr lang="en-IN" sz="105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tLang="en-US" dirty="0"/>
              <a:t>32.3 Resources and Environmental Impact</a:t>
            </a:r>
            <a:endParaRPr lang="en-US" dirty="0"/>
          </a:p>
        </p:txBody>
      </p:sp>
      <p:sp>
        <p:nvSpPr>
          <p:cNvPr id="8" name="Content Placeholder 7"/>
          <p:cNvSpPr>
            <a:spLocks noGrp="1"/>
          </p:cNvSpPr>
          <p:nvPr>
            <p:ph idx="1"/>
          </p:nvPr>
        </p:nvSpPr>
        <p:spPr>
          <a:xfrm>
            <a:off x="800658" y="1600201"/>
            <a:ext cx="7884555" cy="2514599"/>
          </a:xfrm>
        </p:spPr>
        <p:txBody>
          <a:bodyPr/>
          <a:lstStyle/>
          <a:p>
            <a:pPr marL="0" indent="0">
              <a:spcBef>
                <a:spcPts val="700"/>
              </a:spcBef>
              <a:spcAft>
                <a:spcPts val="10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Human beings have certain basic needs.</a:t>
            </a:r>
          </a:p>
          <a:p>
            <a:pPr marL="0" indent="0">
              <a:spcBef>
                <a:spcPts val="700"/>
              </a:spcBef>
              <a:spcAft>
                <a:spcPts val="10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They use resources to meet these needs.</a:t>
            </a:r>
          </a:p>
          <a:p>
            <a:pPr marL="0" indent="0">
              <a:spcBef>
                <a:spcPts val="7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Land, water, food, energy, and minerals are the maximally used resources.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4620"/>
            <a:ext cx="8228013" cy="621449"/>
          </a:xfrm>
        </p:spPr>
        <p:txBody>
          <a:bodyPr/>
          <a:lstStyle/>
          <a:p>
            <a:r>
              <a:rPr lang="en-US" altLang="en-US" dirty="0"/>
              <a:t>Figure 32.7 Resources</a:t>
            </a:r>
            <a:endParaRPr lang="en-US" dirty="0"/>
          </a:p>
        </p:txBody>
      </p:sp>
      <p:pic>
        <p:nvPicPr>
          <p:cNvPr id="7170" name="Picture 2"/>
          <p:cNvPicPr>
            <a:picLocks noChangeAspect="1" noChangeArrowheads="1"/>
          </p:cNvPicPr>
          <p:nvPr/>
        </p:nvPicPr>
        <p:blipFill rotWithShape="1">
          <a:blip r:embed="rId3" cstate="print"/>
          <a:srcRect t="3022" b="6298"/>
          <a:stretch/>
        </p:blipFill>
        <p:spPr bwMode="auto">
          <a:xfrm>
            <a:off x="685800" y="1371600"/>
            <a:ext cx="7772400" cy="4572000"/>
          </a:xfrm>
          <a:prstGeom prst="rect">
            <a:avLst/>
          </a:prstGeom>
          <a:noFill/>
        </p:spPr>
      </p:pic>
      <p:sp>
        <p:nvSpPr>
          <p:cNvPr id="5" name="Text Placeholder 7"/>
          <p:cNvSpPr>
            <a:spLocks noGrp="1"/>
          </p:cNvSpPr>
          <p:nvPr>
            <p:ph type="body" sz="quarter" idx="4294967295"/>
          </p:nvPr>
        </p:nvSpPr>
        <p:spPr>
          <a:xfrm>
            <a:off x="781712" y="5902176"/>
            <a:ext cx="7620000" cy="387413"/>
          </a:xfrm>
          <a:prstGeom prst="rect">
            <a:avLst/>
          </a:prstGeom>
        </p:spPr>
        <p:txBody>
          <a:bodyPr/>
          <a:lstStyle/>
          <a:p>
            <a:pPr marL="0" lvl="0" indent="0" algn="ctr">
              <a:buNone/>
            </a:pPr>
            <a:r>
              <a:rPr lang="en-US" sz="1000" dirty="0"/>
              <a:t>(population): </a:t>
            </a:r>
            <a:r>
              <a:rPr lang="en-US" sz="1000" dirty="0">
                <a:latin typeface="Arial" charset="0"/>
                <a:ea typeface=""/>
                <a:cs typeface=""/>
              </a:rPr>
              <a:t>©</a:t>
            </a:r>
            <a:r>
              <a:rPr lang="en-US" sz="1000" dirty="0"/>
              <a:t> Jan Hanus/Alamy; (land): </a:t>
            </a:r>
            <a:r>
              <a:rPr lang="en-US" sz="1000" dirty="0">
                <a:latin typeface="Arial" charset="0"/>
                <a:ea typeface=""/>
                <a:cs typeface=""/>
              </a:rPr>
              <a:t>©</a:t>
            </a:r>
            <a:r>
              <a:rPr lang="en-US" sz="1000" dirty="0"/>
              <a:t> Doug Menuez/Getty RF;(water): </a:t>
            </a:r>
            <a:r>
              <a:rPr lang="en-US" sz="1000" dirty="0">
                <a:latin typeface="Arial" charset="0"/>
                <a:ea typeface=""/>
                <a:cs typeface=""/>
              </a:rPr>
              <a:t>©</a:t>
            </a:r>
            <a:r>
              <a:rPr lang="en-US" sz="1000" dirty="0"/>
              <a:t> Evelyn Jo Johnson; (food): </a:t>
            </a:r>
            <a:r>
              <a:rPr lang="en-US" sz="1000" dirty="0">
                <a:latin typeface="Arial" charset="0"/>
                <a:ea typeface=""/>
                <a:cs typeface=""/>
              </a:rPr>
              <a:t>©</a:t>
            </a:r>
            <a:r>
              <a:rPr lang="en-US" sz="1000" dirty="0"/>
              <a:t> McGraw-Hill Education, John Thoeming, photographer; (energy): </a:t>
            </a:r>
            <a:r>
              <a:rPr lang="en-US" sz="1000" dirty="0">
                <a:latin typeface="Arial" charset="0"/>
                <a:ea typeface=""/>
                <a:cs typeface=""/>
              </a:rPr>
              <a:t>© </a:t>
            </a:r>
            <a:r>
              <a:rPr lang="en-US" sz="1000" dirty="0"/>
              <a:t>PhotoLink/Getty RF; (minerals): </a:t>
            </a:r>
            <a:r>
              <a:rPr lang="en-US" sz="1000" dirty="0">
                <a:latin typeface="Arial" charset="0"/>
                <a:ea typeface=""/>
                <a:cs typeface=""/>
              </a:rPr>
              <a:t>©</a:t>
            </a:r>
            <a:r>
              <a:rPr lang="en-US" sz="1000" dirty="0"/>
              <a:t> T. O’Keefe/PhotoLink/Getty RF</a:t>
            </a:r>
            <a:endParaRPr lang="en-IN" sz="10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518770"/>
            <a:ext cx="8228013" cy="653149"/>
          </a:xfrm>
        </p:spPr>
        <p:txBody>
          <a:bodyPr/>
          <a:lstStyle/>
          <a:p>
            <a:r>
              <a:rPr lang="en-US" altLang="en-US" dirty="0"/>
              <a:t>32.1 Conservation Biology</a:t>
            </a:r>
          </a:p>
        </p:txBody>
      </p:sp>
      <p:sp>
        <p:nvSpPr>
          <p:cNvPr id="4" name="Text Placeholder 5">
            <a:extLst>
              <a:ext uri="{FF2B5EF4-FFF2-40B4-BE49-F238E27FC236}">
                <a16:creationId xmlns:a16="http://schemas.microsoft.com/office/drawing/2014/main" id="{C24F4445-4449-4A1A-AFE1-D54F3ADC0F89}"/>
              </a:ext>
            </a:extLst>
          </p:cNvPr>
          <p:cNvSpPr>
            <a:spLocks noGrp="1"/>
          </p:cNvSpPr>
          <p:nvPr>
            <p:ph type="body" sz="quarter" idx="14"/>
          </p:nvPr>
        </p:nvSpPr>
        <p:spPr>
          <a:xfrm>
            <a:off x="800100" y="1447800"/>
            <a:ext cx="7924800" cy="5029200"/>
          </a:xfrm>
        </p:spPr>
        <p:txBody>
          <a:bodyPr/>
          <a:lstStyle/>
          <a:p>
            <a:pPr marL="0" indent="0">
              <a:lnSpc>
                <a:spcPct val="90000"/>
              </a:lnSpc>
              <a:spcAft>
                <a:spcPts val="1500"/>
              </a:spcAft>
              <a:buNone/>
            </a:pPr>
            <a:r>
              <a:rPr lang="en-US" altLang="en-US" sz="2800" dirty="0"/>
              <a:t>Conservation biology is a field of science that focuses on conserving natural resources for this and future generations.</a:t>
            </a:r>
          </a:p>
          <a:p>
            <a:pPr marL="0" indent="0">
              <a:lnSpc>
                <a:spcPct val="90000"/>
              </a:lnSpc>
              <a:spcAft>
                <a:spcPts val="1500"/>
              </a:spcAft>
              <a:buNone/>
            </a:pPr>
            <a:r>
              <a:rPr lang="en-US" altLang="en-US" sz="2800" dirty="0"/>
              <a:t>Unique among the life sciences, because it supports a variety of ethical principles: </a:t>
            </a:r>
          </a:p>
          <a:p>
            <a:pPr marL="342900" lvl="1" indent="-342900">
              <a:lnSpc>
                <a:spcPct val="90000"/>
              </a:lnSpc>
              <a:buClr>
                <a:srgbClr val="2B822B"/>
              </a:buClr>
              <a:buFont typeface="Arial" panose="020B0604020202020204" pitchFamily="34" charset="0"/>
              <a:buChar char="•"/>
            </a:pPr>
            <a:r>
              <a:rPr lang="en-US" altLang="en-US" sz="2400" dirty="0"/>
              <a:t>(1) Biodiversity is good for the Earth and therefore good for humans.</a:t>
            </a:r>
          </a:p>
          <a:p>
            <a:pPr marL="342900" lvl="1" indent="-342900">
              <a:lnSpc>
                <a:spcPct val="90000"/>
              </a:lnSpc>
              <a:buClr>
                <a:srgbClr val="2B822B"/>
              </a:buClr>
              <a:buFont typeface="Arial" panose="020B0604020202020204" pitchFamily="34" charset="0"/>
              <a:buChar char="•"/>
            </a:pPr>
            <a:r>
              <a:rPr lang="en-US" altLang="en-US" sz="2400" dirty="0"/>
              <a:t>(2) Extinctions are undesirable.</a:t>
            </a:r>
          </a:p>
          <a:p>
            <a:pPr marL="342900" lvl="1" indent="-342900">
              <a:lnSpc>
                <a:spcPct val="90000"/>
              </a:lnSpc>
              <a:buClr>
                <a:srgbClr val="2B822B"/>
              </a:buClr>
              <a:buFont typeface="Arial" panose="020B0604020202020204" pitchFamily="34" charset="0"/>
              <a:buChar char="•"/>
            </a:pPr>
            <a:r>
              <a:rPr lang="en-US" altLang="en-US" sz="2400" dirty="0"/>
              <a:t>(3) The interactions within ecosystems support biodiversity and are beneficial to humans.</a:t>
            </a:r>
          </a:p>
          <a:p>
            <a:pPr marL="342900" lvl="1" indent="-342900">
              <a:lnSpc>
                <a:spcPct val="90000"/>
              </a:lnSpc>
              <a:buClr>
                <a:srgbClr val="2B822B"/>
              </a:buClr>
              <a:buFont typeface="Arial" panose="020B0604020202020204" pitchFamily="34" charset="0"/>
              <a:buChar char="•"/>
            </a:pPr>
            <a:r>
              <a:rPr lang="en-US" altLang="en-US" sz="2400" dirty="0"/>
              <a:t>(4) Biodiversity is the result of evolutionary change and has great value to humans.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61236"/>
            <a:ext cx="8228013" cy="568216"/>
          </a:xfrm>
        </p:spPr>
        <p:txBody>
          <a:bodyPr/>
          <a:lstStyle/>
          <a:p>
            <a:r>
              <a:rPr lang="en-US" dirty="0"/>
              <a:t>Resources and Pollution</a:t>
            </a:r>
          </a:p>
        </p:txBody>
      </p:sp>
      <p:sp>
        <p:nvSpPr>
          <p:cNvPr id="5" name="Content Placeholder 4"/>
          <p:cNvSpPr>
            <a:spLocks noGrp="1"/>
          </p:cNvSpPr>
          <p:nvPr>
            <p:ph idx="1"/>
          </p:nvPr>
        </p:nvSpPr>
        <p:spPr>
          <a:xfrm>
            <a:off x="801687" y="1143000"/>
            <a:ext cx="7732713" cy="1447800"/>
          </a:xfrm>
        </p:spPr>
        <p:txBody>
          <a:bodyPr/>
          <a:lstStyle/>
          <a:p>
            <a:pPr marL="0" indent="0">
              <a:lnSpc>
                <a:spcPct val="90000"/>
              </a:lnSpc>
              <a:spcAft>
                <a:spcPts val="1000"/>
              </a:spcAft>
              <a:buNone/>
            </a:pPr>
            <a:r>
              <a:rPr lang="en-US" altLang="en-US" sz="2800" dirty="0"/>
              <a:t>Nonrenewable resources</a:t>
            </a:r>
          </a:p>
          <a:p>
            <a:pPr marL="285750" lvl="1">
              <a:lnSpc>
                <a:spcPct val="90000"/>
              </a:lnSpc>
              <a:buClr>
                <a:srgbClr val="2B822B"/>
              </a:buClr>
              <a:buFont typeface="Arial" panose="020B0604020202020204" pitchFamily="34" charset="0"/>
              <a:buChar char="•"/>
            </a:pPr>
            <a:r>
              <a:rPr lang="en-US" altLang="en-US" sz="2400" dirty="0"/>
              <a:t>Limited in supply, will eventually run out</a:t>
            </a:r>
          </a:p>
          <a:p>
            <a:pPr marL="285750" lvl="1">
              <a:lnSpc>
                <a:spcPct val="90000"/>
              </a:lnSpc>
              <a:spcAft>
                <a:spcPts val="1000"/>
              </a:spcAft>
              <a:buClr>
                <a:srgbClr val="2B822B"/>
              </a:buClr>
              <a:buFont typeface="Arial" panose="020B0604020202020204" pitchFamily="34" charset="0"/>
              <a:buChar char="•"/>
            </a:pPr>
            <a:r>
              <a:rPr lang="en-US" altLang="en-US" sz="2400" dirty="0"/>
              <a:t>Amount of land, fossil fuels, and minerals</a:t>
            </a:r>
          </a:p>
        </p:txBody>
      </p:sp>
      <p:sp>
        <p:nvSpPr>
          <p:cNvPr id="7" name="Text Placeholder 7"/>
          <p:cNvSpPr>
            <a:spLocks noGrp="1"/>
          </p:cNvSpPr>
          <p:nvPr>
            <p:ph type="body" sz="quarter" idx="4294967295"/>
          </p:nvPr>
        </p:nvSpPr>
        <p:spPr>
          <a:xfrm>
            <a:off x="801687" y="2630148"/>
            <a:ext cx="7732713" cy="1865652"/>
          </a:xfrm>
          <a:prstGeom prst="rect">
            <a:avLst/>
          </a:prstGeom>
        </p:spPr>
        <p:txBody>
          <a:bodyPr/>
          <a:lstStyle/>
          <a:p>
            <a:pPr marL="0" indent="0">
              <a:lnSpc>
                <a:spcPct val="90000"/>
              </a:lnSpc>
              <a:spcAft>
                <a:spcPts val="1000"/>
              </a:spcAft>
              <a:buNone/>
            </a:pPr>
            <a:r>
              <a:rPr lang="en-US" altLang="en-US" sz="2800" dirty="0"/>
              <a:t>Renewable resources</a:t>
            </a:r>
          </a:p>
          <a:p>
            <a:pPr marL="285750" lvl="1">
              <a:lnSpc>
                <a:spcPct val="90000"/>
              </a:lnSpc>
              <a:buClr>
                <a:srgbClr val="2B822B"/>
              </a:buClr>
              <a:buFont typeface="Arial" panose="020B0604020202020204" pitchFamily="34" charset="0"/>
              <a:buChar char="•"/>
            </a:pPr>
            <a:r>
              <a:rPr lang="en-US" altLang="en-US" sz="2400" dirty="0"/>
              <a:t>Unlimited in supply</a:t>
            </a:r>
          </a:p>
          <a:p>
            <a:pPr marL="285750" lvl="1">
              <a:lnSpc>
                <a:spcPct val="90000"/>
              </a:lnSpc>
              <a:spcAft>
                <a:spcPts val="1000"/>
              </a:spcAft>
              <a:buClr>
                <a:srgbClr val="2B822B"/>
              </a:buClr>
              <a:buFont typeface="Arial" panose="020B0604020202020204" pitchFamily="34" charset="0"/>
              <a:buChar char="•"/>
            </a:pPr>
            <a:r>
              <a:rPr lang="en-US" altLang="en-US" sz="2400" dirty="0"/>
              <a:t>We can use water, certain forms of energy (e.g., solar energy), and harvest plants and animals for food.</a:t>
            </a:r>
          </a:p>
        </p:txBody>
      </p:sp>
      <p:sp>
        <p:nvSpPr>
          <p:cNvPr id="8" name="Text Placeholder 7"/>
          <p:cNvSpPr>
            <a:spLocks noGrp="1"/>
          </p:cNvSpPr>
          <p:nvPr>
            <p:ph type="body" sz="quarter" idx="4294967295"/>
          </p:nvPr>
        </p:nvSpPr>
        <p:spPr>
          <a:xfrm>
            <a:off x="801687" y="4454498"/>
            <a:ext cx="7732713" cy="2083711"/>
          </a:xfrm>
          <a:prstGeom prst="rect">
            <a:avLst/>
          </a:prstGeom>
        </p:spPr>
        <p:txBody>
          <a:bodyPr/>
          <a:lstStyle/>
          <a:p>
            <a:pPr marL="0" indent="0">
              <a:lnSpc>
                <a:spcPct val="90000"/>
              </a:lnSpc>
              <a:spcAft>
                <a:spcPts val="1000"/>
              </a:spcAft>
              <a:buNone/>
            </a:pPr>
            <a:r>
              <a:rPr lang="en-US" altLang="en-US" sz="2800" dirty="0"/>
              <a:t>Pollution</a:t>
            </a:r>
          </a:p>
          <a:p>
            <a:pPr marL="285750" lvl="1">
              <a:lnSpc>
                <a:spcPct val="90000"/>
              </a:lnSpc>
              <a:buClr>
                <a:srgbClr val="2B822B"/>
              </a:buClr>
              <a:buFont typeface="Arial" panose="020B0604020202020204" pitchFamily="34" charset="0"/>
              <a:buChar char="•"/>
            </a:pPr>
            <a:r>
              <a:rPr lang="en-US" altLang="en-US" sz="2400" dirty="0"/>
              <a:t>Alteration of environment in an undesirable way</a:t>
            </a:r>
          </a:p>
          <a:p>
            <a:pPr marL="285750" lvl="1">
              <a:lnSpc>
                <a:spcPct val="90000"/>
              </a:lnSpc>
              <a:buClr>
                <a:srgbClr val="2B822B"/>
              </a:buClr>
              <a:buFont typeface="Arial" panose="020B0604020202020204" pitchFamily="34" charset="0"/>
              <a:buChar char="•"/>
            </a:pPr>
            <a:r>
              <a:rPr lang="en-US" altLang="en-US" sz="2400" dirty="0"/>
              <a:t>Side effect of resource consumption</a:t>
            </a:r>
          </a:p>
          <a:p>
            <a:pPr marL="285750" lvl="1">
              <a:lnSpc>
                <a:spcPct val="90000"/>
              </a:lnSpc>
              <a:buClr>
                <a:srgbClr val="2B822B"/>
              </a:buClr>
              <a:buFont typeface="Arial" panose="020B0604020202020204" pitchFamily="34" charset="0"/>
              <a:buChar char="•"/>
            </a:pPr>
            <a:r>
              <a:rPr lang="en-US" altLang="en-US" sz="2400" dirty="0"/>
              <a:t>Impact of humans on the environment proportional to the size of the population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5558"/>
            <a:ext cx="8228013" cy="546442"/>
          </a:xfrm>
        </p:spPr>
        <p:txBody>
          <a:bodyPr/>
          <a:lstStyle/>
          <a:p>
            <a:r>
              <a:rPr lang="en-US" altLang="en-US" dirty="0"/>
              <a:t>Resources</a:t>
            </a:r>
            <a:r>
              <a:rPr lang="en-US" dirty="0"/>
              <a:t>—</a:t>
            </a:r>
            <a:r>
              <a:rPr lang="en-US" altLang="en-US" dirty="0"/>
              <a:t>Land</a:t>
            </a:r>
            <a:endParaRPr lang="en-US" dirty="0"/>
          </a:p>
        </p:txBody>
      </p:sp>
      <p:sp>
        <p:nvSpPr>
          <p:cNvPr id="6" name="Content Placeholder 5"/>
          <p:cNvSpPr>
            <a:spLocks noGrp="1"/>
          </p:cNvSpPr>
          <p:nvPr>
            <p:ph idx="1"/>
          </p:nvPr>
        </p:nvSpPr>
        <p:spPr>
          <a:xfrm>
            <a:off x="803256" y="838201"/>
            <a:ext cx="7769244" cy="1981199"/>
          </a:xfrm>
        </p:spPr>
        <p:txBody>
          <a:bodyPr/>
          <a:lstStyle/>
          <a:p>
            <a:pPr marL="0" indent="0">
              <a:lnSpc>
                <a:spcPct val="90000"/>
              </a:lnSpc>
              <a:spcAft>
                <a:spcPts val="1000"/>
              </a:spcAft>
              <a:buNone/>
            </a:pPr>
            <a:r>
              <a:rPr lang="en-US" altLang="en-US" sz="2800" dirty="0"/>
              <a:t>People require physical places to live.</a:t>
            </a:r>
          </a:p>
          <a:p>
            <a:pPr marL="0" indent="0">
              <a:lnSpc>
                <a:spcPct val="90000"/>
              </a:lnSpc>
              <a:spcAft>
                <a:spcPts val="1000"/>
              </a:spcAft>
              <a:buNone/>
            </a:pPr>
            <a:r>
              <a:rPr lang="en-US" altLang="en-US" sz="2800" dirty="0"/>
              <a:t>Currently more than 32 people for each square kilometer of all available land</a:t>
            </a:r>
          </a:p>
          <a:p>
            <a:pPr marL="285750" lvl="1">
              <a:lnSpc>
                <a:spcPct val="90000"/>
              </a:lnSpc>
              <a:spcAft>
                <a:spcPts val="1000"/>
              </a:spcAft>
              <a:buClr>
                <a:srgbClr val="2B822B"/>
              </a:buClr>
              <a:buFont typeface="Arial" panose="020B0604020202020204" pitchFamily="34" charset="0"/>
              <a:buChar char="•"/>
            </a:pPr>
            <a:r>
              <a:rPr lang="en-US" altLang="en-US" sz="2400" dirty="0"/>
              <a:t>Includes Antarctica, jungles, deserts, etc.</a:t>
            </a:r>
          </a:p>
        </p:txBody>
      </p:sp>
      <p:sp>
        <p:nvSpPr>
          <p:cNvPr id="7" name="Text Placeholder 7"/>
          <p:cNvSpPr>
            <a:spLocks noGrp="1"/>
          </p:cNvSpPr>
          <p:nvPr>
            <p:ph type="body" sz="quarter" idx="4294967295"/>
          </p:nvPr>
        </p:nvSpPr>
        <p:spPr>
          <a:xfrm>
            <a:off x="800100" y="2847474"/>
            <a:ext cx="7772400" cy="3705726"/>
          </a:xfrm>
          <a:prstGeom prst="rect">
            <a:avLst/>
          </a:prstGeom>
        </p:spPr>
        <p:txBody>
          <a:bodyPr/>
          <a:lstStyle/>
          <a:p>
            <a:pPr marL="0" indent="0">
              <a:lnSpc>
                <a:spcPct val="90000"/>
              </a:lnSpc>
              <a:spcAft>
                <a:spcPts val="1000"/>
              </a:spcAft>
              <a:buNone/>
            </a:pPr>
            <a:r>
              <a:rPr lang="en-US" altLang="en-US" sz="2800" dirty="0"/>
              <a:t>Land also needed for agriculture, plants, highways, hospitals, schools, etc.</a:t>
            </a:r>
          </a:p>
          <a:p>
            <a:pPr marL="0" indent="0">
              <a:lnSpc>
                <a:spcPct val="90000"/>
              </a:lnSpc>
              <a:spcAft>
                <a:spcPts val="1000"/>
              </a:spcAft>
              <a:buNone/>
            </a:pPr>
            <a:r>
              <a:rPr lang="en-US" altLang="en-US" sz="2800" dirty="0"/>
              <a:t>Beaches</a:t>
            </a:r>
          </a:p>
          <a:p>
            <a:pPr marL="285750" lvl="1">
              <a:lnSpc>
                <a:spcPct val="90000"/>
              </a:lnSpc>
              <a:buClr>
                <a:srgbClr val="2B822B"/>
              </a:buClr>
              <a:buFont typeface="Arial" panose="020B0604020202020204" pitchFamily="34" charset="0"/>
              <a:buChar char="•"/>
            </a:pPr>
            <a:r>
              <a:rPr lang="en-US" altLang="en-US" sz="2400" dirty="0"/>
              <a:t>At least 40% of world’s population lives within 100 km of a coastline.</a:t>
            </a:r>
          </a:p>
          <a:p>
            <a:pPr marL="285750" lvl="1">
              <a:lnSpc>
                <a:spcPct val="90000"/>
              </a:lnSpc>
              <a:buClr>
                <a:srgbClr val="2B822B"/>
              </a:buClr>
              <a:buFont typeface="Arial" panose="020B0604020202020204" pitchFamily="34" charset="0"/>
              <a:buChar char="•"/>
            </a:pPr>
            <a:r>
              <a:rPr lang="en-US" altLang="en-US" sz="2400" dirty="0"/>
              <a:t>Estimated 70% of world’s beaches eroding</a:t>
            </a:r>
          </a:p>
          <a:p>
            <a:pPr marL="285750" lvl="1">
              <a:lnSpc>
                <a:spcPct val="90000"/>
              </a:lnSpc>
              <a:buClr>
                <a:srgbClr val="2B822B"/>
              </a:buClr>
              <a:buFont typeface="Arial" panose="020B0604020202020204" pitchFamily="34" charset="0"/>
              <a:buChar char="•"/>
            </a:pPr>
            <a:r>
              <a:rPr lang="en-US" altLang="en-US" sz="2400" dirty="0"/>
              <a:t>Beginning efforts at protecting coastal wetlands</a:t>
            </a:r>
          </a:p>
          <a:p>
            <a:pPr marL="539750" lvl="2">
              <a:lnSpc>
                <a:spcPct val="90000"/>
              </a:lnSpc>
              <a:buFont typeface="Arial" panose="020B0604020202020204" pitchFamily="34" charset="0"/>
              <a:buChar char="•"/>
            </a:pPr>
            <a:r>
              <a:rPr lang="en-US" altLang="en-US" sz="2000" dirty="0"/>
              <a:t>Wildlife areas and buffer against storm surges and beach erosion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1513"/>
            <a:ext cx="8228013" cy="627663"/>
          </a:xfrm>
        </p:spPr>
        <p:txBody>
          <a:bodyPr/>
          <a:lstStyle/>
          <a:p>
            <a:r>
              <a:rPr lang="en-US" altLang="en-US" dirty="0"/>
              <a:t>Figure 32.8 Beach Erosion</a:t>
            </a:r>
            <a:endParaRPr lang="en-US" dirty="0"/>
          </a:p>
        </p:txBody>
      </p:sp>
      <p:pic>
        <p:nvPicPr>
          <p:cNvPr id="21506" name="Picture 2"/>
          <p:cNvPicPr>
            <a:picLocks noChangeAspect="1" noChangeArrowheads="1"/>
          </p:cNvPicPr>
          <p:nvPr/>
        </p:nvPicPr>
        <p:blipFill rotWithShape="1">
          <a:blip r:embed="rId3" cstate="print"/>
          <a:srcRect t="6541" b="7189"/>
          <a:stretch/>
        </p:blipFill>
        <p:spPr bwMode="auto">
          <a:xfrm>
            <a:off x="443041" y="2057400"/>
            <a:ext cx="8259506" cy="2743200"/>
          </a:xfrm>
          <a:prstGeom prst="rect">
            <a:avLst/>
          </a:prstGeom>
          <a:noFill/>
        </p:spPr>
      </p:pic>
      <p:sp>
        <p:nvSpPr>
          <p:cNvPr id="5" name="Text Placeholder 7"/>
          <p:cNvSpPr>
            <a:spLocks noGrp="1"/>
          </p:cNvSpPr>
          <p:nvPr>
            <p:ph type="body" sz="quarter" idx="4294967295"/>
          </p:nvPr>
        </p:nvSpPr>
        <p:spPr>
          <a:xfrm>
            <a:off x="2933699" y="4792768"/>
            <a:ext cx="3275013" cy="236432"/>
          </a:xfrm>
          <a:prstGeom prst="rect">
            <a:avLst/>
          </a:prstGeom>
        </p:spPr>
        <p:txBody>
          <a:bodyPr/>
          <a:lstStyle/>
          <a:p>
            <a:pPr marL="0" lvl="0" indent="0" algn="ctr">
              <a:buNone/>
            </a:pPr>
            <a:r>
              <a:rPr lang="en-IN" sz="1000" dirty="0"/>
              <a:t>b: </a:t>
            </a:r>
            <a:r>
              <a:rPr lang="en-US" sz="1000" dirty="0">
                <a:latin typeface="Arial" charset="0"/>
                <a:ea typeface=""/>
                <a:cs typeface=""/>
              </a:rPr>
              <a:t>© </a:t>
            </a:r>
            <a:r>
              <a:rPr lang="en-IN" sz="1000" dirty="0"/>
              <a:t>Tyrone Turner/Getty Images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2878"/>
            <a:ext cx="8228013" cy="1084933"/>
          </a:xfrm>
        </p:spPr>
        <p:txBody>
          <a:bodyPr/>
          <a:lstStyle/>
          <a:p>
            <a:r>
              <a:rPr lang="en-US" altLang="en-US" dirty="0"/>
              <a:t>Semiarid Lands and Human Habitation</a:t>
            </a:r>
            <a:endParaRPr lang="en-US" dirty="0"/>
          </a:p>
        </p:txBody>
      </p:sp>
      <p:sp>
        <p:nvSpPr>
          <p:cNvPr id="6" name="Content Placeholder 5"/>
          <p:cNvSpPr>
            <a:spLocks noGrp="1"/>
          </p:cNvSpPr>
          <p:nvPr>
            <p:ph idx="1"/>
          </p:nvPr>
        </p:nvSpPr>
        <p:spPr>
          <a:xfrm>
            <a:off x="800100" y="1600200"/>
            <a:ext cx="7581900" cy="4648200"/>
          </a:xfrm>
        </p:spPr>
        <p:txBody>
          <a:bodyPr/>
          <a:lstStyle/>
          <a:p>
            <a:pPr marL="0" indent="0">
              <a:spcAft>
                <a:spcPts val="1500"/>
              </a:spcAft>
              <a:buNone/>
            </a:pPr>
            <a:r>
              <a:rPr lang="en-US" altLang="en-US" sz="2800" dirty="0"/>
              <a:t>40% of the Earth’s lands are already deserts.</a:t>
            </a:r>
          </a:p>
          <a:p>
            <a:pPr marL="0" indent="0">
              <a:spcAft>
                <a:spcPts val="1500"/>
              </a:spcAft>
              <a:buNone/>
            </a:pPr>
            <a:r>
              <a:rPr lang="en-US" altLang="en-US" sz="2800" dirty="0"/>
              <a:t>Any land adjacent to a desert is in danger of becoming a desert if improperly managed.</a:t>
            </a:r>
          </a:p>
          <a:p>
            <a:pPr marL="0" indent="0">
              <a:spcAft>
                <a:spcPts val="1500"/>
              </a:spcAft>
              <a:buNone/>
            </a:pPr>
            <a:r>
              <a:rPr lang="en-US" altLang="en-US" sz="2800" dirty="0"/>
              <a:t>Desertification—conversion of semiarid land to desertlike conditions</a:t>
            </a:r>
          </a:p>
          <a:p>
            <a:pPr marL="285750" lvl="1">
              <a:buClr>
                <a:srgbClr val="2B822B"/>
              </a:buClr>
              <a:buFont typeface="Arial" panose="020B0604020202020204" pitchFamily="34" charset="0"/>
              <a:buChar char="•"/>
            </a:pPr>
            <a:r>
              <a:rPr lang="en-US" altLang="en-US" sz="2600" dirty="0"/>
              <a:t>Often begins when humans allow animals to overgraze the land</a:t>
            </a:r>
          </a:p>
          <a:p>
            <a:pPr marL="285750" lvl="1">
              <a:buClr>
                <a:srgbClr val="2B822B"/>
              </a:buClr>
              <a:buFont typeface="Arial" panose="020B0604020202020204" pitchFamily="34" charset="0"/>
              <a:buChar char="•"/>
            </a:pPr>
            <a:r>
              <a:rPr lang="en-US" altLang="en-US" sz="2600" dirty="0"/>
              <a:t>Three-fourths of all rangeland worldwide in danger of desertification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4620"/>
            <a:ext cx="8228013" cy="621449"/>
          </a:xfrm>
        </p:spPr>
        <p:txBody>
          <a:bodyPr/>
          <a:lstStyle/>
          <a:p>
            <a:r>
              <a:rPr lang="en-US" altLang="en-US" dirty="0"/>
              <a:t>Figure 32.9 Desertification</a:t>
            </a:r>
            <a:endParaRPr lang="en-US" dirty="0"/>
          </a:p>
        </p:txBody>
      </p:sp>
      <p:pic>
        <p:nvPicPr>
          <p:cNvPr id="8194" name="Picture 2"/>
          <p:cNvPicPr>
            <a:picLocks noChangeAspect="1" noChangeArrowheads="1"/>
          </p:cNvPicPr>
          <p:nvPr/>
        </p:nvPicPr>
        <p:blipFill rotWithShape="1">
          <a:blip r:embed="rId3" cstate="print"/>
          <a:srcRect t="4356"/>
          <a:stretch/>
        </p:blipFill>
        <p:spPr bwMode="auto">
          <a:xfrm>
            <a:off x="685800" y="1447800"/>
            <a:ext cx="7772400" cy="4720330"/>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0852"/>
            <a:ext cx="8228013" cy="1128985"/>
          </a:xfrm>
        </p:spPr>
        <p:txBody>
          <a:bodyPr/>
          <a:lstStyle/>
          <a:p>
            <a:r>
              <a:rPr lang="en-US" altLang="en-US" dirty="0"/>
              <a:t>Tropical Rain Forest and Human Habitation</a:t>
            </a:r>
            <a:endParaRPr lang="en-US" dirty="0"/>
          </a:p>
        </p:txBody>
      </p:sp>
      <p:sp>
        <p:nvSpPr>
          <p:cNvPr id="6" name="Content Placeholder 5"/>
          <p:cNvSpPr>
            <a:spLocks noGrp="1"/>
          </p:cNvSpPr>
          <p:nvPr>
            <p:ph idx="1"/>
          </p:nvPr>
        </p:nvSpPr>
        <p:spPr>
          <a:xfrm>
            <a:off x="803191" y="1600200"/>
            <a:ext cx="7891547" cy="990600"/>
          </a:xfrm>
        </p:spPr>
        <p:txBody>
          <a:bodyPr/>
          <a:lstStyle/>
          <a:p>
            <a:pPr marL="0" indent="0">
              <a:spcAft>
                <a:spcPts val="1500"/>
              </a:spcAft>
              <a:buNone/>
            </a:pPr>
            <a:r>
              <a:rPr lang="en-US" altLang="en-US" sz="2400" dirty="0"/>
              <a:t>Deforestation—removal of trees</a:t>
            </a:r>
          </a:p>
          <a:p>
            <a:pPr marL="285750" lvl="1">
              <a:spcAft>
                <a:spcPts val="1000"/>
              </a:spcAft>
              <a:buClr>
                <a:srgbClr val="2B822B"/>
              </a:buClr>
              <a:buFont typeface="Arial" panose="020B0604020202020204" pitchFamily="34" charset="0"/>
              <a:buChar char="•"/>
            </a:pPr>
            <a:r>
              <a:rPr lang="en-US" altLang="en-US" sz="2000" dirty="0"/>
              <a:t>Allowed humans to live where forests once covered the land</a:t>
            </a:r>
          </a:p>
        </p:txBody>
      </p:sp>
      <p:sp>
        <p:nvSpPr>
          <p:cNvPr id="7" name="Text Placeholder 7"/>
          <p:cNvSpPr>
            <a:spLocks noGrp="1"/>
          </p:cNvSpPr>
          <p:nvPr>
            <p:ph type="body" sz="quarter" idx="4294967295"/>
          </p:nvPr>
        </p:nvSpPr>
        <p:spPr>
          <a:xfrm>
            <a:off x="803191" y="2847479"/>
            <a:ext cx="7891547" cy="2105521"/>
          </a:xfrm>
          <a:prstGeom prst="rect">
            <a:avLst/>
          </a:prstGeom>
        </p:spPr>
        <p:txBody>
          <a:bodyPr/>
          <a:lstStyle/>
          <a:p>
            <a:pPr marL="0" indent="0">
              <a:spcAft>
                <a:spcPts val="1500"/>
              </a:spcAft>
              <a:buNone/>
            </a:pPr>
            <a:r>
              <a:rPr lang="en-US" altLang="en-US" sz="2400" dirty="0"/>
              <a:t>Land where tropical rain forest is removed is subject to desertification</a:t>
            </a:r>
          </a:p>
          <a:p>
            <a:pPr marL="285750" lvl="1">
              <a:buClr>
                <a:srgbClr val="2B822B"/>
              </a:buClr>
              <a:buFont typeface="Arial" panose="020B0604020202020204" pitchFamily="34" charset="0"/>
              <a:buChar char="•"/>
            </a:pPr>
            <a:r>
              <a:rPr lang="en-US" altLang="en-US" sz="2000" dirty="0"/>
              <a:t>Soil often thin and nutrient-poor</a:t>
            </a:r>
          </a:p>
          <a:p>
            <a:pPr marL="285750" lvl="1">
              <a:spcAft>
                <a:spcPts val="1000"/>
              </a:spcAft>
              <a:buClr>
                <a:srgbClr val="2B822B"/>
              </a:buClr>
              <a:buFont typeface="Arial" panose="020B0604020202020204" pitchFamily="34" charset="0"/>
              <a:buChar char="•"/>
            </a:pPr>
            <a:r>
              <a:rPr lang="en-US" altLang="en-US" sz="2000" dirty="0"/>
              <a:t>When trees (and accompanying nutrients) are removed and land is used for grazing or agriculture, land quickly loses fertility.</a:t>
            </a:r>
          </a:p>
        </p:txBody>
      </p:sp>
      <p:sp>
        <p:nvSpPr>
          <p:cNvPr id="8" name="Text Placeholder 7"/>
          <p:cNvSpPr>
            <a:spLocks noGrp="1"/>
          </p:cNvSpPr>
          <p:nvPr>
            <p:ph type="body" sz="quarter" idx="4294967295"/>
          </p:nvPr>
        </p:nvSpPr>
        <p:spPr>
          <a:xfrm>
            <a:off x="811212" y="4953000"/>
            <a:ext cx="7891547" cy="1524000"/>
          </a:xfrm>
          <a:prstGeom prst="rect">
            <a:avLst/>
          </a:prstGeom>
        </p:spPr>
        <p:txBody>
          <a:bodyPr/>
          <a:lstStyle/>
          <a:p>
            <a:pPr marL="0" indent="0">
              <a:buNone/>
            </a:pPr>
            <a:r>
              <a:rPr lang="en-US" altLang="en-US" sz="2400" dirty="0"/>
              <a:t>Deforestation also results in loss of biodiversity (unique animals left without homes or food) and an increase in atmospheric carbon dioxide (no trees to take up carbon dioxide for photosynthesis).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05510"/>
            <a:ext cx="8228013" cy="679669"/>
          </a:xfrm>
        </p:spPr>
        <p:txBody>
          <a:bodyPr/>
          <a:lstStyle/>
          <a:p>
            <a:r>
              <a:rPr lang="en-US" altLang="en-US" dirty="0"/>
              <a:t>Figure 32.10a Deforestation</a:t>
            </a:r>
            <a:endParaRPr lang="en-US" dirty="0"/>
          </a:p>
        </p:txBody>
      </p:sp>
      <p:pic>
        <p:nvPicPr>
          <p:cNvPr id="1026" name="Picture 2" descr="Map shows that nearly half of the world’s forest lands have been cleared for farming, logging, and urbanization."/>
          <p:cNvPicPr>
            <a:picLocks noChangeAspect="1" noChangeArrowheads="1"/>
          </p:cNvPicPr>
          <p:nvPr/>
        </p:nvPicPr>
        <p:blipFill rotWithShape="1">
          <a:blip r:embed="rId3" cstate="print"/>
          <a:srcRect t="5149"/>
          <a:stretch/>
        </p:blipFill>
        <p:spPr bwMode="auto">
          <a:xfrm>
            <a:off x="990600" y="1447800"/>
            <a:ext cx="7162800" cy="4820170"/>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95212"/>
            <a:ext cx="8228013" cy="700264"/>
          </a:xfrm>
        </p:spPr>
        <p:txBody>
          <a:bodyPr/>
          <a:lstStyle/>
          <a:p>
            <a:r>
              <a:rPr lang="en-US" altLang="en-US" dirty="0"/>
              <a:t>Figure 32.10b Deforestation</a:t>
            </a:r>
            <a:endParaRPr lang="en-US" dirty="0"/>
          </a:p>
        </p:txBody>
      </p:sp>
      <p:pic>
        <p:nvPicPr>
          <p:cNvPr id="3" name="Picture 2" descr="Soil of tropical rainforests is not suitable for long-term farming.">
            <a:extLst>
              <a:ext uri="{FF2B5EF4-FFF2-40B4-BE49-F238E27FC236}">
                <a16:creationId xmlns:a16="http://schemas.microsoft.com/office/drawing/2014/main" id="{0274FC5D-8A0B-4B68-B5EC-8F21A86F920C}"/>
              </a:ext>
            </a:extLst>
          </p:cNvPr>
          <p:cNvPicPr>
            <a:picLocks noChangeAspect="1"/>
          </p:cNvPicPr>
          <p:nvPr/>
        </p:nvPicPr>
        <p:blipFill rotWithShape="1">
          <a:blip r:embed="rId3">
            <a:extLst>
              <a:ext uri="{28A0092B-C50C-407E-A947-70E740481C1C}">
                <a14:useLocalDpi xmlns:a14="http://schemas.microsoft.com/office/drawing/2010/main" val="0"/>
              </a:ext>
            </a:extLst>
          </a:blip>
          <a:srcRect t="5224" b="249"/>
          <a:stretch/>
        </p:blipFill>
        <p:spPr>
          <a:xfrm>
            <a:off x="898873" y="1516984"/>
            <a:ext cx="7346255" cy="4652628"/>
          </a:xfrm>
          <a:prstGeom prst="rect">
            <a:avLst/>
          </a:prstGeom>
        </p:spPr>
      </p:pic>
      <p:sp>
        <p:nvSpPr>
          <p:cNvPr id="6" name="Text Placeholder 7"/>
          <p:cNvSpPr>
            <a:spLocks noGrp="1"/>
          </p:cNvSpPr>
          <p:nvPr>
            <p:ph type="body" sz="quarter" idx="4294967295"/>
          </p:nvPr>
        </p:nvSpPr>
        <p:spPr>
          <a:xfrm>
            <a:off x="1695450" y="5866254"/>
            <a:ext cx="5715000" cy="304800"/>
          </a:xfrm>
          <a:prstGeom prst="rect">
            <a:avLst/>
          </a:prstGeom>
        </p:spPr>
        <p:txBody>
          <a:bodyPr/>
          <a:lstStyle/>
          <a:p>
            <a:pPr marL="0" lvl="0" indent="0" algn="ctr">
              <a:buNone/>
            </a:pPr>
            <a:r>
              <a:rPr lang="en-US" sz="1550" dirty="0">
                <a:latin typeface="Arial" panose="020B0604020202020204" pitchFamily="34" charset="0"/>
                <a:cs typeface="Arial" panose="020B0604020202020204" pitchFamily="34" charset="0"/>
              </a:rPr>
              <a:t>b: </a:t>
            </a:r>
            <a:r>
              <a:rPr lang="en-US" sz="1550" dirty="0">
                <a:latin typeface="Arial" panose="020B0604020202020204" pitchFamily="34" charset="0"/>
                <a:ea typeface=""/>
                <a:cs typeface="Arial" panose="020B0604020202020204" pitchFamily="34" charset="0"/>
              </a:rPr>
              <a:t>©</a:t>
            </a:r>
            <a:r>
              <a:rPr lang="en-US" sz="1550" dirty="0">
                <a:latin typeface="Arial" panose="020B0604020202020204" pitchFamily="34" charset="0"/>
                <a:cs typeface="Arial" panose="020B0604020202020204" pitchFamily="34" charset="0"/>
              </a:rPr>
              <a:t> Eco Images/Universal Images Group/Getty Images</a:t>
            </a:r>
            <a:endParaRPr lang="en-IN" sz="1550"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46744"/>
            <a:ext cx="8228013" cy="597200"/>
          </a:xfrm>
        </p:spPr>
        <p:txBody>
          <a:bodyPr/>
          <a:lstStyle/>
          <a:p>
            <a:r>
              <a:rPr lang="en-US" altLang="en-US" dirty="0"/>
              <a:t>Water</a:t>
            </a:r>
            <a:endParaRPr lang="en-US" dirty="0"/>
          </a:p>
        </p:txBody>
      </p:sp>
      <p:sp>
        <p:nvSpPr>
          <p:cNvPr id="6" name="Content Placeholder 5"/>
          <p:cNvSpPr>
            <a:spLocks noGrp="1"/>
          </p:cNvSpPr>
          <p:nvPr>
            <p:ph idx="1"/>
          </p:nvPr>
        </p:nvSpPr>
        <p:spPr>
          <a:xfrm>
            <a:off x="800101" y="1247276"/>
            <a:ext cx="7848599" cy="5305924"/>
          </a:xfrm>
        </p:spPr>
        <p:txBody>
          <a:bodyPr/>
          <a:lstStyle/>
          <a:p>
            <a:pPr marL="0" indent="0">
              <a:spcAft>
                <a:spcPts val="1500"/>
              </a:spcAft>
              <a:buNone/>
            </a:pPr>
            <a:r>
              <a:rPr lang="en-US" altLang="en-US" sz="2600" dirty="0"/>
              <a:t>Most fresh water used by agriculture and industry</a:t>
            </a:r>
          </a:p>
          <a:p>
            <a:pPr marL="0" indent="0">
              <a:spcAft>
                <a:spcPts val="1500"/>
              </a:spcAft>
              <a:buNone/>
            </a:pPr>
            <a:r>
              <a:rPr lang="en-US" altLang="en-US" sz="2600" dirty="0"/>
              <a:t>39% of all fresh water in United States used to irrigate crops</a:t>
            </a:r>
          </a:p>
          <a:p>
            <a:pPr marL="0" indent="0">
              <a:spcAft>
                <a:spcPts val="1500"/>
              </a:spcAft>
              <a:buNone/>
            </a:pPr>
            <a:r>
              <a:rPr lang="en-US" altLang="en-US" sz="2600" dirty="0"/>
              <a:t>More-developed countries (MDCs) use more water for bathing, flushing toilets, and watering lawns than for drinking and cooking.</a:t>
            </a:r>
          </a:p>
          <a:p>
            <a:pPr marL="0" indent="0">
              <a:spcAft>
                <a:spcPts val="1500"/>
              </a:spcAft>
              <a:buNone/>
            </a:pPr>
            <a:r>
              <a:rPr lang="en-US" altLang="en-US" sz="2600" dirty="0"/>
              <a:t>Increasing water supplies</a:t>
            </a:r>
          </a:p>
          <a:p>
            <a:pPr marL="285750" lvl="1">
              <a:buClr>
                <a:srgbClr val="2B822B"/>
              </a:buClr>
              <a:buFont typeface="Arial" panose="020B0604020202020204" pitchFamily="34" charset="0"/>
              <a:buChar char="•"/>
            </a:pPr>
            <a:r>
              <a:rPr lang="en-US" altLang="en-US" sz="2200" dirty="0"/>
              <a:t>In certain regions of United States and world, needs of human population exceed renewable supply of water</a:t>
            </a:r>
          </a:p>
          <a:p>
            <a:pPr marL="285750" lvl="1">
              <a:buClr>
                <a:srgbClr val="2B822B"/>
              </a:buClr>
              <a:buFont typeface="Arial" panose="020B0604020202020204" pitchFamily="34" charset="0"/>
              <a:buChar char="•"/>
            </a:pPr>
            <a:r>
              <a:rPr lang="en-US" altLang="en-US" sz="2200" dirty="0"/>
              <a:t>Supplies of fresh water can be increased by damming rivers or withdrawing water from aquifers.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1513"/>
            <a:ext cx="8228013" cy="627663"/>
          </a:xfrm>
        </p:spPr>
        <p:txBody>
          <a:bodyPr/>
          <a:lstStyle/>
          <a:p>
            <a:r>
              <a:rPr lang="en-US" altLang="en-US" dirty="0"/>
              <a:t>Figure 32.11 Global Water Use</a:t>
            </a:r>
            <a:endParaRPr lang="en-US" dirty="0"/>
          </a:p>
        </p:txBody>
      </p:sp>
      <p:pic>
        <p:nvPicPr>
          <p:cNvPr id="4" name="Picture 3">
            <a:extLst>
              <a:ext uri="{FF2B5EF4-FFF2-40B4-BE49-F238E27FC236}">
                <a16:creationId xmlns:a16="http://schemas.microsoft.com/office/drawing/2014/main" id="{30FE6B40-BE9E-44CB-AF70-8DA1955E24AB}"/>
              </a:ext>
            </a:extLst>
          </p:cNvPr>
          <p:cNvPicPr>
            <a:picLocks noChangeAspect="1"/>
          </p:cNvPicPr>
          <p:nvPr/>
        </p:nvPicPr>
        <p:blipFill rotWithShape="1">
          <a:blip r:embed="rId3">
            <a:extLst>
              <a:ext uri="{28A0092B-C50C-407E-A947-70E740481C1C}">
                <a14:useLocalDpi xmlns:a14="http://schemas.microsoft.com/office/drawing/2010/main" val="0"/>
              </a:ext>
            </a:extLst>
          </a:blip>
          <a:srcRect t="3038" b="11814"/>
          <a:stretch/>
        </p:blipFill>
        <p:spPr>
          <a:xfrm>
            <a:off x="2567665" y="1329540"/>
            <a:ext cx="4001650" cy="4463606"/>
          </a:xfrm>
          <a:prstGeom prst="rect">
            <a:avLst/>
          </a:prstGeom>
        </p:spPr>
      </p:pic>
      <p:sp>
        <p:nvSpPr>
          <p:cNvPr id="5" name="Text Placeholder 7"/>
          <p:cNvSpPr>
            <a:spLocks noGrp="1"/>
          </p:cNvSpPr>
          <p:nvPr>
            <p:ph type="body" sz="quarter" idx="4294967295"/>
          </p:nvPr>
        </p:nvSpPr>
        <p:spPr>
          <a:xfrm>
            <a:off x="2504871" y="3692691"/>
            <a:ext cx="4024257" cy="269710"/>
          </a:xfrm>
          <a:prstGeom prst="rect">
            <a:avLst/>
          </a:prstGeom>
        </p:spPr>
        <p:txBody>
          <a:bodyPr/>
          <a:lstStyle/>
          <a:p>
            <a:pPr marL="127000" lvl="0" indent="-127000">
              <a:buFont typeface="+mj-lt"/>
              <a:buAutoNum type="alphaLcPeriod"/>
            </a:pPr>
            <a:r>
              <a:rPr lang="en-US" sz="1000" dirty="0"/>
              <a:t>Agriculture uses most of the fresh water consumed.</a:t>
            </a:r>
            <a:endParaRPr lang="en-IN" sz="1000" dirty="0"/>
          </a:p>
        </p:txBody>
      </p:sp>
      <p:sp>
        <p:nvSpPr>
          <p:cNvPr id="6" name="Text Placeholder 7"/>
          <p:cNvSpPr>
            <a:spLocks noGrp="1"/>
          </p:cNvSpPr>
          <p:nvPr>
            <p:ph type="body" sz="quarter" idx="4294967295"/>
          </p:nvPr>
        </p:nvSpPr>
        <p:spPr>
          <a:xfrm>
            <a:off x="2498905" y="5812196"/>
            <a:ext cx="2476994" cy="360505"/>
          </a:xfrm>
          <a:prstGeom prst="rect">
            <a:avLst/>
          </a:prstGeom>
        </p:spPr>
        <p:txBody>
          <a:bodyPr/>
          <a:lstStyle/>
          <a:p>
            <a:pPr marL="127000" lvl="0" indent="-127000">
              <a:buFont typeface="+mj-lt"/>
              <a:buAutoNum type="alphaLcPeriod" startAt="2"/>
            </a:pPr>
            <a:r>
              <a:rPr lang="en-US" sz="1000" dirty="0"/>
              <a:t>Industrial use of water is about half that of agricultural use.</a:t>
            </a:r>
            <a:endParaRPr lang="en-IN" sz="1000" dirty="0"/>
          </a:p>
        </p:txBody>
      </p:sp>
      <p:sp>
        <p:nvSpPr>
          <p:cNvPr id="9" name="Text Placeholder 7"/>
          <p:cNvSpPr>
            <a:spLocks noGrp="1"/>
          </p:cNvSpPr>
          <p:nvPr>
            <p:ph type="body" sz="quarter" idx="4294967295"/>
          </p:nvPr>
        </p:nvSpPr>
        <p:spPr>
          <a:xfrm>
            <a:off x="6553200" y="5486400"/>
            <a:ext cx="1680126" cy="531869"/>
          </a:xfrm>
          <a:prstGeom prst="rect">
            <a:avLst/>
          </a:prstGeom>
        </p:spPr>
        <p:txBody>
          <a:bodyPr/>
          <a:lstStyle/>
          <a:p>
            <a:pPr marL="127000" lvl="0" indent="-127000">
              <a:buFont typeface="+mj-lt"/>
              <a:buAutoNum type="alphaLcPeriod" startAt="3"/>
            </a:pPr>
            <a:r>
              <a:rPr lang="en-IN" sz="1000" dirty="0"/>
              <a:t>Domestic use of water is about half that of industrial use.</a:t>
            </a:r>
          </a:p>
        </p:txBody>
      </p:sp>
      <p:sp>
        <p:nvSpPr>
          <p:cNvPr id="8" name="Text Placeholder 7"/>
          <p:cNvSpPr>
            <a:spLocks noGrp="1"/>
          </p:cNvSpPr>
          <p:nvPr>
            <p:ph type="body" sz="quarter" idx="4294967295"/>
          </p:nvPr>
        </p:nvSpPr>
        <p:spPr>
          <a:xfrm>
            <a:off x="2971800" y="6144125"/>
            <a:ext cx="3067050" cy="285250"/>
          </a:xfrm>
          <a:prstGeom prst="rect">
            <a:avLst/>
          </a:prstGeom>
        </p:spPr>
        <p:txBody>
          <a:bodyPr/>
          <a:lstStyle/>
          <a:p>
            <a:pPr marL="0" lvl="0" indent="0" algn="ctr">
              <a:buNone/>
            </a:pPr>
            <a:r>
              <a:rPr lang="en-IN" sz="720" dirty="0"/>
              <a:t>(a): </a:t>
            </a:r>
            <a:r>
              <a:rPr lang="en-US" sz="720" dirty="0">
                <a:latin typeface="Arial" panose="020B0604020202020204" pitchFamily="34" charset="0"/>
                <a:ea typeface=""/>
                <a:cs typeface="Arial" panose="020B0604020202020204" pitchFamily="34" charset="0"/>
              </a:rPr>
              <a:t>© Corbis RF; (b): © Jeremy Samuelson/Photolibrary/Getty Images; (c): © Stockbyte/PunchStock RF</a:t>
            </a:r>
            <a:endParaRPr lang="en-IN" sz="72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25205"/>
            <a:ext cx="8228013" cy="640279"/>
          </a:xfrm>
        </p:spPr>
        <p:txBody>
          <a:bodyPr/>
          <a:lstStyle/>
          <a:p>
            <a:r>
              <a:rPr lang="en-US" altLang="en-US" dirty="0"/>
              <a:t>Conservation Biology</a:t>
            </a:r>
            <a:endParaRPr lang="en-US" dirty="0">
              <a:solidFill>
                <a:srgbClr val="FF0000"/>
              </a:solidFill>
            </a:endParaRPr>
          </a:p>
        </p:txBody>
      </p:sp>
      <p:sp>
        <p:nvSpPr>
          <p:cNvPr id="3" name="Content Placeholder 2"/>
          <p:cNvSpPr>
            <a:spLocks noGrp="1"/>
          </p:cNvSpPr>
          <p:nvPr>
            <p:ph idx="1"/>
          </p:nvPr>
        </p:nvSpPr>
        <p:spPr>
          <a:xfrm>
            <a:off x="813016" y="1600201"/>
            <a:ext cx="7872198" cy="1447799"/>
          </a:xfrm>
        </p:spPr>
        <p:txBody>
          <a:bodyPr/>
          <a:lstStyle/>
          <a:p>
            <a:pPr marL="0" indent="0">
              <a:buNone/>
            </a:pPr>
            <a:r>
              <a:rPr lang="en-US" altLang="en-US" dirty="0"/>
              <a:t>Multiple subfields of biology blend together to form the concepts for conservation biology.</a:t>
            </a:r>
          </a:p>
        </p:txBody>
      </p:sp>
      <p:pic>
        <p:nvPicPr>
          <p:cNvPr id="1026" name="Picture 2" descr="Conservation biology draws from a wide range of biological disciplines."/>
          <p:cNvPicPr>
            <a:picLocks noChangeAspect="1" noChangeArrowheads="1"/>
          </p:cNvPicPr>
          <p:nvPr/>
        </p:nvPicPr>
        <p:blipFill rotWithShape="1">
          <a:blip r:embed="rId3" cstate="print"/>
          <a:srcRect t="4669"/>
          <a:stretch/>
        </p:blipFill>
        <p:spPr bwMode="auto">
          <a:xfrm>
            <a:off x="2001044" y="3276600"/>
            <a:ext cx="5141913" cy="31115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43758"/>
            <a:ext cx="8228013" cy="603172"/>
          </a:xfrm>
        </p:spPr>
        <p:txBody>
          <a:bodyPr/>
          <a:lstStyle/>
          <a:p>
            <a:r>
              <a:rPr lang="en-US" altLang="en-US" dirty="0"/>
              <a:t>Dams</a:t>
            </a:r>
            <a:endParaRPr lang="en-US" dirty="0"/>
          </a:p>
        </p:txBody>
      </p:sp>
      <p:sp>
        <p:nvSpPr>
          <p:cNvPr id="6" name="Content Placeholder 5"/>
          <p:cNvSpPr>
            <a:spLocks noGrp="1"/>
          </p:cNvSpPr>
          <p:nvPr>
            <p:ph idx="1"/>
          </p:nvPr>
        </p:nvSpPr>
        <p:spPr>
          <a:xfrm>
            <a:off x="801687" y="1445623"/>
            <a:ext cx="7351713" cy="2059578"/>
          </a:xfrm>
        </p:spPr>
        <p:txBody>
          <a:bodyPr/>
          <a:lstStyle/>
          <a:p>
            <a:pPr marL="0" indent="0">
              <a:spcAft>
                <a:spcPts val="1000"/>
              </a:spcAft>
              <a:buNone/>
            </a:pPr>
            <a:r>
              <a:rPr lang="en-US" altLang="en-US" sz="2800" dirty="0"/>
              <a:t>World’s 45,000 large dams catch 14% of all precipitation runoff</a:t>
            </a:r>
          </a:p>
          <a:p>
            <a:pPr marL="285750" lvl="1">
              <a:buClr>
                <a:srgbClr val="2B822B"/>
              </a:buClr>
              <a:buFont typeface="Arial" panose="020B0604020202020204" pitchFamily="34" charset="0"/>
              <a:buChar char="•"/>
            </a:pPr>
            <a:r>
              <a:rPr lang="en-US" altLang="en-US" sz="2400" dirty="0"/>
              <a:t>Provide water for up to 40% of irrigated land</a:t>
            </a:r>
          </a:p>
          <a:p>
            <a:pPr marL="285750" lvl="1">
              <a:spcAft>
                <a:spcPts val="1000"/>
              </a:spcAft>
              <a:buClr>
                <a:srgbClr val="2B822B"/>
              </a:buClr>
              <a:buFont typeface="Arial" panose="020B0604020202020204" pitchFamily="34" charset="0"/>
              <a:buChar char="•"/>
            </a:pPr>
            <a:r>
              <a:rPr lang="en-US" altLang="en-US" sz="2400" dirty="0"/>
              <a:t>Give some 65 countries more than half of their electricity</a:t>
            </a:r>
          </a:p>
        </p:txBody>
      </p:sp>
      <p:sp>
        <p:nvSpPr>
          <p:cNvPr id="7" name="Text Placeholder 7"/>
          <p:cNvSpPr>
            <a:spLocks noGrp="1"/>
          </p:cNvSpPr>
          <p:nvPr>
            <p:ph type="body" sz="quarter" idx="4294967295"/>
          </p:nvPr>
        </p:nvSpPr>
        <p:spPr>
          <a:xfrm>
            <a:off x="801687" y="3733800"/>
            <a:ext cx="7351713" cy="2743200"/>
          </a:xfrm>
          <a:prstGeom prst="rect">
            <a:avLst/>
          </a:prstGeom>
        </p:spPr>
        <p:txBody>
          <a:bodyPr anchor="ctr"/>
          <a:lstStyle/>
          <a:p>
            <a:pPr marL="0" indent="0">
              <a:spcAft>
                <a:spcPts val="1000"/>
              </a:spcAft>
              <a:buNone/>
            </a:pPr>
            <a:r>
              <a:rPr lang="en-US" altLang="en-US" sz="2800" dirty="0"/>
              <a:t>Drawbacks</a:t>
            </a:r>
          </a:p>
          <a:p>
            <a:pPr marL="285750" lvl="1">
              <a:buClr>
                <a:srgbClr val="2B822B"/>
              </a:buClr>
              <a:buFont typeface="Arial" panose="020B0604020202020204" pitchFamily="34" charset="0"/>
              <a:buChar char="•"/>
            </a:pPr>
            <a:r>
              <a:rPr lang="en-US" altLang="en-US" sz="2400" dirty="0"/>
              <a:t>Some rivers no longer flow as they once did.</a:t>
            </a:r>
          </a:p>
          <a:p>
            <a:pPr marL="285750" lvl="1">
              <a:buClr>
                <a:srgbClr val="2B822B"/>
              </a:buClr>
              <a:buFont typeface="Arial" panose="020B0604020202020204" pitchFamily="34" charset="0"/>
              <a:buChar char="•"/>
            </a:pPr>
            <a:r>
              <a:rPr lang="en-US" altLang="en-US" sz="2400" dirty="0"/>
              <a:t>Reservoirs lose water to evaporation.</a:t>
            </a:r>
          </a:p>
          <a:p>
            <a:pPr marL="285750" lvl="1">
              <a:buClr>
                <a:srgbClr val="2B822B"/>
              </a:buClr>
              <a:buFont typeface="Arial" panose="020B0604020202020204" pitchFamily="34" charset="0"/>
              <a:buChar char="•"/>
            </a:pPr>
            <a:r>
              <a:rPr lang="en-US" altLang="en-US" sz="2400" dirty="0"/>
              <a:t>Salt left behind can make water unusable.</a:t>
            </a:r>
          </a:p>
          <a:p>
            <a:pPr marL="285750" lvl="1">
              <a:buClr>
                <a:srgbClr val="2B822B"/>
              </a:buClr>
              <a:buFont typeface="Arial" panose="020B0604020202020204" pitchFamily="34" charset="0"/>
              <a:buChar char="•"/>
            </a:pPr>
            <a:r>
              <a:rPr lang="en-US" altLang="en-US" sz="2400" dirty="0"/>
              <a:t>Sediment buildup reduces capacity.</a:t>
            </a:r>
          </a:p>
          <a:p>
            <a:pPr marL="285750" lvl="1">
              <a:buClr>
                <a:srgbClr val="2B822B"/>
              </a:buClr>
              <a:buFont typeface="Arial" panose="020B0604020202020204" pitchFamily="34" charset="0"/>
              <a:buChar char="•"/>
            </a:pPr>
            <a:r>
              <a:rPr lang="en-US" altLang="en-US" sz="2400" dirty="0"/>
              <a:t>Negative impact on wildlife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4620"/>
            <a:ext cx="8228013" cy="621449"/>
          </a:xfrm>
        </p:spPr>
        <p:txBody>
          <a:bodyPr/>
          <a:lstStyle/>
          <a:p>
            <a:r>
              <a:rPr lang="en-US" altLang="en-US" dirty="0"/>
              <a:t>Aquifers</a:t>
            </a:r>
            <a:endParaRPr lang="en-US" dirty="0"/>
          </a:p>
        </p:txBody>
      </p:sp>
      <p:sp>
        <p:nvSpPr>
          <p:cNvPr id="6" name="Content Placeholder 5"/>
          <p:cNvSpPr>
            <a:spLocks noGrp="1"/>
          </p:cNvSpPr>
          <p:nvPr>
            <p:ph idx="1"/>
          </p:nvPr>
        </p:nvSpPr>
        <p:spPr>
          <a:xfrm>
            <a:off x="800100" y="1430381"/>
            <a:ext cx="7772400" cy="5046619"/>
          </a:xfrm>
        </p:spPr>
        <p:txBody>
          <a:bodyPr/>
          <a:lstStyle/>
          <a:p>
            <a:pPr marL="0" indent="0">
              <a:spcAft>
                <a:spcPts val="1500"/>
              </a:spcAft>
              <a:buNone/>
            </a:pPr>
            <a:r>
              <a:rPr lang="en-US" altLang="en-US" sz="2800" dirty="0"/>
              <a:t>Natural reservoirs found just below the surface of the Earth</a:t>
            </a:r>
          </a:p>
          <a:p>
            <a:pPr marL="0" indent="0">
              <a:spcAft>
                <a:spcPts val="1500"/>
              </a:spcAft>
              <a:buNone/>
            </a:pPr>
            <a:r>
              <a:rPr lang="en-US" altLang="en-US" sz="2800" dirty="0"/>
              <a:t>In the past 50 years, groundwater depletion has become a problem in many areas of the world.</a:t>
            </a:r>
          </a:p>
          <a:p>
            <a:pPr marL="0" indent="0">
              <a:spcAft>
                <a:spcPts val="1500"/>
              </a:spcAft>
              <a:buNone/>
            </a:pPr>
            <a:r>
              <a:rPr lang="en-US" altLang="en-US" sz="2800" dirty="0"/>
              <a:t>Environmental consequences</a:t>
            </a:r>
          </a:p>
          <a:p>
            <a:pPr marL="285750" lvl="1">
              <a:buClr>
                <a:srgbClr val="2B822B"/>
              </a:buClr>
              <a:buFont typeface="Arial" panose="020B0604020202020204" pitchFamily="34" charset="0"/>
              <a:buChar char="•"/>
            </a:pPr>
            <a:r>
              <a:rPr lang="en-US" altLang="en-US" sz="2600" dirty="0"/>
              <a:t>Causes land subsidence—settling of the soil as it dries out—sinkholes</a:t>
            </a:r>
          </a:p>
          <a:p>
            <a:pPr marL="285750" lvl="1">
              <a:buClr>
                <a:srgbClr val="2B822B"/>
              </a:buClr>
              <a:buFont typeface="Arial" panose="020B0604020202020204" pitchFamily="34" charset="0"/>
              <a:buChar char="•"/>
            </a:pPr>
            <a:r>
              <a:rPr lang="en-US" altLang="en-US" sz="2600" dirty="0"/>
              <a:t>Saltwater intrusion—as water is withdrawn, water table lowers to the point where saltwater backs up into streams and aquifers along the coast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28374"/>
            <a:ext cx="8228013" cy="633940"/>
          </a:xfrm>
        </p:spPr>
        <p:txBody>
          <a:bodyPr/>
          <a:lstStyle/>
          <a:p>
            <a:r>
              <a:rPr lang="en-US" altLang="en-US" dirty="0"/>
              <a:t>Conservation of Water</a:t>
            </a:r>
            <a:endParaRPr lang="en-US" dirty="0"/>
          </a:p>
        </p:txBody>
      </p:sp>
      <p:sp>
        <p:nvSpPr>
          <p:cNvPr id="6" name="Content Placeholder 5"/>
          <p:cNvSpPr>
            <a:spLocks noGrp="1"/>
          </p:cNvSpPr>
          <p:nvPr>
            <p:ph idx="1"/>
          </p:nvPr>
        </p:nvSpPr>
        <p:spPr>
          <a:xfrm>
            <a:off x="800658" y="1600201"/>
            <a:ext cx="7884555" cy="3276599"/>
          </a:xfrm>
        </p:spPr>
        <p:txBody>
          <a:bodyPr/>
          <a:lstStyle/>
          <a:p>
            <a:pPr marL="0" indent="0">
              <a:spcAft>
                <a:spcPts val="1500"/>
              </a:spcAft>
              <a:buNone/>
            </a:pPr>
            <a:r>
              <a:rPr lang="en-US" altLang="en-US" dirty="0"/>
              <a:t>By 2025, two-thirds of the world’s population will be living in countries facing serious water shortages.</a:t>
            </a:r>
          </a:p>
          <a:p>
            <a:pPr marL="0" indent="0">
              <a:buNone/>
            </a:pPr>
            <a:r>
              <a:rPr lang="en-US" altLang="en-US" dirty="0"/>
              <a:t>Some solutions might be planting drought- and salt-tolerant crops and drip irrigation (saves 50% and increases crop yields).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6124"/>
            <a:ext cx="8228013" cy="1198441"/>
          </a:xfrm>
        </p:spPr>
        <p:txBody>
          <a:bodyPr/>
          <a:lstStyle/>
          <a:p>
            <a:r>
              <a:rPr lang="en-US" altLang="en-US" dirty="0"/>
              <a:t>Figure 32.12 Conservation Measures to Save Water</a:t>
            </a:r>
            <a:endParaRPr lang="en-US" dirty="0"/>
          </a:p>
        </p:txBody>
      </p:sp>
      <p:sp>
        <p:nvSpPr>
          <p:cNvPr id="5" name="Text Placeholder 7"/>
          <p:cNvSpPr>
            <a:spLocks noGrp="1"/>
          </p:cNvSpPr>
          <p:nvPr>
            <p:ph type="body" sz="quarter" idx="4294967295"/>
          </p:nvPr>
        </p:nvSpPr>
        <p:spPr>
          <a:xfrm>
            <a:off x="286799" y="5583765"/>
            <a:ext cx="1798299" cy="246776"/>
          </a:xfrm>
          <a:prstGeom prst="rect">
            <a:avLst/>
          </a:prstGeom>
        </p:spPr>
        <p:txBody>
          <a:bodyPr/>
          <a:lstStyle/>
          <a:p>
            <a:pPr marL="133350" lvl="0" indent="-133350">
              <a:buFont typeface="+mj-lt"/>
              <a:buAutoNum type="alphaLcPeriod"/>
            </a:pPr>
            <a:r>
              <a:rPr lang="en-US" sz="1000" dirty="0"/>
              <a:t>Drought-resistant plants</a:t>
            </a:r>
            <a:endParaRPr lang="en-IN" sz="1000" dirty="0"/>
          </a:p>
        </p:txBody>
      </p:sp>
      <p:pic>
        <p:nvPicPr>
          <p:cNvPr id="9" name="Picture 8">
            <a:extLst>
              <a:ext uri="{FF2B5EF4-FFF2-40B4-BE49-F238E27FC236}">
                <a16:creationId xmlns:a16="http://schemas.microsoft.com/office/drawing/2014/main" id="{ED87B742-F065-49B4-817F-9A2E7377FF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166" b="6989"/>
          <a:stretch/>
        </p:blipFill>
        <p:spPr>
          <a:xfrm>
            <a:off x="267749" y="1963614"/>
            <a:ext cx="4392171" cy="3552555"/>
          </a:xfrm>
          <a:prstGeom prst="rect">
            <a:avLst/>
          </a:prstGeom>
        </p:spPr>
      </p:pic>
      <p:sp>
        <p:nvSpPr>
          <p:cNvPr id="7" name="Text Placeholder 7"/>
          <p:cNvSpPr>
            <a:spLocks noGrp="1"/>
          </p:cNvSpPr>
          <p:nvPr>
            <p:ph type="body" sz="quarter" idx="4294967295"/>
          </p:nvPr>
        </p:nvSpPr>
        <p:spPr>
          <a:xfrm>
            <a:off x="5410200" y="5271965"/>
            <a:ext cx="1219199" cy="264312"/>
          </a:xfrm>
          <a:prstGeom prst="rect">
            <a:avLst/>
          </a:prstGeom>
        </p:spPr>
        <p:txBody>
          <a:bodyPr/>
          <a:lstStyle/>
          <a:p>
            <a:pPr marL="139700" lvl="0" indent="-139700">
              <a:buFont typeface="+mj-lt"/>
              <a:buAutoNum type="alphaLcPeriod" startAt="2"/>
            </a:pPr>
            <a:r>
              <a:rPr lang="en-US" sz="1000" dirty="0"/>
              <a:t>Drip irrigation</a:t>
            </a:r>
            <a:endParaRPr lang="en-IN" sz="1000" dirty="0"/>
          </a:p>
        </p:txBody>
      </p:sp>
      <p:pic>
        <p:nvPicPr>
          <p:cNvPr id="4" name="Picture 3">
            <a:extLst>
              <a:ext uri="{FF2B5EF4-FFF2-40B4-BE49-F238E27FC236}">
                <a16:creationId xmlns:a16="http://schemas.microsoft.com/office/drawing/2014/main" id="{C9E98F41-AA02-498B-B91D-84EEB6A28A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833" b="10749"/>
          <a:stretch/>
        </p:blipFill>
        <p:spPr>
          <a:xfrm>
            <a:off x="4648200" y="1828799"/>
            <a:ext cx="4248150" cy="3408972"/>
          </a:xfrm>
          <a:prstGeom prst="rect">
            <a:avLst/>
          </a:prstGeom>
        </p:spPr>
      </p:pic>
      <p:sp>
        <p:nvSpPr>
          <p:cNvPr id="8" name="Text Placeholder 7"/>
          <p:cNvSpPr>
            <a:spLocks noGrp="1"/>
          </p:cNvSpPr>
          <p:nvPr>
            <p:ph type="body" sz="quarter" idx="4294967295"/>
          </p:nvPr>
        </p:nvSpPr>
        <p:spPr>
          <a:xfrm>
            <a:off x="2933700" y="5820696"/>
            <a:ext cx="3275013" cy="199104"/>
          </a:xfrm>
          <a:prstGeom prst="rect">
            <a:avLst/>
          </a:prstGeom>
        </p:spPr>
        <p:txBody>
          <a:bodyPr/>
          <a:lstStyle/>
          <a:p>
            <a:pPr marL="0" lvl="0" indent="0" algn="ctr">
              <a:buNone/>
            </a:pPr>
            <a:r>
              <a:rPr lang="en-IN" sz="870" dirty="0"/>
              <a:t>a: </a:t>
            </a:r>
            <a:r>
              <a:rPr lang="en-US" sz="870" dirty="0">
                <a:latin typeface="Arial" panose="020B0604020202020204" pitchFamily="34" charset="0"/>
                <a:ea typeface=""/>
                <a:cs typeface="Arial" panose="020B0604020202020204" pitchFamily="34" charset="0"/>
              </a:rPr>
              <a:t>©</a:t>
            </a:r>
            <a:r>
              <a:rPr lang="en-IN" sz="870" dirty="0"/>
              <a:t> Bruno Barbier/Getty Images; b: </a:t>
            </a:r>
            <a:r>
              <a:rPr lang="en-US" sz="870" dirty="0">
                <a:latin typeface="Arial" panose="020B0604020202020204" pitchFamily="34" charset="0"/>
                <a:ea typeface=""/>
                <a:cs typeface="Arial" panose="020B0604020202020204" pitchFamily="34" charset="0"/>
              </a:rPr>
              <a:t>©</a:t>
            </a:r>
            <a:r>
              <a:rPr lang="en-IN" sz="870" dirty="0"/>
              <a:t> Inga Spence/Alamy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49701"/>
            <a:ext cx="8228013" cy="591287"/>
          </a:xfrm>
        </p:spPr>
        <p:txBody>
          <a:bodyPr/>
          <a:lstStyle/>
          <a:p>
            <a:r>
              <a:rPr lang="en-US" altLang="en-US" dirty="0"/>
              <a:t>Food</a:t>
            </a:r>
            <a:endParaRPr lang="en-US" dirty="0"/>
          </a:p>
        </p:txBody>
      </p:sp>
      <p:sp>
        <p:nvSpPr>
          <p:cNvPr id="6" name="Content Placeholder 5"/>
          <p:cNvSpPr>
            <a:spLocks noGrp="1"/>
          </p:cNvSpPr>
          <p:nvPr>
            <p:ph idx="1"/>
          </p:nvPr>
        </p:nvSpPr>
        <p:spPr>
          <a:xfrm>
            <a:off x="800100" y="1159042"/>
            <a:ext cx="7848600" cy="5410200"/>
          </a:xfrm>
        </p:spPr>
        <p:txBody>
          <a:bodyPr/>
          <a:lstStyle/>
          <a:p>
            <a:pPr marL="0" indent="0">
              <a:lnSpc>
                <a:spcPct val="90000"/>
              </a:lnSpc>
              <a:spcAft>
                <a:spcPts val="1500"/>
              </a:spcAft>
              <a:buNone/>
            </a:pPr>
            <a:r>
              <a:rPr lang="en-US" altLang="en-US" sz="2800" dirty="0"/>
              <a:t>In 1950, 2.5 billion humans with enough food for about 2,000 calories per person per day</a:t>
            </a:r>
          </a:p>
          <a:p>
            <a:pPr marL="0" indent="0">
              <a:lnSpc>
                <a:spcPct val="90000"/>
              </a:lnSpc>
              <a:spcAft>
                <a:spcPts val="1500"/>
              </a:spcAft>
              <a:buNone/>
            </a:pPr>
            <a:r>
              <a:rPr lang="en-US" altLang="en-US" sz="2800" dirty="0"/>
              <a:t>Now, over 7.4 billion people with more than 2,500 calories per person per day</a:t>
            </a:r>
          </a:p>
          <a:p>
            <a:pPr marL="0" indent="0">
              <a:lnSpc>
                <a:spcPct val="90000"/>
              </a:lnSpc>
              <a:spcAft>
                <a:spcPts val="1500"/>
              </a:spcAft>
              <a:buNone/>
            </a:pPr>
            <a:r>
              <a:rPr lang="en-US" altLang="en-US" sz="2800" dirty="0"/>
              <a:t>Food comes from growing crops, raising animals, and fishing the seas.</a:t>
            </a:r>
          </a:p>
          <a:p>
            <a:pPr marL="0" indent="0">
              <a:lnSpc>
                <a:spcPct val="90000"/>
              </a:lnSpc>
              <a:spcAft>
                <a:spcPts val="1500"/>
              </a:spcAft>
              <a:buNone/>
            </a:pPr>
            <a:r>
              <a:rPr lang="en-US" altLang="en-US" sz="2800" dirty="0"/>
              <a:t>Modern farming has harmful practices.</a:t>
            </a:r>
          </a:p>
          <a:p>
            <a:pPr marL="285750" lvl="1">
              <a:lnSpc>
                <a:spcPct val="90000"/>
              </a:lnSpc>
              <a:buClr>
                <a:srgbClr val="2B822B"/>
              </a:buClr>
              <a:buFont typeface="Arial" panose="020B0604020202020204" pitchFamily="34" charset="0"/>
              <a:buChar char="•"/>
            </a:pPr>
            <a:r>
              <a:rPr lang="en-US" altLang="en-US" sz="2400" dirty="0"/>
              <a:t>Planting few genetic varieties</a:t>
            </a:r>
          </a:p>
          <a:p>
            <a:pPr marL="285750" lvl="1">
              <a:lnSpc>
                <a:spcPct val="90000"/>
              </a:lnSpc>
              <a:buClr>
                <a:srgbClr val="2B822B"/>
              </a:buClr>
              <a:buFont typeface="Arial" panose="020B0604020202020204" pitchFamily="34" charset="0"/>
              <a:buChar char="•"/>
            </a:pPr>
            <a:r>
              <a:rPr lang="en-US" altLang="en-US" sz="2400" dirty="0"/>
              <a:t>Heavy use of fertilizers, pesticides, and herbicides</a:t>
            </a:r>
          </a:p>
          <a:p>
            <a:pPr marL="285750" lvl="1">
              <a:lnSpc>
                <a:spcPct val="90000"/>
              </a:lnSpc>
              <a:buClr>
                <a:srgbClr val="2B822B"/>
              </a:buClr>
              <a:buFont typeface="Arial" panose="020B0604020202020204" pitchFamily="34" charset="0"/>
              <a:buChar char="•"/>
            </a:pPr>
            <a:r>
              <a:rPr lang="en-US" altLang="en-US" sz="2400" dirty="0"/>
              <a:t>Generous irrigation</a:t>
            </a:r>
          </a:p>
          <a:p>
            <a:pPr marL="285750" lvl="1">
              <a:lnSpc>
                <a:spcPct val="90000"/>
              </a:lnSpc>
              <a:buClr>
                <a:srgbClr val="2B822B"/>
              </a:buClr>
              <a:buFont typeface="Arial" panose="020B0604020202020204" pitchFamily="34" charset="0"/>
              <a:buChar char="•"/>
            </a:pPr>
            <a:r>
              <a:rPr lang="en-US" altLang="en-US" sz="2400" dirty="0"/>
              <a:t>Excessive fuel consumption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384403"/>
            <a:ext cx="8686800" cy="655183"/>
          </a:xfrm>
        </p:spPr>
        <p:txBody>
          <a:bodyPr/>
          <a:lstStyle/>
          <a:p>
            <a:r>
              <a:rPr lang="en-US" altLang="en-US" dirty="0"/>
              <a:t>Figure 32.13a Conservation Methods</a:t>
            </a:r>
            <a:endParaRPr lang="en-US" dirty="0"/>
          </a:p>
        </p:txBody>
      </p:sp>
      <p:sp>
        <p:nvSpPr>
          <p:cNvPr id="8" name="Text Placeholder 4">
            <a:extLst>
              <a:ext uri="{FF2B5EF4-FFF2-40B4-BE49-F238E27FC236}">
                <a16:creationId xmlns:a16="http://schemas.microsoft.com/office/drawing/2014/main" id="{4F7F58A1-FBF3-4FD0-A3C2-09025D1B9551}"/>
              </a:ext>
            </a:extLst>
          </p:cNvPr>
          <p:cNvSpPr>
            <a:spLocks noGrp="1"/>
          </p:cNvSpPr>
          <p:nvPr>
            <p:ph type="body" sz="quarter" idx="10"/>
          </p:nvPr>
        </p:nvSpPr>
        <p:spPr>
          <a:xfrm>
            <a:off x="572529" y="1143000"/>
            <a:ext cx="3923271" cy="5410200"/>
          </a:xfrm>
        </p:spPr>
        <p:txBody>
          <a:bodyPr/>
          <a:lstStyle/>
          <a:p>
            <a:pPr marL="0" indent="0">
              <a:spcBef>
                <a:spcPts val="6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Ways to minimize the harmful effects of modern farming practices</a:t>
            </a:r>
          </a:p>
          <a:p>
            <a:pPr marL="0" indent="0">
              <a:spcBef>
                <a:spcPts val="5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Polyculture reduces the ability of one parasite to wipe out an entire crop and reduces the need to use a herbicide to kill weeds. This farmer has planted alfalfa between strips of corn, which also replenishes the nitrogen content of the soil (instead of adding fertilizers).</a:t>
            </a:r>
          </a:p>
        </p:txBody>
      </p:sp>
      <p:pic>
        <p:nvPicPr>
          <p:cNvPr id="7" name="Picture 2" descr="Polyculture reduces the need for herbicide and reduces parasite damage.">
            <a:extLst>
              <a:ext uri="{FF2B5EF4-FFF2-40B4-BE49-F238E27FC236}">
                <a16:creationId xmlns:a16="http://schemas.microsoft.com/office/drawing/2014/main" id="{390F61C9-7623-44B3-ADD9-B977D0C4D259}"/>
              </a:ext>
            </a:extLst>
          </p:cNvPr>
          <p:cNvPicPr>
            <a:picLocks noChangeAspect="1" noChangeArrowheads="1"/>
          </p:cNvPicPr>
          <p:nvPr/>
        </p:nvPicPr>
        <p:blipFill rotWithShape="1">
          <a:blip r:embed="rId3" cstate="print"/>
          <a:srcRect l="11475" t="6760" r="8265" b="5352"/>
          <a:stretch/>
        </p:blipFill>
        <p:spPr bwMode="auto">
          <a:xfrm>
            <a:off x="4953000" y="1524000"/>
            <a:ext cx="3730625" cy="2971800"/>
          </a:xfrm>
          <a:prstGeom prst="rect">
            <a:avLst/>
          </a:prstGeom>
          <a:noFill/>
        </p:spPr>
      </p:pic>
      <p:sp>
        <p:nvSpPr>
          <p:cNvPr id="11" name="Text Placeholder 6">
            <a:extLst>
              <a:ext uri="{FF2B5EF4-FFF2-40B4-BE49-F238E27FC236}">
                <a16:creationId xmlns:a16="http://schemas.microsoft.com/office/drawing/2014/main" id="{2C6CCB92-BEC3-4257-81B8-C031EFADD8F3}"/>
              </a:ext>
            </a:extLst>
          </p:cNvPr>
          <p:cNvSpPr>
            <a:spLocks noGrp="1"/>
          </p:cNvSpPr>
          <p:nvPr>
            <p:ph type="body" sz="quarter" idx="12"/>
          </p:nvPr>
        </p:nvSpPr>
        <p:spPr>
          <a:xfrm>
            <a:off x="5559657" y="4493035"/>
            <a:ext cx="2362200" cy="152400"/>
          </a:xfrm>
        </p:spPr>
        <p:txBody>
          <a:bodyPr anchor="ctr"/>
          <a:lstStyle>
            <a:lvl1pPr marL="0" indent="0">
              <a:buNone/>
              <a:defRPr sz="1000"/>
            </a:lvl1pPr>
          </a:lstStyle>
          <a:p>
            <a:pPr algn="ctr"/>
            <a:r>
              <a:rPr lang="en-IN" sz="950" dirty="0"/>
              <a:t>a: </a:t>
            </a:r>
            <a:r>
              <a:rPr lang="en-US" sz="950" dirty="0">
                <a:latin typeface="Arial" panose="020B0604020202020204" pitchFamily="34" charset="0"/>
                <a:ea typeface=""/>
                <a:cs typeface="Arial" panose="020B0604020202020204" pitchFamily="34" charset="0"/>
              </a:rPr>
              <a:t>© </a:t>
            </a:r>
            <a:r>
              <a:rPr lang="en-IN" sz="950" dirty="0"/>
              <a:t>David R. Frazier/Science Source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13567"/>
            <a:ext cx="8228013" cy="1063555"/>
          </a:xfrm>
        </p:spPr>
        <p:txBody>
          <a:bodyPr/>
          <a:lstStyle/>
          <a:p>
            <a:r>
              <a:rPr lang="en-US" altLang="en-US" dirty="0"/>
              <a:t>Figure 32.13b,c Conservation Methods</a:t>
            </a:r>
            <a:endParaRPr lang="en-US" dirty="0"/>
          </a:p>
        </p:txBody>
      </p:sp>
      <p:sp>
        <p:nvSpPr>
          <p:cNvPr id="8" name="Text Placeholder 5">
            <a:extLst>
              <a:ext uri="{FF2B5EF4-FFF2-40B4-BE49-F238E27FC236}">
                <a16:creationId xmlns:a16="http://schemas.microsoft.com/office/drawing/2014/main" id="{18389A39-B46F-4051-9A0A-09DF35D790A7}"/>
              </a:ext>
            </a:extLst>
          </p:cNvPr>
          <p:cNvSpPr>
            <a:spLocks noGrp="1"/>
          </p:cNvSpPr>
          <p:nvPr>
            <p:ph type="body" sz="quarter" idx="10"/>
          </p:nvPr>
        </p:nvSpPr>
        <p:spPr>
          <a:xfrm>
            <a:off x="615114" y="4874209"/>
            <a:ext cx="8376486" cy="1650159"/>
          </a:xfrm>
        </p:spPr>
        <p:txBody>
          <a:bodyPr/>
          <a:lstStyle/>
          <a:p>
            <a:pPr marL="0" indent="0">
              <a:spcBef>
                <a:spcPts val="0"/>
              </a:spcBef>
              <a:spcAft>
                <a:spcPts val="1500"/>
              </a:spcAft>
              <a:buClr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400" dirty="0"/>
              <a:t>Contour tilling decreases runoff. </a:t>
            </a:r>
          </a:p>
          <a:p>
            <a:pPr marL="0" indent="0">
              <a:spcBef>
                <a:spcPts val="0"/>
              </a:spcBef>
              <a:buClr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400" dirty="0"/>
              <a:t>Instead of pesticides, natural predators such as ladybugs can take care of pests such as cottony cushion scale insects on citrus trees.</a:t>
            </a:r>
          </a:p>
        </p:txBody>
      </p:sp>
      <p:pic>
        <p:nvPicPr>
          <p:cNvPr id="9" name="Picture 8" descr="Conservation of land includes methods like no-till farming and use of natural predators to decrease artificial pesticide use.">
            <a:extLst>
              <a:ext uri="{FF2B5EF4-FFF2-40B4-BE49-F238E27FC236}">
                <a16:creationId xmlns:a16="http://schemas.microsoft.com/office/drawing/2014/main" id="{750BDB63-0143-4F1F-A7BE-7B6B0C12E5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21" b="3163"/>
          <a:stretch/>
        </p:blipFill>
        <p:spPr>
          <a:xfrm>
            <a:off x="2691213" y="1446006"/>
            <a:ext cx="3706981" cy="3316494"/>
          </a:xfrm>
          <a:prstGeom prst="rect">
            <a:avLst/>
          </a:prstGeom>
        </p:spPr>
      </p:pic>
      <p:sp>
        <p:nvSpPr>
          <p:cNvPr id="5" name="Text Placeholder 6">
            <a:extLst>
              <a:ext uri="{FF2B5EF4-FFF2-40B4-BE49-F238E27FC236}">
                <a16:creationId xmlns:a16="http://schemas.microsoft.com/office/drawing/2014/main" id="{7AEAD0A9-D588-4DCA-8534-5714DE63809D}"/>
              </a:ext>
            </a:extLst>
          </p:cNvPr>
          <p:cNvSpPr>
            <a:spLocks noGrp="1"/>
          </p:cNvSpPr>
          <p:nvPr>
            <p:ph type="body" sz="quarter" idx="11"/>
          </p:nvPr>
        </p:nvSpPr>
        <p:spPr>
          <a:xfrm>
            <a:off x="2763827" y="3581400"/>
            <a:ext cx="1564823" cy="210812"/>
          </a:xfrm>
        </p:spPr>
        <p:txBody>
          <a:bodyPr/>
          <a:lstStyle>
            <a:lvl1pPr marL="0" indent="0" algn="l">
              <a:buNone/>
              <a:defRPr sz="1000"/>
            </a:lvl1pPr>
          </a:lstStyle>
          <a:p>
            <a:pPr marL="114300" lvl="0" indent="-114300">
              <a:buFont typeface="+mj-lt"/>
              <a:buAutoNum type="alphaLcPeriod" startAt="2"/>
            </a:pPr>
            <a:r>
              <a:rPr lang="en-US" sz="800" dirty="0"/>
              <a:t>Contour with no-till farming</a:t>
            </a:r>
          </a:p>
        </p:txBody>
      </p:sp>
      <p:sp>
        <p:nvSpPr>
          <p:cNvPr id="6" name="Text Placeholder 6">
            <a:extLst>
              <a:ext uri="{FF2B5EF4-FFF2-40B4-BE49-F238E27FC236}">
                <a16:creationId xmlns:a16="http://schemas.microsoft.com/office/drawing/2014/main" id="{7DF2579C-9D3B-4AAC-BC5A-EF9FF6C322E4}"/>
              </a:ext>
            </a:extLst>
          </p:cNvPr>
          <p:cNvSpPr>
            <a:spLocks noGrp="1"/>
          </p:cNvSpPr>
          <p:nvPr>
            <p:ph type="body" sz="quarter" idx="12"/>
          </p:nvPr>
        </p:nvSpPr>
        <p:spPr>
          <a:xfrm>
            <a:off x="4328650" y="4589755"/>
            <a:ext cx="1314306" cy="228600"/>
          </a:xfrm>
        </p:spPr>
        <p:txBody>
          <a:bodyPr/>
          <a:lstStyle>
            <a:lvl1pPr marL="0" indent="0" algn="l">
              <a:buNone/>
              <a:defRPr sz="1000"/>
            </a:lvl1pPr>
          </a:lstStyle>
          <a:p>
            <a:pPr marL="115888" lvl="0" indent="-115888">
              <a:buFont typeface="+mj-lt"/>
              <a:buAutoNum type="alphaLcPeriod" startAt="3"/>
            </a:pPr>
            <a:r>
              <a:rPr lang="en-US" sz="800" dirty="0"/>
              <a:t>Biological pest control</a:t>
            </a:r>
          </a:p>
        </p:txBody>
      </p:sp>
      <p:sp>
        <p:nvSpPr>
          <p:cNvPr id="7" name="Text Placeholder 6">
            <a:extLst>
              <a:ext uri="{FF2B5EF4-FFF2-40B4-BE49-F238E27FC236}">
                <a16:creationId xmlns:a16="http://schemas.microsoft.com/office/drawing/2014/main" id="{7C47DDC2-0AC7-4526-8D3A-E608D5AFD900}"/>
              </a:ext>
            </a:extLst>
          </p:cNvPr>
          <p:cNvSpPr>
            <a:spLocks noGrp="1"/>
          </p:cNvSpPr>
          <p:nvPr>
            <p:ph type="body" sz="quarter" idx="13"/>
          </p:nvPr>
        </p:nvSpPr>
        <p:spPr>
          <a:xfrm>
            <a:off x="2915696" y="4806876"/>
            <a:ext cx="3276600" cy="170198"/>
          </a:xfrm>
        </p:spPr>
        <p:txBody>
          <a:bodyPr/>
          <a:lstStyle>
            <a:lvl1pPr marL="0" indent="0" algn="ctr">
              <a:buNone/>
              <a:defRPr sz="1000"/>
            </a:lvl1pPr>
          </a:lstStyle>
          <a:p>
            <a:pPr lvl="0"/>
            <a:r>
              <a:rPr lang="en-US" sz="680" dirty="0"/>
              <a:t>b: © AgStock Images, Inc./Alamy; c: © Perennou Nuridsany/Science Source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99313"/>
            <a:ext cx="8228013" cy="591287"/>
          </a:xfrm>
        </p:spPr>
        <p:txBody>
          <a:bodyPr/>
          <a:lstStyle/>
          <a:p>
            <a:r>
              <a:rPr lang="en-US" altLang="en-US" dirty="0"/>
              <a:t>Soil Loss and Degradation</a:t>
            </a:r>
            <a:endParaRPr lang="en-US" dirty="0"/>
          </a:p>
        </p:txBody>
      </p:sp>
      <p:sp>
        <p:nvSpPr>
          <p:cNvPr id="6" name="Content Placeholder 5"/>
          <p:cNvSpPr>
            <a:spLocks noGrp="1"/>
          </p:cNvSpPr>
          <p:nvPr>
            <p:ph idx="1"/>
          </p:nvPr>
        </p:nvSpPr>
        <p:spPr>
          <a:xfrm>
            <a:off x="800100" y="1066800"/>
            <a:ext cx="8077200" cy="2458452"/>
          </a:xfrm>
        </p:spPr>
        <p:txBody>
          <a:bodyPr/>
          <a:lstStyle/>
          <a:p>
            <a:pPr marL="0" indent="0">
              <a:spcAft>
                <a:spcPts val="1000"/>
              </a:spcAft>
              <a:buNone/>
            </a:pPr>
            <a:r>
              <a:rPr lang="en-US" altLang="en-US" sz="2600" dirty="0"/>
              <a:t>Land suitable for farming or grazing is being degraded worldwide.</a:t>
            </a:r>
          </a:p>
          <a:p>
            <a:pPr marL="0" indent="0">
              <a:spcAft>
                <a:spcPts val="1000"/>
              </a:spcAft>
              <a:buNone/>
            </a:pPr>
            <a:r>
              <a:rPr lang="en-US" altLang="en-US" sz="2600" dirty="0"/>
              <a:t>Soil erosion occurs and topsoil is lost when bare soil is acted on by water and wind.</a:t>
            </a:r>
          </a:p>
          <a:p>
            <a:pPr marL="285750" lvl="1">
              <a:spcAft>
                <a:spcPts val="1000"/>
              </a:spcAft>
              <a:buClr>
                <a:srgbClr val="2B822B"/>
              </a:buClr>
              <a:buFont typeface="Arial" panose="020B0604020202020204" pitchFamily="34" charset="0"/>
              <a:buChar char="•"/>
            </a:pPr>
            <a:r>
              <a:rPr lang="en-US" altLang="en-US" sz="2400" dirty="0"/>
              <a:t>Marginal farmland becomes desert.</a:t>
            </a:r>
          </a:p>
        </p:txBody>
      </p:sp>
      <p:sp>
        <p:nvSpPr>
          <p:cNvPr id="7" name="Text Placeholder 7"/>
          <p:cNvSpPr>
            <a:spLocks noGrp="1"/>
          </p:cNvSpPr>
          <p:nvPr>
            <p:ph type="body" sz="quarter" idx="4294967295"/>
          </p:nvPr>
        </p:nvSpPr>
        <p:spPr>
          <a:xfrm>
            <a:off x="800098" y="3505200"/>
            <a:ext cx="7848601" cy="2971800"/>
          </a:xfrm>
          <a:prstGeom prst="rect">
            <a:avLst/>
          </a:prstGeom>
        </p:spPr>
        <p:txBody>
          <a:bodyPr/>
          <a:lstStyle/>
          <a:p>
            <a:pPr marL="0" indent="0">
              <a:spcAft>
                <a:spcPts val="1000"/>
              </a:spcAft>
              <a:buNone/>
            </a:pPr>
            <a:r>
              <a:rPr lang="en-US" altLang="en-US" sz="2600" dirty="0"/>
              <a:t>The custom of planting the same crop in straight rows has caused the United States and Canada to have one of the highest soil erosion rates in the world.</a:t>
            </a:r>
          </a:p>
          <a:p>
            <a:pPr marL="0" indent="0">
              <a:buNone/>
            </a:pPr>
            <a:r>
              <a:rPr lang="en-US" altLang="en-US" sz="2600" dirty="0"/>
              <a:t>Croplands that are irrigated are prone to salinization—accumulation of mineral salts deposited through irrigation.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55526"/>
            <a:ext cx="8228013" cy="579637"/>
          </a:xfrm>
        </p:spPr>
        <p:txBody>
          <a:bodyPr/>
          <a:lstStyle/>
          <a:p>
            <a:r>
              <a:rPr lang="en-US" altLang="en-US" dirty="0"/>
              <a:t>Green Revolution</a:t>
            </a:r>
            <a:endParaRPr lang="en-US" dirty="0"/>
          </a:p>
        </p:txBody>
      </p:sp>
      <p:sp>
        <p:nvSpPr>
          <p:cNvPr id="6" name="Content Placeholder 5"/>
          <p:cNvSpPr>
            <a:spLocks noGrp="1"/>
          </p:cNvSpPr>
          <p:nvPr>
            <p:ph idx="1"/>
          </p:nvPr>
        </p:nvSpPr>
        <p:spPr>
          <a:xfrm>
            <a:off x="764006" y="1149415"/>
            <a:ext cx="7884694" cy="5379723"/>
          </a:xfrm>
        </p:spPr>
        <p:txBody>
          <a:bodyPr/>
          <a:lstStyle/>
          <a:p>
            <a:pPr marL="0" indent="0">
              <a:lnSpc>
                <a:spcPct val="90000"/>
              </a:lnSpc>
              <a:spcAft>
                <a:spcPts val="1500"/>
              </a:spcAft>
              <a:buNone/>
            </a:pPr>
            <a:r>
              <a:rPr lang="en-US" altLang="en-US" sz="2600" dirty="0"/>
              <a:t>About 50 years ago, scientists began to breed tropical wheat and rice varieties specifically for LDCs.</a:t>
            </a:r>
          </a:p>
          <a:p>
            <a:pPr marL="0" indent="0">
              <a:lnSpc>
                <a:spcPct val="90000"/>
              </a:lnSpc>
              <a:spcAft>
                <a:spcPts val="1500"/>
              </a:spcAft>
              <a:buNone/>
            </a:pPr>
            <a:r>
              <a:rPr lang="en-US" altLang="en-US" sz="2600" dirty="0"/>
              <a:t>Helped the world food supply keep pace with rapid increase in world population</a:t>
            </a:r>
          </a:p>
          <a:p>
            <a:pPr marL="0" indent="0">
              <a:lnSpc>
                <a:spcPct val="90000"/>
              </a:lnSpc>
              <a:spcAft>
                <a:spcPts val="1500"/>
              </a:spcAft>
              <a:buNone/>
            </a:pPr>
            <a:r>
              <a:rPr lang="en-US" altLang="en-US" sz="2600" dirty="0"/>
              <a:t>Most are “high responders”—plants that need high levels of fertilizer, water, and pesticides to produce a high yield.</a:t>
            </a:r>
          </a:p>
          <a:p>
            <a:pPr marL="0" indent="0">
              <a:lnSpc>
                <a:spcPct val="90000"/>
              </a:lnSpc>
              <a:spcAft>
                <a:spcPts val="1500"/>
              </a:spcAft>
              <a:buNone/>
            </a:pPr>
            <a:r>
              <a:rPr lang="en-US" altLang="en-US" sz="2600" dirty="0"/>
              <a:t>Genetic engineering could produce transgenic plants that are resistant to insects and herbicides or salt, drought, and cold tolerant.</a:t>
            </a:r>
          </a:p>
          <a:p>
            <a:pPr marL="285750" lvl="1">
              <a:lnSpc>
                <a:spcPct val="90000"/>
              </a:lnSpc>
              <a:buClr>
                <a:srgbClr val="2B822B"/>
              </a:buClr>
              <a:buFont typeface="Arial" panose="020B0604020202020204" pitchFamily="34" charset="0"/>
              <a:buChar char="•"/>
            </a:pPr>
            <a:r>
              <a:rPr lang="en-US" altLang="en-US" sz="2400" dirty="0"/>
              <a:t>Concerns about genetically engineered crops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15504"/>
            <a:ext cx="8228013" cy="659680"/>
          </a:xfrm>
        </p:spPr>
        <p:txBody>
          <a:bodyPr/>
          <a:lstStyle/>
          <a:p>
            <a:r>
              <a:rPr lang="en-US" altLang="en-US" dirty="0"/>
              <a:t>Domestic Livestock</a:t>
            </a:r>
            <a:endParaRPr lang="en-US" dirty="0"/>
          </a:p>
        </p:txBody>
      </p:sp>
      <p:sp>
        <p:nvSpPr>
          <p:cNvPr id="6" name="Content Placeholder 5"/>
          <p:cNvSpPr>
            <a:spLocks noGrp="1"/>
          </p:cNvSpPr>
          <p:nvPr>
            <p:ph idx="1"/>
          </p:nvPr>
        </p:nvSpPr>
        <p:spPr>
          <a:xfrm>
            <a:off x="801687" y="1524000"/>
            <a:ext cx="7808913" cy="4970419"/>
          </a:xfrm>
        </p:spPr>
        <p:txBody>
          <a:bodyPr/>
          <a:lstStyle/>
          <a:p>
            <a:pPr marL="0" indent="0">
              <a:spcAft>
                <a:spcPts val="1500"/>
              </a:spcAft>
              <a:buNone/>
            </a:pPr>
            <a:r>
              <a:rPr lang="en-US" altLang="en-US" sz="2600" dirty="0"/>
              <a:t>Low-protein, high-carbohydrate diet can lead to malnutrition</a:t>
            </a:r>
          </a:p>
          <a:p>
            <a:pPr marL="0" indent="0">
              <a:spcAft>
                <a:spcPts val="1500"/>
              </a:spcAft>
              <a:buNone/>
            </a:pPr>
            <a:r>
              <a:rPr lang="en-US" altLang="en-US" sz="2600" dirty="0"/>
              <a:t>In LDCs, kwashiorkor caused by severe protein deficiency; seen in infants and children ages one to three after they are no longer breast-fed</a:t>
            </a:r>
          </a:p>
          <a:p>
            <a:pPr marL="0" indent="0">
              <a:spcAft>
                <a:spcPts val="1500"/>
              </a:spcAft>
              <a:buNone/>
            </a:pPr>
            <a:r>
              <a:rPr lang="en-US" altLang="en-US" sz="2600" dirty="0"/>
              <a:t>In MDCs, many people have more than enough protein in their diet.</a:t>
            </a:r>
          </a:p>
          <a:p>
            <a:pPr marL="285750" lvl="1">
              <a:buClr>
                <a:srgbClr val="2B822B"/>
              </a:buClr>
              <a:buFont typeface="Arial" panose="020B0604020202020204" pitchFamily="34" charset="0"/>
              <a:buChar char="•"/>
            </a:pPr>
            <a:r>
              <a:rPr lang="en-US" altLang="en-US" sz="2200" dirty="0"/>
              <a:t>Almost two-thirds of U.S. cropland devoted to producing livestock feed</a:t>
            </a:r>
          </a:p>
          <a:p>
            <a:pPr marL="285750" lvl="1">
              <a:buClr>
                <a:srgbClr val="2B822B"/>
              </a:buClr>
              <a:buFont typeface="Arial" panose="020B0604020202020204" pitchFamily="34" charset="0"/>
              <a:buChar char="•"/>
            </a:pPr>
            <a:r>
              <a:rPr lang="en-US" altLang="en-US" sz="2200" dirty="0"/>
              <a:t>Large percentage of fossil fuel, fertilizer, water, herbicides, and pesticides we use are for raising livestock</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40742"/>
            <a:ext cx="8228013" cy="609204"/>
          </a:xfrm>
        </p:spPr>
        <p:txBody>
          <a:bodyPr/>
          <a:lstStyle/>
          <a:p>
            <a:r>
              <a:rPr lang="en-US" altLang="en-US" dirty="0"/>
              <a:t>32.2 Biodiversity</a:t>
            </a:r>
            <a:endParaRPr lang="en-US" dirty="0"/>
          </a:p>
        </p:txBody>
      </p:sp>
      <p:sp>
        <p:nvSpPr>
          <p:cNvPr id="6" name="Text Placeholder 4">
            <a:extLst>
              <a:ext uri="{FF2B5EF4-FFF2-40B4-BE49-F238E27FC236}">
                <a16:creationId xmlns:a16="http://schemas.microsoft.com/office/drawing/2014/main" id="{60AEE898-0AE6-4DC2-BB44-A5D112470D3A}"/>
              </a:ext>
            </a:extLst>
          </p:cNvPr>
          <p:cNvSpPr>
            <a:spLocks noGrp="1"/>
          </p:cNvSpPr>
          <p:nvPr>
            <p:ph type="body" sz="quarter" idx="10"/>
          </p:nvPr>
        </p:nvSpPr>
        <p:spPr>
          <a:xfrm>
            <a:off x="803276" y="1598697"/>
            <a:ext cx="7881938" cy="1219200"/>
          </a:xfrm>
        </p:spPr>
        <p:txBody>
          <a:bodyPr/>
          <a:lstStyle/>
          <a:p>
            <a:pPr marL="0" indent="0">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t>Defined as the variety of life on Earth</a:t>
            </a:r>
          </a:p>
          <a:p>
            <a:pPr marL="342000" lvl="1" indent="-342000">
              <a:spcBef>
                <a:spcPts val="600"/>
              </a:spcBef>
              <a:spcAft>
                <a:spcPts val="1500"/>
              </a:spcAft>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400" dirty="0"/>
              <a:t>Described in terms of the number of different species</a:t>
            </a:r>
          </a:p>
        </p:txBody>
      </p:sp>
      <p:sp>
        <p:nvSpPr>
          <p:cNvPr id="8" name="Text Placeholder 4">
            <a:extLst>
              <a:ext uri="{FF2B5EF4-FFF2-40B4-BE49-F238E27FC236}">
                <a16:creationId xmlns:a16="http://schemas.microsoft.com/office/drawing/2014/main" id="{1FF8990E-4EC4-4C53-9842-2982C53F4FAA}"/>
              </a:ext>
            </a:extLst>
          </p:cNvPr>
          <p:cNvSpPr>
            <a:spLocks noGrp="1"/>
          </p:cNvSpPr>
          <p:nvPr>
            <p:ph type="body" sz="quarter" idx="13"/>
          </p:nvPr>
        </p:nvSpPr>
        <p:spPr>
          <a:xfrm>
            <a:off x="807285" y="2943726"/>
            <a:ext cx="7800475" cy="2895600"/>
          </a:xfrm>
        </p:spPr>
        <p:txBody>
          <a:bodyPr/>
          <a:lstStyle/>
          <a:p>
            <a:pPr marL="0" indent="0">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latin typeface="Arial" panose="020B0604020202020204" pitchFamily="34" charset="0"/>
                <a:cs typeface="Arial" panose="020B0604020202020204" pitchFamily="34" charset="0"/>
              </a:rPr>
              <a:t>Presently in a biodiversity crisis</a:t>
            </a:r>
          </a:p>
          <a:p>
            <a:pPr marL="0" indent="0">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latin typeface="Arial" panose="020B0604020202020204" pitchFamily="34" charset="0"/>
                <a:cs typeface="Arial" panose="020B0604020202020204" pitchFamily="34" charset="0"/>
              </a:rPr>
              <a:t>In the United States, 85% of plants and animals in danger of extinction involving habitat loss</a:t>
            </a:r>
          </a:p>
          <a:p>
            <a:pPr marL="0" indent="0">
              <a:spcBef>
                <a:spcPts val="7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2800" dirty="0">
                <a:latin typeface="Arial" panose="020B0604020202020204" pitchFamily="34" charset="0"/>
                <a:cs typeface="Arial" panose="020B0604020202020204" pitchFamily="34" charset="0"/>
              </a:rPr>
              <a:t>Conservation biology tries to reverse the trend of extinctions.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88174"/>
            <a:ext cx="8228013" cy="714340"/>
          </a:xfrm>
        </p:spPr>
        <p:txBody>
          <a:bodyPr/>
          <a:lstStyle/>
          <a:p>
            <a:r>
              <a:rPr lang="en-US" altLang="en-US" dirty="0"/>
              <a:t>Figure 32.14 Crowding of Livestock</a:t>
            </a:r>
            <a:endParaRPr lang="en-US" dirty="0"/>
          </a:p>
        </p:txBody>
      </p:sp>
      <p:pic>
        <p:nvPicPr>
          <p:cNvPr id="7170" name="Picture 2"/>
          <p:cNvPicPr>
            <a:picLocks noChangeAspect="1" noChangeArrowheads="1"/>
          </p:cNvPicPr>
          <p:nvPr/>
        </p:nvPicPr>
        <p:blipFill rotWithShape="1">
          <a:blip r:embed="rId3" cstate="print"/>
          <a:srcRect t="5637" b="8661"/>
          <a:stretch/>
        </p:blipFill>
        <p:spPr bwMode="auto">
          <a:xfrm>
            <a:off x="1555752" y="1524000"/>
            <a:ext cx="5988048" cy="4419600"/>
          </a:xfrm>
          <a:prstGeom prst="rect">
            <a:avLst/>
          </a:prstGeom>
          <a:noFill/>
        </p:spPr>
      </p:pic>
      <p:sp>
        <p:nvSpPr>
          <p:cNvPr id="5" name="Text Placeholder 7"/>
          <p:cNvSpPr>
            <a:spLocks noGrp="1"/>
          </p:cNvSpPr>
          <p:nvPr>
            <p:ph type="body" sz="quarter" idx="4294967295"/>
          </p:nvPr>
        </p:nvSpPr>
        <p:spPr>
          <a:xfrm>
            <a:off x="3352800" y="5943600"/>
            <a:ext cx="2590800" cy="241663"/>
          </a:xfrm>
          <a:prstGeom prst="rect">
            <a:avLst/>
          </a:prstGeom>
        </p:spPr>
        <p:txBody>
          <a:bodyPr/>
          <a:lstStyle/>
          <a:p>
            <a:pPr marL="0" lvl="0" indent="0" algn="ctr">
              <a:buNone/>
            </a:pPr>
            <a:r>
              <a:rPr lang="en-US" sz="950" dirty="0">
                <a:latin typeface="Arial" panose="020B0604020202020204" pitchFamily="34" charset="0"/>
                <a:ea typeface=""/>
                <a:cs typeface="Arial" panose="020B0604020202020204" pitchFamily="34" charset="0"/>
              </a:rPr>
              <a:t>© Arterra Picture Library/Alamy</a:t>
            </a:r>
            <a:endParaRPr lang="en-IN" sz="95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08874"/>
            <a:ext cx="8228013" cy="672940"/>
          </a:xfrm>
        </p:spPr>
        <p:txBody>
          <a:bodyPr/>
          <a:lstStyle/>
          <a:p>
            <a:r>
              <a:rPr lang="en-US" altLang="en-US" dirty="0"/>
              <a:t>Fishing, 1</a:t>
            </a:r>
            <a:endParaRPr lang="en-US" dirty="0"/>
          </a:p>
        </p:txBody>
      </p:sp>
      <p:sp>
        <p:nvSpPr>
          <p:cNvPr id="6" name="Content Placeholder 5"/>
          <p:cNvSpPr>
            <a:spLocks noGrp="1"/>
          </p:cNvSpPr>
          <p:nvPr>
            <p:ph idx="1"/>
          </p:nvPr>
        </p:nvSpPr>
        <p:spPr>
          <a:xfrm>
            <a:off x="800100" y="1600200"/>
            <a:ext cx="8039100" cy="4191000"/>
          </a:xfrm>
        </p:spPr>
        <p:txBody>
          <a:bodyPr/>
          <a:lstStyle/>
          <a:p>
            <a:pPr marL="0" indent="0">
              <a:spcAft>
                <a:spcPts val="1500"/>
              </a:spcAft>
              <a:buNone/>
            </a:pPr>
            <a:r>
              <a:rPr lang="en-US" altLang="en-US" dirty="0"/>
              <a:t>Worldwide, between 1970 and 1990, the number of large boats devoted to fishing doubled to 1.2 million.</a:t>
            </a:r>
          </a:p>
          <a:p>
            <a:pPr marL="457200" lvl="1" indent="-457200">
              <a:buClr>
                <a:srgbClr val="2B822B"/>
              </a:buClr>
              <a:buFont typeface="Arial" panose="020B0604020202020204" pitchFamily="34" charset="0"/>
              <a:buChar char="•"/>
            </a:pPr>
            <a:r>
              <a:rPr lang="en-US" altLang="en-US" dirty="0"/>
              <a:t>Result of increased number and efficiency of fishing boats is a severe reduction of fish catch</a:t>
            </a:r>
          </a:p>
          <a:p>
            <a:pPr marL="457200" lvl="1" indent="-457200">
              <a:buClr>
                <a:srgbClr val="2B822B"/>
              </a:buClr>
              <a:buFont typeface="Arial" panose="020B0604020202020204" pitchFamily="34" charset="0"/>
              <a:buChar char="•"/>
            </a:pPr>
            <a:r>
              <a:rPr lang="en-US" altLang="en-US" dirty="0"/>
              <a:t>Number of North Atlantic swordfish caught in United States declined 70% from 1980 to 1990</a:t>
            </a:r>
          </a:p>
          <a:p>
            <a:pPr marL="860425" lvl="2" indent="-342900">
              <a:buFont typeface="Arial" panose="020B0604020202020204" pitchFamily="34" charset="0"/>
              <a:buChar char="•"/>
            </a:pPr>
            <a:r>
              <a:rPr lang="en-US" altLang="en-US" dirty="0"/>
              <a:t>Average weight fell from 115 to 60 pounds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91711"/>
            <a:ext cx="8228013" cy="707267"/>
          </a:xfrm>
          <a:noFill/>
          <a:ln w="9525">
            <a:noFill/>
            <a:round/>
            <a:headEnd/>
            <a:tailEnd/>
          </a:ln>
          <a:effectLst/>
        </p:spPr>
        <p:txBody>
          <a:bodyPr vert="horz" wrap="square" lIns="90000" tIns="46800" rIns="90000" bIns="46800" numCol="1" anchor="ctr" anchorCtr="0" compatLnSpc="1">
            <a:prstTxWarp prst="textNoShape">
              <a:avLst/>
            </a:prstTxWarp>
          </a:bodyPr>
          <a:lstStyle/>
          <a:p>
            <a:r>
              <a:rPr lang="en-US" altLang="en-US" dirty="0"/>
              <a:t>Figure 32.15 Fishing</a:t>
            </a:r>
            <a:endParaRPr lang="en-US" dirty="0"/>
          </a:p>
        </p:txBody>
      </p:sp>
      <p:sp>
        <p:nvSpPr>
          <p:cNvPr id="4" name="Text Placeholder 6">
            <a:extLst>
              <a:ext uri="{FF2B5EF4-FFF2-40B4-BE49-F238E27FC236}">
                <a16:creationId xmlns:a16="http://schemas.microsoft.com/office/drawing/2014/main" id="{5D7A748E-52C1-437A-AD50-983B70B1F53D}"/>
              </a:ext>
            </a:extLst>
          </p:cNvPr>
          <p:cNvSpPr>
            <a:spLocks noGrp="1"/>
          </p:cNvSpPr>
          <p:nvPr>
            <p:ph type="body" sz="quarter" idx="11"/>
          </p:nvPr>
        </p:nvSpPr>
        <p:spPr>
          <a:xfrm>
            <a:off x="1434267" y="4373146"/>
            <a:ext cx="1523999" cy="152400"/>
          </a:xfrm>
        </p:spPr>
        <p:txBody>
          <a:bodyPr anchor="ctr"/>
          <a:lstStyle>
            <a:lvl1pPr marL="0" indent="0" algn="l">
              <a:buNone/>
              <a:defRPr sz="1000"/>
            </a:lvl1pPr>
          </a:lstStyle>
          <a:p>
            <a:pPr marL="109728" lvl="0" indent="-109728">
              <a:buFont typeface="+mj-lt"/>
              <a:buAutoNum type="alphaLcPeriod"/>
            </a:pPr>
            <a:r>
              <a:rPr lang="en-US" sz="780" dirty="0"/>
              <a:t>Fishing by use of a drag net</a:t>
            </a:r>
          </a:p>
        </p:txBody>
      </p:sp>
      <p:pic>
        <p:nvPicPr>
          <p:cNvPr id="7" name="Picture 6">
            <a:extLst>
              <a:ext uri="{FF2B5EF4-FFF2-40B4-BE49-F238E27FC236}">
                <a16:creationId xmlns:a16="http://schemas.microsoft.com/office/drawing/2014/main" id="{9181E7EE-1A53-4715-9D73-7C28758F9B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362" b="41036"/>
          <a:stretch/>
        </p:blipFill>
        <p:spPr>
          <a:xfrm>
            <a:off x="1218092" y="1304924"/>
            <a:ext cx="3480348" cy="3038476"/>
          </a:xfrm>
          <a:prstGeom prst="rect">
            <a:avLst/>
          </a:prstGeom>
        </p:spPr>
      </p:pic>
      <p:sp>
        <p:nvSpPr>
          <p:cNvPr id="5" name="Text Placeholder 6">
            <a:extLst>
              <a:ext uri="{FF2B5EF4-FFF2-40B4-BE49-F238E27FC236}">
                <a16:creationId xmlns:a16="http://schemas.microsoft.com/office/drawing/2014/main" id="{CE401651-82F3-469B-A248-0A6725F6B1DD}"/>
              </a:ext>
            </a:extLst>
          </p:cNvPr>
          <p:cNvSpPr>
            <a:spLocks noGrp="1"/>
          </p:cNvSpPr>
          <p:nvPr>
            <p:ph type="body" sz="quarter" idx="12"/>
          </p:nvPr>
        </p:nvSpPr>
        <p:spPr>
          <a:xfrm>
            <a:off x="4698440" y="6114096"/>
            <a:ext cx="1140619" cy="186003"/>
          </a:xfrm>
        </p:spPr>
        <p:txBody>
          <a:bodyPr/>
          <a:lstStyle>
            <a:lvl1pPr marL="0" indent="0" algn="l">
              <a:buNone/>
              <a:defRPr sz="1000"/>
            </a:lvl1pPr>
          </a:lstStyle>
          <a:p>
            <a:pPr marL="115888" lvl="0" indent="-115888">
              <a:buFont typeface="+mj-lt"/>
              <a:buAutoNum type="alphaLcPeriod" startAt="2"/>
            </a:pPr>
            <a:r>
              <a:rPr lang="en-US" sz="780" dirty="0"/>
              <a:t>Aqua farming</a:t>
            </a:r>
          </a:p>
        </p:txBody>
      </p:sp>
      <p:pic>
        <p:nvPicPr>
          <p:cNvPr id="9" name="Picture 8">
            <a:extLst>
              <a:ext uri="{FF2B5EF4-FFF2-40B4-BE49-F238E27FC236}">
                <a16:creationId xmlns:a16="http://schemas.microsoft.com/office/drawing/2014/main" id="{225B080C-E95D-4C10-B30A-F927B86757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11" b="2588"/>
          <a:stretch/>
        </p:blipFill>
        <p:spPr>
          <a:xfrm>
            <a:off x="4698440" y="1099769"/>
            <a:ext cx="3378760" cy="5019676"/>
          </a:xfrm>
          <a:prstGeom prst="rect">
            <a:avLst/>
          </a:prstGeom>
        </p:spPr>
      </p:pic>
      <p:sp>
        <p:nvSpPr>
          <p:cNvPr id="6" name="Text Placeholder 6">
            <a:extLst>
              <a:ext uri="{FF2B5EF4-FFF2-40B4-BE49-F238E27FC236}">
                <a16:creationId xmlns:a16="http://schemas.microsoft.com/office/drawing/2014/main" id="{CB14549B-B8C8-405A-9551-74638582C616}"/>
              </a:ext>
            </a:extLst>
          </p:cNvPr>
          <p:cNvSpPr>
            <a:spLocks noGrp="1"/>
          </p:cNvSpPr>
          <p:nvPr>
            <p:ph type="body" sz="quarter" idx="13"/>
          </p:nvPr>
        </p:nvSpPr>
        <p:spPr>
          <a:xfrm>
            <a:off x="3199512" y="6386298"/>
            <a:ext cx="2740025" cy="205002"/>
          </a:xfrm>
        </p:spPr>
        <p:txBody>
          <a:bodyPr anchor="ctr"/>
          <a:lstStyle>
            <a:lvl1pPr marL="0" indent="0" algn="ctr">
              <a:buNone/>
              <a:defRPr sz="1000"/>
            </a:lvl1pPr>
          </a:lstStyle>
          <a:p>
            <a:pPr lvl="0"/>
            <a:r>
              <a:rPr lang="en-US" sz="770" dirty="0"/>
              <a:t>a: © StrahilDimitrov/Getty RF; b: © Michael Pole/Corbis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05510"/>
            <a:ext cx="8228013" cy="679669"/>
          </a:xfrm>
        </p:spPr>
        <p:txBody>
          <a:bodyPr/>
          <a:lstStyle/>
          <a:p>
            <a:pPr lvl="1"/>
            <a:r>
              <a:rPr lang="en-US" altLang="en-US" sz="3600" dirty="0"/>
              <a:t>Fishing, 2</a:t>
            </a:r>
            <a:endParaRPr lang="en-US" sz="3600" dirty="0"/>
          </a:p>
        </p:txBody>
      </p:sp>
      <p:sp>
        <p:nvSpPr>
          <p:cNvPr id="6" name="Content Placeholder 5"/>
          <p:cNvSpPr>
            <a:spLocks noGrp="1"/>
          </p:cNvSpPr>
          <p:nvPr>
            <p:ph idx="1"/>
          </p:nvPr>
        </p:nvSpPr>
        <p:spPr>
          <a:xfrm>
            <a:off x="800100" y="1600200"/>
            <a:ext cx="7848599" cy="2667000"/>
          </a:xfrm>
        </p:spPr>
        <p:txBody>
          <a:bodyPr/>
          <a:lstStyle/>
          <a:p>
            <a:pPr marL="0" indent="0">
              <a:spcAft>
                <a:spcPts val="1500"/>
              </a:spcAft>
              <a:buNone/>
            </a:pPr>
            <a:r>
              <a:rPr lang="en-US" altLang="en-US" dirty="0"/>
              <a:t>Modern fishing practices also impact biodiversity.</a:t>
            </a:r>
          </a:p>
          <a:p>
            <a:pPr marL="285750" lvl="1">
              <a:spcAft>
                <a:spcPts val="1500"/>
              </a:spcAft>
              <a:buClr>
                <a:srgbClr val="2B822B"/>
              </a:buClr>
              <a:buFont typeface="Arial" panose="020B0604020202020204" pitchFamily="34" charset="0"/>
              <a:buChar char="•"/>
            </a:pPr>
            <a:r>
              <a:rPr lang="en-US" altLang="en-US" dirty="0"/>
              <a:t>World’s shrimp fishery catches 1.8 million tons of shrimp annually, but discards 9.5 million tons of other animals caught.</a:t>
            </a:r>
          </a:p>
        </p:txBody>
      </p:sp>
      <p:sp>
        <p:nvSpPr>
          <p:cNvPr id="5" name="Text Placeholder 5">
            <a:extLst>
              <a:ext uri="{FF2B5EF4-FFF2-40B4-BE49-F238E27FC236}">
                <a16:creationId xmlns:a16="http://schemas.microsoft.com/office/drawing/2014/main" id="{2266DE07-09C2-47CE-BB09-D3DD27745E16}"/>
              </a:ext>
            </a:extLst>
          </p:cNvPr>
          <p:cNvSpPr>
            <a:spLocks noGrp="1"/>
          </p:cNvSpPr>
          <p:nvPr>
            <p:ph type="body" sz="quarter" idx="10"/>
          </p:nvPr>
        </p:nvSpPr>
        <p:spPr>
          <a:xfrm>
            <a:off x="800100" y="4286250"/>
            <a:ext cx="7734300" cy="2163977"/>
          </a:xfrm>
        </p:spPr>
        <p:txBody>
          <a:bodyPr/>
          <a:lstStyle/>
          <a:p>
            <a:pPr marL="0" indent="0">
              <a:spcAft>
                <a:spcPts val="1500"/>
              </a:spcAft>
              <a:buNone/>
            </a:pPr>
            <a:r>
              <a:rPr lang="en-US" altLang="en-US" dirty="0"/>
              <a:t>Aqua farming has reduced pressure on wild populations.</a:t>
            </a:r>
          </a:p>
          <a:p>
            <a:pPr marL="285750" lvl="1">
              <a:buClr>
                <a:srgbClr val="2B822B"/>
              </a:buClr>
              <a:buFont typeface="Arial" panose="020B0604020202020204" pitchFamily="34" charset="0"/>
              <a:buChar char="•"/>
            </a:pPr>
            <a:r>
              <a:rPr lang="en-US" altLang="en-US" dirty="0"/>
              <a:t>Over 90% of shrimp available in United States produced through aqua farming</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1513"/>
            <a:ext cx="8228013" cy="627663"/>
          </a:xfrm>
        </p:spPr>
        <p:txBody>
          <a:bodyPr/>
          <a:lstStyle/>
          <a:p>
            <a:r>
              <a:rPr lang="en-US" altLang="en-US" dirty="0"/>
              <a:t>Energy</a:t>
            </a:r>
            <a:endParaRPr lang="en-US" dirty="0"/>
          </a:p>
        </p:txBody>
      </p:sp>
      <p:sp>
        <p:nvSpPr>
          <p:cNvPr id="6" name="Content Placeholder 5"/>
          <p:cNvSpPr>
            <a:spLocks noGrp="1"/>
          </p:cNvSpPr>
          <p:nvPr>
            <p:ph idx="1"/>
          </p:nvPr>
        </p:nvSpPr>
        <p:spPr>
          <a:xfrm>
            <a:off x="800101" y="1447800"/>
            <a:ext cx="7505699" cy="5022275"/>
          </a:xfrm>
        </p:spPr>
        <p:txBody>
          <a:bodyPr/>
          <a:lstStyle/>
          <a:p>
            <a:pPr marL="0" indent="0">
              <a:spcAft>
                <a:spcPts val="1500"/>
              </a:spcAft>
              <a:buNone/>
            </a:pPr>
            <a:r>
              <a:rPr lang="en-US" altLang="en-US" sz="2600" dirty="0"/>
              <a:t>Presently, most of world’s energy supply comes from two finite, nonrenewable sources. </a:t>
            </a:r>
          </a:p>
          <a:p>
            <a:pPr marL="285750" lvl="1">
              <a:buClr>
                <a:srgbClr val="2B822B"/>
              </a:buClr>
              <a:buFont typeface="Arial" panose="020B0604020202020204" pitchFamily="34" charset="0"/>
              <a:buChar char="•"/>
            </a:pPr>
            <a:r>
              <a:rPr lang="en-US" altLang="en-US" sz="2400" dirty="0"/>
              <a:t>Nuclear power: 6%</a:t>
            </a:r>
          </a:p>
          <a:p>
            <a:pPr marL="568325" lvl="2">
              <a:buFont typeface="Arial" panose="020B0604020202020204" pitchFamily="34" charset="0"/>
              <a:buChar char="•"/>
            </a:pPr>
            <a:r>
              <a:rPr lang="en-US" altLang="en-US" sz="2000" dirty="0"/>
              <a:t>Concerns about nuclear power dangers and radioactive wastes</a:t>
            </a:r>
          </a:p>
          <a:p>
            <a:pPr marL="285750" lvl="1">
              <a:buClr>
                <a:srgbClr val="2B822B"/>
              </a:buClr>
              <a:buFont typeface="Arial" panose="020B0604020202020204" pitchFamily="34" charset="0"/>
              <a:buChar char="•"/>
            </a:pPr>
            <a:r>
              <a:rPr lang="en-US" altLang="en-US" sz="2400" dirty="0"/>
              <a:t>Fossil fuels: 81%</a:t>
            </a:r>
          </a:p>
          <a:p>
            <a:pPr marL="568325" lvl="2">
              <a:buFont typeface="Arial" panose="020B0604020202020204" pitchFamily="34" charset="0"/>
              <a:buChar char="•"/>
            </a:pPr>
            <a:r>
              <a:rPr lang="en-US" altLang="en-US" sz="2000" dirty="0"/>
              <a:t>Oil, natural gas, and coal</a:t>
            </a:r>
          </a:p>
          <a:p>
            <a:pPr marL="568325" lvl="2">
              <a:buFont typeface="Arial" panose="020B0604020202020204" pitchFamily="34" charset="0"/>
              <a:buChar char="•"/>
            </a:pPr>
            <a:r>
              <a:rPr lang="en-US" altLang="en-US" sz="2000" dirty="0"/>
              <a:t>Compressed remains of organisms that died long ago</a:t>
            </a:r>
          </a:p>
          <a:p>
            <a:pPr marL="568325" lvl="2">
              <a:buFont typeface="Arial" panose="020B0604020202020204" pitchFamily="34" charset="0"/>
              <a:buChar char="•"/>
            </a:pPr>
            <a:r>
              <a:rPr lang="en-US" altLang="en-US" sz="2000" dirty="0"/>
              <a:t>Each person in a MDC uses approximately as much energy in one day as each person in a LDC does in one year.</a:t>
            </a:r>
          </a:p>
          <a:p>
            <a:pPr marL="568325" lvl="2">
              <a:buFont typeface="Arial" panose="020B0604020202020204" pitchFamily="34" charset="0"/>
              <a:buChar char="•"/>
            </a:pPr>
            <a:r>
              <a:rPr lang="en-US" altLang="en-US" sz="2000" dirty="0"/>
              <a:t>United States has a good supply of coal, but coal doesn’t burn as cleanly as oil.</a:t>
            </a:r>
          </a:p>
          <a:p>
            <a:pPr marL="568325" lvl="2">
              <a:buFont typeface="Arial" panose="020B0604020202020204" pitchFamily="34" charset="0"/>
              <a:buChar char="•"/>
            </a:pPr>
            <a:r>
              <a:rPr lang="en-US" altLang="en-US" sz="2000" dirty="0"/>
              <a:t>Burning any fossil fuel releases pollutants to the air.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40742"/>
            <a:ext cx="8228013" cy="609204"/>
          </a:xfrm>
        </p:spPr>
        <p:txBody>
          <a:bodyPr/>
          <a:lstStyle/>
          <a:p>
            <a:r>
              <a:rPr lang="en-US" altLang="en-US" dirty="0"/>
              <a:t>Fossil Fuels</a:t>
            </a:r>
            <a:endParaRPr lang="en-US" dirty="0"/>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a:xfrm>
                <a:off x="800658" y="1600200"/>
                <a:ext cx="7884555" cy="4876800"/>
              </a:xfrm>
            </p:spPr>
            <p:txBody>
              <a:bodyPr/>
              <a:lstStyle/>
              <a:p>
                <a:pPr marL="0" indent="0">
                  <a:spcAft>
                    <a:spcPts val="1500"/>
                  </a:spcAft>
                  <a:buNone/>
                </a:pPr>
                <a:r>
                  <a:rPr lang="en-US" altLang="en-US" sz="2800" dirty="0"/>
                  <a:t>By-product pollutants include an assortment of greenhouse gases (including </a:t>
                </a:r>
                <a14:m>
                  <m:oMath xmlns:m="http://schemas.openxmlformats.org/officeDocument/2006/math">
                    <m:sSub>
                      <m:sSubPr>
                        <m:ctrlPr>
                          <a:rPr lang="en-US" altLang="en-US" sz="2800" i="1" smtClean="0">
                            <a:latin typeface="Cambria Math" panose="02040503050406030204" pitchFamily="18" charset="0"/>
                          </a:rPr>
                        </m:ctrlPr>
                      </m:sSubPr>
                      <m:e>
                        <m:r>
                          <m:rPr>
                            <m:sty m:val="p"/>
                          </m:rPr>
                          <a:rPr lang="en-US" altLang="en-US" sz="2800" b="0" i="0" smtClean="0">
                            <a:latin typeface="Cambria Math" panose="02040503050406030204" pitchFamily="18" charset="0"/>
                          </a:rPr>
                          <m:t>CO</m:t>
                        </m:r>
                      </m:e>
                      <m:sub>
                        <m:r>
                          <a:rPr lang="en-US" altLang="en-US" sz="2800" b="0" i="0" smtClean="0">
                            <a:latin typeface="Cambria Math" panose="02040503050406030204" pitchFamily="18" charset="0"/>
                          </a:rPr>
                          <m:t>2</m:t>
                        </m:r>
                      </m:sub>
                    </m:sSub>
                  </m:oMath>
                </a14:m>
                <a:r>
                  <a:rPr lang="en-US" altLang="en-US" sz="2800" dirty="0"/>
                  <a:t>), various acids, volatile organic molecules, and even radioactive material.</a:t>
                </a:r>
              </a:p>
              <a:p>
                <a:pPr marL="0" indent="0">
                  <a:spcAft>
                    <a:spcPts val="1500"/>
                  </a:spcAft>
                  <a:buNone/>
                </a:pPr>
                <a:r>
                  <a:rPr lang="en-US" altLang="en-US" sz="2800" dirty="0"/>
                  <a:t>Global climate has already warmed since the Industrial Revolution, when fossil fuels began to serve as the world’s primary source of energy.</a:t>
                </a:r>
              </a:p>
              <a:p>
                <a:pPr marL="0" indent="0">
                  <a:buNone/>
                </a:pPr>
                <a:r>
                  <a:rPr lang="en-US" altLang="en-US" sz="2800" dirty="0"/>
                  <a:t>A temperature rise of only a few degrees kills coral reefs; much of the Great Barrier Reef has been killed from coral bleaching.</a:t>
                </a:r>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xfrm>
                <a:off x="800658" y="1600200"/>
                <a:ext cx="7884555" cy="4876800"/>
              </a:xfrm>
              <a:blipFill>
                <a:blip r:embed="rId3"/>
                <a:stretch>
                  <a:fillRect l="-1546" t="-1375" r="-618" b="-4125"/>
                </a:stretch>
              </a:blipFill>
            </p:spPr>
            <p:txBody>
              <a:bodyPr/>
              <a:lstStyle/>
              <a:p>
                <a:r>
                  <a:rPr lang="en-US">
                    <a:noFill/>
                  </a:rPr>
                  <a:t> </a:t>
                </a:r>
              </a:p>
            </p:txBody>
          </p:sp>
        </mc:Fallback>
      </mc:AlternateContent>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1974"/>
            <a:ext cx="8228013" cy="1106740"/>
          </a:xfrm>
        </p:spPr>
        <p:txBody>
          <a:bodyPr/>
          <a:lstStyle/>
          <a:p>
            <a:r>
              <a:rPr lang="en-US" altLang="en-US" dirty="0">
                <a:solidFill>
                  <a:srgbClr val="002060"/>
                </a:solidFill>
              </a:rPr>
              <a:t>Figure 32.16 Effects of Fossil Fuel Use </a:t>
            </a:r>
            <a:endParaRPr lang="en-US" dirty="0"/>
          </a:p>
        </p:txBody>
      </p:sp>
      <p:pic>
        <p:nvPicPr>
          <p:cNvPr id="9218" name="Picture 2"/>
          <p:cNvPicPr>
            <a:picLocks noChangeAspect="1" noChangeArrowheads="1"/>
          </p:cNvPicPr>
          <p:nvPr/>
        </p:nvPicPr>
        <p:blipFill rotWithShape="1">
          <a:blip r:embed="rId3" cstate="print"/>
          <a:srcRect t="3125" b="3131"/>
          <a:stretch/>
        </p:blipFill>
        <p:spPr bwMode="auto">
          <a:xfrm>
            <a:off x="1066801" y="1583140"/>
            <a:ext cx="7010400" cy="4443949"/>
          </a:xfrm>
          <a:prstGeom prst="rect">
            <a:avLst/>
          </a:prstGeom>
          <a:noFill/>
        </p:spPr>
      </p:pic>
      <p:sp>
        <p:nvSpPr>
          <p:cNvPr id="4" name="Text Placeholder 6">
            <a:extLst>
              <a:ext uri="{FF2B5EF4-FFF2-40B4-BE49-F238E27FC236}">
                <a16:creationId xmlns:a16="http://schemas.microsoft.com/office/drawing/2014/main" id="{DC2B34EB-88CC-4C73-B055-68969F510F8B}"/>
              </a:ext>
            </a:extLst>
          </p:cNvPr>
          <p:cNvSpPr>
            <a:spLocks noGrp="1"/>
          </p:cNvSpPr>
          <p:nvPr>
            <p:ph type="body" sz="quarter" idx="13"/>
          </p:nvPr>
        </p:nvSpPr>
        <p:spPr>
          <a:xfrm>
            <a:off x="3697992" y="5959779"/>
            <a:ext cx="1751807" cy="228600"/>
          </a:xfrm>
        </p:spPr>
        <p:txBody>
          <a:bodyPr/>
          <a:lstStyle>
            <a:lvl1pPr marL="0" indent="0" algn="ctr">
              <a:buNone/>
              <a:defRPr sz="1000"/>
            </a:lvl1pPr>
          </a:lstStyle>
          <a:p>
            <a:pPr lvl="0"/>
            <a:r>
              <a:rPr lang="en-US" dirty="0"/>
              <a:t>© Len Zell/Getty Images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92951"/>
            <a:ext cx="8228013" cy="621449"/>
          </a:xfrm>
        </p:spPr>
        <p:txBody>
          <a:bodyPr/>
          <a:lstStyle/>
          <a:p>
            <a:r>
              <a:rPr lang="en-US" altLang="en-US" dirty="0"/>
              <a:t>Renewable Energy Sources</a:t>
            </a:r>
            <a:endParaRPr lang="en-US" dirty="0"/>
          </a:p>
        </p:txBody>
      </p:sp>
      <p:sp>
        <p:nvSpPr>
          <p:cNvPr id="6" name="Content Placeholder 5"/>
          <p:cNvSpPr>
            <a:spLocks noGrp="1"/>
          </p:cNvSpPr>
          <p:nvPr>
            <p:ph idx="1"/>
          </p:nvPr>
        </p:nvSpPr>
        <p:spPr>
          <a:xfrm>
            <a:off x="801765" y="970548"/>
            <a:ext cx="7818360" cy="1315452"/>
          </a:xfrm>
        </p:spPr>
        <p:txBody>
          <a:bodyPr/>
          <a:lstStyle/>
          <a:p>
            <a:pPr marL="0" indent="0">
              <a:lnSpc>
                <a:spcPct val="90000"/>
              </a:lnSpc>
              <a:spcAft>
                <a:spcPts val="1000"/>
              </a:spcAft>
              <a:buNone/>
            </a:pPr>
            <a:r>
              <a:rPr lang="en-US" altLang="en-US" sz="2600" dirty="0"/>
              <a:t>Wind power</a:t>
            </a:r>
          </a:p>
          <a:p>
            <a:pPr marL="285750" lvl="1">
              <a:lnSpc>
                <a:spcPct val="90000"/>
              </a:lnSpc>
              <a:spcAft>
                <a:spcPts val="1500"/>
              </a:spcAft>
              <a:buClr>
                <a:srgbClr val="2B822B"/>
              </a:buClr>
              <a:buFont typeface="Arial" panose="020B0604020202020204" pitchFamily="34" charset="0"/>
              <a:buChar char="•"/>
            </a:pPr>
            <a:r>
              <a:rPr lang="en-US" altLang="en-US" sz="2200" dirty="0"/>
              <a:t>Expected to account for a significant percentage of energy needs in future</a:t>
            </a:r>
          </a:p>
        </p:txBody>
      </p:sp>
      <p:sp>
        <p:nvSpPr>
          <p:cNvPr id="5" name="Text Placeholder 5">
            <a:extLst>
              <a:ext uri="{FF2B5EF4-FFF2-40B4-BE49-F238E27FC236}">
                <a16:creationId xmlns:a16="http://schemas.microsoft.com/office/drawing/2014/main" id="{829EE350-14DB-4F2D-AE81-5F8EBEBDA5EA}"/>
              </a:ext>
            </a:extLst>
          </p:cNvPr>
          <p:cNvSpPr>
            <a:spLocks noGrp="1"/>
          </p:cNvSpPr>
          <p:nvPr>
            <p:ph type="body" sz="quarter" idx="10"/>
          </p:nvPr>
        </p:nvSpPr>
        <p:spPr>
          <a:xfrm>
            <a:off x="801765" y="2286000"/>
            <a:ext cx="7385431" cy="2057400"/>
          </a:xfrm>
        </p:spPr>
        <p:txBody>
          <a:bodyPr/>
          <a:lstStyle/>
          <a:p>
            <a:pPr marL="0" indent="0">
              <a:lnSpc>
                <a:spcPct val="90000"/>
              </a:lnSpc>
              <a:spcAft>
                <a:spcPts val="1000"/>
              </a:spcAft>
              <a:buNone/>
            </a:pPr>
            <a:r>
              <a:rPr lang="en-US" altLang="en-US" sz="2600" dirty="0"/>
              <a:t>Hydropower</a:t>
            </a:r>
          </a:p>
          <a:p>
            <a:pPr marL="285750" lvl="1">
              <a:lnSpc>
                <a:spcPct val="90000"/>
              </a:lnSpc>
              <a:buClr>
                <a:srgbClr val="2B822B"/>
              </a:buClr>
              <a:buFont typeface="Arial" panose="020B0604020202020204" pitchFamily="34" charset="0"/>
              <a:buChar char="•"/>
            </a:pPr>
            <a:r>
              <a:rPr lang="en-US" altLang="en-US" sz="2200" dirty="0"/>
              <a:t>Hydroelectric plants convert falling water into electricity.</a:t>
            </a:r>
          </a:p>
          <a:p>
            <a:pPr marL="285750" lvl="1">
              <a:lnSpc>
                <a:spcPct val="90000"/>
              </a:lnSpc>
              <a:buClr>
                <a:srgbClr val="2B822B"/>
              </a:buClr>
              <a:buFont typeface="Arial" panose="020B0604020202020204" pitchFamily="34" charset="0"/>
              <a:buChar char="•"/>
            </a:pPr>
            <a:r>
              <a:rPr lang="en-US" altLang="en-US" sz="2200" dirty="0"/>
              <a:t>Almost 67% of renewable energy use in United States</a:t>
            </a:r>
          </a:p>
          <a:p>
            <a:pPr marL="285750" lvl="1">
              <a:lnSpc>
                <a:spcPct val="90000"/>
              </a:lnSpc>
              <a:spcAft>
                <a:spcPts val="1500"/>
              </a:spcAft>
              <a:buClr>
                <a:srgbClr val="2B822B"/>
              </a:buClr>
              <a:buFont typeface="Arial" panose="020B0604020202020204" pitchFamily="34" charset="0"/>
              <a:buChar char="•"/>
            </a:pPr>
            <a:r>
              <a:rPr lang="en-US" altLang="en-US" sz="2200" dirty="0"/>
              <a:t>Construction of enormous dams has detrimental environmental effects.</a:t>
            </a:r>
          </a:p>
        </p:txBody>
      </p:sp>
      <p:sp>
        <p:nvSpPr>
          <p:cNvPr id="7" name="Text Placeholder 5">
            <a:extLst>
              <a:ext uri="{FF2B5EF4-FFF2-40B4-BE49-F238E27FC236}">
                <a16:creationId xmlns:a16="http://schemas.microsoft.com/office/drawing/2014/main" id="{7D85C364-C70A-4B40-8624-C731CAB13A73}"/>
              </a:ext>
            </a:extLst>
          </p:cNvPr>
          <p:cNvSpPr>
            <a:spLocks noGrp="1"/>
          </p:cNvSpPr>
          <p:nvPr>
            <p:ph type="body" sz="quarter" idx="14"/>
          </p:nvPr>
        </p:nvSpPr>
        <p:spPr>
          <a:xfrm>
            <a:off x="801764" y="4343400"/>
            <a:ext cx="7816851" cy="2286000"/>
          </a:xfrm>
        </p:spPr>
        <p:txBody>
          <a:bodyPr/>
          <a:lstStyle/>
          <a:p>
            <a:pPr marL="0" indent="0">
              <a:lnSpc>
                <a:spcPct val="90000"/>
              </a:lnSpc>
              <a:spcAft>
                <a:spcPts val="1500"/>
              </a:spcAft>
              <a:buNone/>
            </a:pPr>
            <a:r>
              <a:rPr lang="en-US" altLang="en-US" sz="2600" dirty="0"/>
              <a:t>Geothermal energy</a:t>
            </a:r>
          </a:p>
          <a:p>
            <a:pPr marL="285750" lvl="1">
              <a:lnSpc>
                <a:spcPct val="90000"/>
              </a:lnSpc>
              <a:buClr>
                <a:srgbClr val="2B822B"/>
              </a:buClr>
              <a:buFont typeface="Arial" panose="020B0604020202020204" pitchFamily="34" charset="0"/>
              <a:buChar char="•"/>
            </a:pPr>
            <a:r>
              <a:rPr lang="en-US" altLang="en-US" sz="2200" dirty="0"/>
              <a:t>Elements undergoing radioactive decay below the Earth’s surface heat the surrounding rocks.</a:t>
            </a:r>
          </a:p>
          <a:p>
            <a:pPr marL="285750" lvl="1">
              <a:lnSpc>
                <a:spcPct val="90000"/>
              </a:lnSpc>
              <a:buClr>
                <a:srgbClr val="2B822B"/>
              </a:buClr>
              <a:buFont typeface="Arial" panose="020B0604020202020204" pitchFamily="34" charset="0"/>
              <a:buChar char="•"/>
            </a:pPr>
            <a:r>
              <a:rPr lang="en-US" altLang="en-US" sz="2200" dirty="0"/>
              <a:t>Steam generated can be piped to the surface to supply hot water for home heating or to run steam-driven turbogenerators.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7453"/>
            <a:ext cx="8228013" cy="1095782"/>
          </a:xfrm>
        </p:spPr>
        <p:txBody>
          <a:bodyPr/>
          <a:lstStyle/>
          <a:p>
            <a:r>
              <a:rPr lang="en-US" altLang="en-US" dirty="0"/>
              <a:t>Figure 32.17a Renewable Energy Sources, Wind</a:t>
            </a:r>
            <a:endParaRPr lang="en-US" dirty="0"/>
          </a:p>
        </p:txBody>
      </p:sp>
      <p:sp>
        <p:nvSpPr>
          <p:cNvPr id="5" name="Text Placeholder 4">
            <a:extLst>
              <a:ext uri="{FF2B5EF4-FFF2-40B4-BE49-F238E27FC236}">
                <a16:creationId xmlns:a16="http://schemas.microsoft.com/office/drawing/2014/main" id="{D5D15690-3699-4E21-960E-4D53A2F0088B}"/>
              </a:ext>
            </a:extLst>
          </p:cNvPr>
          <p:cNvSpPr>
            <a:spLocks noGrp="1"/>
          </p:cNvSpPr>
          <p:nvPr>
            <p:ph type="body" sz="quarter" idx="10"/>
          </p:nvPr>
        </p:nvSpPr>
        <p:spPr>
          <a:xfrm>
            <a:off x="304800" y="1720516"/>
            <a:ext cx="3828463" cy="4495800"/>
          </a:xfrm>
        </p:spPr>
        <p:txBody>
          <a:bodyPr/>
          <a:lstStyle/>
          <a:p>
            <a:pPr marL="0" indent="0">
              <a:buNone/>
            </a:pPr>
            <a:r>
              <a:rPr lang="en-US" altLang="en-US" sz="2800" dirty="0"/>
              <a:t>Communities that generate electricity can help solve uneven energy production by selling electricity back when wind energy is in excess, and buying energy back when wind power is in short supply.</a:t>
            </a:r>
          </a:p>
        </p:txBody>
      </p:sp>
      <p:pic>
        <p:nvPicPr>
          <p:cNvPr id="10242" name="Picture 2" descr="Wind energy is expected to account for a significant percentage of future energy."/>
          <p:cNvPicPr>
            <a:picLocks noChangeAspect="1" noChangeArrowheads="1"/>
          </p:cNvPicPr>
          <p:nvPr/>
        </p:nvPicPr>
        <p:blipFill rotWithShape="1">
          <a:blip r:embed="rId3" cstate="print"/>
          <a:srcRect l="6094" t="4388" b="5175"/>
          <a:stretch/>
        </p:blipFill>
        <p:spPr bwMode="auto">
          <a:xfrm>
            <a:off x="4133262" y="1676400"/>
            <a:ext cx="4782137" cy="4381504"/>
          </a:xfrm>
          <a:prstGeom prst="rect">
            <a:avLst/>
          </a:prstGeom>
          <a:noFill/>
        </p:spPr>
      </p:pic>
      <p:sp>
        <p:nvSpPr>
          <p:cNvPr id="6" name="Text Placeholder 6">
            <a:extLst>
              <a:ext uri="{FF2B5EF4-FFF2-40B4-BE49-F238E27FC236}">
                <a16:creationId xmlns:a16="http://schemas.microsoft.com/office/drawing/2014/main" id="{DC142EFA-F401-43A0-9134-F9ADC831CBF8}"/>
              </a:ext>
            </a:extLst>
          </p:cNvPr>
          <p:cNvSpPr>
            <a:spLocks noGrp="1"/>
          </p:cNvSpPr>
          <p:nvPr>
            <p:ph type="body" sz="quarter" idx="12"/>
          </p:nvPr>
        </p:nvSpPr>
        <p:spPr>
          <a:xfrm>
            <a:off x="5230918" y="6057904"/>
            <a:ext cx="2285999" cy="196963"/>
          </a:xfrm>
        </p:spPr>
        <p:txBody>
          <a:bodyPr anchor="ctr"/>
          <a:lstStyle>
            <a:lvl1pPr marL="0" indent="0">
              <a:buNone/>
              <a:defRPr sz="1000"/>
            </a:lvl1pPr>
          </a:lstStyle>
          <a:p>
            <a:pPr lvl="0" algn="ctr"/>
            <a:r>
              <a:rPr lang="en-US" sz="1020" dirty="0"/>
              <a:t>a: © Glen Allison/Getty RF</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1793"/>
            <a:ext cx="8228013" cy="1247102"/>
          </a:xfrm>
        </p:spPr>
        <p:txBody>
          <a:bodyPr/>
          <a:lstStyle/>
          <a:p>
            <a:r>
              <a:rPr lang="en-US" altLang="en-US" dirty="0"/>
              <a:t>Figure 32.17b Renewable Energy Sources, Hydropower</a:t>
            </a:r>
            <a:endParaRPr lang="en-US" b="0" dirty="0"/>
          </a:p>
        </p:txBody>
      </p:sp>
      <p:sp>
        <p:nvSpPr>
          <p:cNvPr id="5" name="Text Placeholder 4">
            <a:extLst>
              <a:ext uri="{FF2B5EF4-FFF2-40B4-BE49-F238E27FC236}">
                <a16:creationId xmlns:a16="http://schemas.microsoft.com/office/drawing/2014/main" id="{12B33E29-3ACE-4548-8F7D-8B85A87541BE}"/>
              </a:ext>
            </a:extLst>
          </p:cNvPr>
          <p:cNvSpPr>
            <a:spLocks noGrp="1"/>
          </p:cNvSpPr>
          <p:nvPr>
            <p:ph type="body" sz="quarter" idx="10"/>
          </p:nvPr>
        </p:nvSpPr>
        <p:spPr>
          <a:xfrm>
            <a:off x="228600" y="1703696"/>
            <a:ext cx="3579811" cy="3886200"/>
          </a:xfrm>
        </p:spPr>
        <p:txBody>
          <a:bodyPr/>
          <a:lstStyle/>
          <a:p>
            <a:pPr marL="0" indent="0" eaLnBrk="1" hangingPunct="1">
              <a:spcBef>
                <a:spcPts val="500"/>
              </a:spcBef>
              <a:buClrTx/>
              <a:buFontTx/>
              <a:buNone/>
              <a:defRPr/>
            </a:pPr>
            <a:r>
              <a:rPr lang="en-US" altLang="en-US" sz="2800" dirty="0"/>
              <a:t>Hydropower dams provide a clean form of energy, but can be ecologically disastrous in other ways. Small scale dams have less environmental impact.</a:t>
            </a:r>
          </a:p>
        </p:txBody>
      </p:sp>
      <p:pic>
        <p:nvPicPr>
          <p:cNvPr id="11266" name="Picture 2" descr="Hydroelectric plants are a significant source of power and also can cause major environmental challenges."/>
          <p:cNvPicPr>
            <a:picLocks noChangeAspect="1" noChangeArrowheads="1"/>
          </p:cNvPicPr>
          <p:nvPr/>
        </p:nvPicPr>
        <p:blipFill rotWithShape="1">
          <a:blip r:embed="rId3" cstate="print"/>
          <a:srcRect t="5289" b="4939"/>
          <a:stretch/>
        </p:blipFill>
        <p:spPr bwMode="auto">
          <a:xfrm>
            <a:off x="3810000" y="1703696"/>
            <a:ext cx="4800600" cy="4358014"/>
          </a:xfrm>
          <a:prstGeom prst="rect">
            <a:avLst/>
          </a:prstGeom>
          <a:noFill/>
        </p:spPr>
      </p:pic>
      <p:sp>
        <p:nvSpPr>
          <p:cNvPr id="6" name="Text Placeholder 6">
            <a:extLst>
              <a:ext uri="{FF2B5EF4-FFF2-40B4-BE49-F238E27FC236}">
                <a16:creationId xmlns:a16="http://schemas.microsoft.com/office/drawing/2014/main" id="{FB077170-5563-48C2-B99B-8F387E5546F9}"/>
              </a:ext>
            </a:extLst>
          </p:cNvPr>
          <p:cNvSpPr>
            <a:spLocks noGrp="1"/>
          </p:cNvSpPr>
          <p:nvPr>
            <p:ph type="body" sz="quarter" idx="12"/>
          </p:nvPr>
        </p:nvSpPr>
        <p:spPr>
          <a:xfrm>
            <a:off x="5524500" y="6061710"/>
            <a:ext cx="1371600" cy="225069"/>
          </a:xfrm>
        </p:spPr>
        <p:txBody>
          <a:bodyPr/>
          <a:lstStyle>
            <a:lvl1pPr marL="0" indent="0">
              <a:buNone/>
              <a:defRPr sz="1000"/>
            </a:lvl1pPr>
          </a:lstStyle>
          <a:p>
            <a:pPr lvl="0" algn="ctr"/>
            <a:r>
              <a:rPr lang="en-US" dirty="0"/>
              <a:t>b: © Corbis RF</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49701"/>
            <a:ext cx="8228013" cy="591287"/>
          </a:xfrm>
        </p:spPr>
        <p:txBody>
          <a:bodyPr/>
          <a:lstStyle/>
          <a:p>
            <a:r>
              <a:rPr lang="en-US" altLang="en-US" dirty="0">
                <a:solidFill>
                  <a:srgbClr val="002060"/>
                </a:solidFill>
              </a:rPr>
              <a:t>Figure 32.1 Habitat Loss</a:t>
            </a:r>
            <a:endParaRPr lang="en-US" dirty="0"/>
          </a:p>
        </p:txBody>
      </p:sp>
      <p:pic>
        <p:nvPicPr>
          <p:cNvPr id="4" name="Picture 3">
            <a:extLst>
              <a:ext uri="{FF2B5EF4-FFF2-40B4-BE49-F238E27FC236}">
                <a16:creationId xmlns:a16="http://schemas.microsoft.com/office/drawing/2014/main" id="{45C07755-4CDB-4520-BF29-E68CD2CB2E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39"/>
          <a:stretch/>
        </p:blipFill>
        <p:spPr>
          <a:xfrm>
            <a:off x="152400" y="1457325"/>
            <a:ext cx="5247280" cy="3343274"/>
          </a:xfrm>
          <a:prstGeom prst="rect">
            <a:avLst/>
          </a:prstGeom>
        </p:spPr>
      </p:pic>
      <p:pic>
        <p:nvPicPr>
          <p:cNvPr id="6" name="Picture 5">
            <a:extLst>
              <a:ext uri="{FF2B5EF4-FFF2-40B4-BE49-F238E27FC236}">
                <a16:creationId xmlns:a16="http://schemas.microsoft.com/office/drawing/2014/main" id="{D89CC0B7-B477-41D7-AA79-0D3BF36A0D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2911" y="1371600"/>
            <a:ext cx="3487739" cy="2724150"/>
          </a:xfrm>
          <a:prstGeom prst="rect">
            <a:avLst/>
          </a:prstGeom>
        </p:spPr>
      </p:pic>
      <p:sp>
        <p:nvSpPr>
          <p:cNvPr id="7" name="Text Placeholder 6">
            <a:extLst>
              <a:ext uri="{FF2B5EF4-FFF2-40B4-BE49-F238E27FC236}">
                <a16:creationId xmlns:a16="http://schemas.microsoft.com/office/drawing/2014/main" id="{F657D17E-B6B6-480B-A352-9DFA2C8CB86C}"/>
              </a:ext>
            </a:extLst>
          </p:cNvPr>
          <p:cNvSpPr>
            <a:spLocks noGrp="1"/>
          </p:cNvSpPr>
          <p:nvPr>
            <p:ph type="body" sz="quarter" idx="12"/>
          </p:nvPr>
        </p:nvSpPr>
        <p:spPr>
          <a:xfrm>
            <a:off x="6160182" y="3962400"/>
            <a:ext cx="2273668" cy="152400"/>
          </a:xfrm>
        </p:spPr>
        <p:txBody>
          <a:bodyPr anchor="ctr"/>
          <a:lstStyle>
            <a:lvl1pPr marL="0" indent="0" algn="l">
              <a:buNone/>
              <a:defRPr sz="1000"/>
            </a:lvl1pPr>
          </a:lstStyle>
          <a:p>
            <a:pPr algn="ctr"/>
            <a:r>
              <a:rPr lang="en-US" sz="700" dirty="0">
                <a:latin typeface="Arial" charset="0"/>
                <a:ea typeface=""/>
                <a:cs typeface=""/>
              </a:rPr>
              <a:t>© </a:t>
            </a:r>
            <a:r>
              <a:rPr lang="en-IN" sz="700" dirty="0">
                <a:latin typeface="Arial" panose="020B0604020202020204" pitchFamily="34" charset="0"/>
                <a:cs typeface="Arial" panose="020B0604020202020204" pitchFamily="34" charset="0"/>
              </a:rPr>
              <a:t>Don Johnston/All Canada Photos/Getty Images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7967"/>
            <a:ext cx="8228013" cy="1234754"/>
          </a:xfrm>
        </p:spPr>
        <p:txBody>
          <a:bodyPr/>
          <a:lstStyle/>
          <a:p>
            <a:r>
              <a:rPr lang="en-US" altLang="en-US" dirty="0"/>
              <a:t>Figure 32.17c Renewable Energy Sources, Photovoltaic Cells</a:t>
            </a:r>
            <a:endParaRPr lang="en-US" dirty="0"/>
          </a:p>
        </p:txBody>
      </p:sp>
      <p:sp>
        <p:nvSpPr>
          <p:cNvPr id="5" name="Text Placeholder 4">
            <a:extLst>
              <a:ext uri="{FF2B5EF4-FFF2-40B4-BE49-F238E27FC236}">
                <a16:creationId xmlns:a16="http://schemas.microsoft.com/office/drawing/2014/main" id="{E7E12671-7EB5-4C1B-8E17-013C276BB1A6}"/>
              </a:ext>
            </a:extLst>
          </p:cNvPr>
          <p:cNvSpPr>
            <a:spLocks noGrp="1"/>
          </p:cNvSpPr>
          <p:nvPr>
            <p:ph type="body" sz="quarter" idx="10"/>
          </p:nvPr>
        </p:nvSpPr>
        <p:spPr>
          <a:xfrm>
            <a:off x="228600" y="1828800"/>
            <a:ext cx="2743199" cy="3124200"/>
          </a:xfrm>
        </p:spPr>
        <p:txBody>
          <a:bodyPr/>
          <a:lstStyle/>
          <a:p>
            <a:pPr marL="1588" indent="-1588">
              <a:spcBef>
                <a:spcPts val="17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800" dirty="0"/>
              <a:t>Photovoltaic (solar) cells on rooftops can collect diffuse solar energy more affordably than in the past.</a:t>
            </a:r>
          </a:p>
        </p:txBody>
      </p:sp>
      <p:pic>
        <p:nvPicPr>
          <p:cNvPr id="12290" name="Picture 2" descr="Photovoltaic cells can collect diffuse solar energy."/>
          <p:cNvPicPr>
            <a:picLocks noChangeAspect="1" noChangeArrowheads="1"/>
          </p:cNvPicPr>
          <p:nvPr/>
        </p:nvPicPr>
        <p:blipFill rotWithShape="1">
          <a:blip r:embed="rId3" cstate="print"/>
          <a:srcRect t="3385" b="3863"/>
          <a:stretch/>
        </p:blipFill>
        <p:spPr bwMode="auto">
          <a:xfrm>
            <a:off x="2809775" y="1562100"/>
            <a:ext cx="5486400" cy="4524375"/>
          </a:xfrm>
          <a:prstGeom prst="rect">
            <a:avLst/>
          </a:prstGeom>
          <a:noFill/>
        </p:spPr>
      </p:pic>
      <p:sp>
        <p:nvSpPr>
          <p:cNvPr id="6" name="Text Placeholder 6">
            <a:extLst>
              <a:ext uri="{FF2B5EF4-FFF2-40B4-BE49-F238E27FC236}">
                <a16:creationId xmlns:a16="http://schemas.microsoft.com/office/drawing/2014/main" id="{DB6A4323-667D-47A1-A643-D651AE47934F}"/>
              </a:ext>
            </a:extLst>
          </p:cNvPr>
          <p:cNvSpPr>
            <a:spLocks noGrp="1"/>
          </p:cNvSpPr>
          <p:nvPr>
            <p:ph type="body" sz="quarter" idx="12"/>
          </p:nvPr>
        </p:nvSpPr>
        <p:spPr>
          <a:xfrm>
            <a:off x="4209196" y="6065290"/>
            <a:ext cx="2667000" cy="202063"/>
          </a:xfrm>
        </p:spPr>
        <p:txBody>
          <a:bodyPr anchor="ctr"/>
          <a:lstStyle>
            <a:lvl1pPr marL="0" indent="0">
              <a:buNone/>
              <a:defRPr sz="1000"/>
            </a:lvl1pPr>
          </a:lstStyle>
          <a:p>
            <a:pPr lvl="0" algn="ctr"/>
            <a:r>
              <a:rPr lang="en-US" sz="1110" dirty="0"/>
              <a:t>c: © Danita Delimont/Getty Images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08874"/>
            <a:ext cx="8228013" cy="672940"/>
          </a:xfrm>
        </p:spPr>
        <p:txBody>
          <a:bodyPr/>
          <a:lstStyle/>
          <a:p>
            <a:r>
              <a:rPr lang="en-US" altLang="en-US" dirty="0"/>
              <a:t>Solar-Hydrogen Revolution</a:t>
            </a:r>
            <a:endParaRPr lang="en-US" dirty="0"/>
          </a:p>
        </p:txBody>
      </p:sp>
      <p:sp>
        <p:nvSpPr>
          <p:cNvPr id="6" name="Content Placeholder 5"/>
          <p:cNvSpPr>
            <a:spLocks noGrp="1"/>
          </p:cNvSpPr>
          <p:nvPr>
            <p:ph idx="1"/>
          </p:nvPr>
        </p:nvSpPr>
        <p:spPr>
          <a:xfrm>
            <a:off x="781051" y="1485900"/>
            <a:ext cx="7753349" cy="5038725"/>
          </a:xfrm>
        </p:spPr>
        <p:txBody>
          <a:bodyPr/>
          <a:lstStyle/>
          <a:p>
            <a:pPr marL="0" indent="0">
              <a:spcAft>
                <a:spcPts val="1500"/>
              </a:spcAft>
              <a:buNone/>
            </a:pPr>
            <a:r>
              <a:rPr lang="en-US" altLang="en-US" sz="2800" dirty="0"/>
              <a:t>Solar energy is diffuse and must be collected, converted to another form, and stored.</a:t>
            </a:r>
          </a:p>
          <a:p>
            <a:pPr marL="0" indent="0">
              <a:spcAft>
                <a:spcPts val="1500"/>
              </a:spcAft>
              <a:buNone/>
            </a:pPr>
            <a:r>
              <a:rPr lang="en-US" altLang="en-US" sz="2800" dirty="0"/>
              <a:t>Photovoltaic cells are wafers of an electron-emitting metal in contact with another metal that collects the electrons and passes them on into wires in a steady stream.</a:t>
            </a:r>
          </a:p>
          <a:p>
            <a:pPr marL="0" indent="0">
              <a:spcAft>
                <a:spcPts val="1500"/>
              </a:spcAft>
              <a:buNone/>
            </a:pPr>
            <a:r>
              <a:rPr lang="en-US" altLang="en-US" sz="2800" dirty="0"/>
              <a:t>Working on possibility of using solar energy to extract hydrogen from water via electrolysis</a:t>
            </a:r>
          </a:p>
          <a:p>
            <a:pPr marL="285750" lvl="1">
              <a:buClr>
                <a:srgbClr val="2B822B"/>
              </a:buClr>
              <a:buFont typeface="Arial" panose="020B0604020202020204" pitchFamily="34" charset="0"/>
              <a:buChar char="•"/>
            </a:pPr>
            <a:r>
              <a:rPr lang="en-US" altLang="en-US" sz="2600" dirty="0"/>
              <a:t>Hydrogen can then be used as a clean-burning fuel.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886"/>
            <a:ext cx="8228013" cy="1536917"/>
          </a:xfrm>
        </p:spPr>
        <p:txBody>
          <a:bodyPr/>
          <a:lstStyle/>
          <a:p>
            <a:r>
              <a:rPr lang="en-US" altLang="en-US" dirty="0"/>
              <a:t>Advantages of a Solar-Hydrogen Revolution Would Be at Least Twofold: </a:t>
            </a:r>
            <a:endParaRPr lang="en-US" dirty="0"/>
          </a:p>
        </p:txBody>
      </p:sp>
      <p:sp>
        <p:nvSpPr>
          <p:cNvPr id="6" name="Content Placeholder 5"/>
          <p:cNvSpPr>
            <a:spLocks noGrp="1"/>
          </p:cNvSpPr>
          <p:nvPr>
            <p:ph idx="1"/>
          </p:nvPr>
        </p:nvSpPr>
        <p:spPr>
          <a:xfrm>
            <a:off x="976185" y="1800225"/>
            <a:ext cx="7634415" cy="2314575"/>
          </a:xfrm>
        </p:spPr>
        <p:txBody>
          <a:bodyPr/>
          <a:lstStyle/>
          <a:p>
            <a:pPr marL="0" indent="0">
              <a:spcAft>
                <a:spcPts val="1500"/>
              </a:spcAft>
              <a:buNone/>
            </a:pPr>
            <a:r>
              <a:rPr lang="en-US" altLang="en-US" dirty="0"/>
              <a:t>The world would no longer be dependent on oil.</a:t>
            </a:r>
          </a:p>
          <a:p>
            <a:pPr marL="0" indent="0">
              <a:buNone/>
            </a:pPr>
            <a:r>
              <a:rPr lang="en-US" altLang="en-US" dirty="0"/>
              <a:t>Environmental problems, such as acid rain and smog, would begin to lessen.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7453"/>
            <a:ext cx="8228013" cy="1095782"/>
          </a:xfrm>
        </p:spPr>
        <p:txBody>
          <a:bodyPr/>
          <a:lstStyle/>
          <a:p>
            <a:r>
              <a:rPr lang="en-US" altLang="en-US" dirty="0"/>
              <a:t>Figure 32.18 Solar-Hydrogen Revolution</a:t>
            </a:r>
            <a:endParaRPr lang="en-US" dirty="0"/>
          </a:p>
        </p:txBody>
      </p:sp>
      <p:sp>
        <p:nvSpPr>
          <p:cNvPr id="6" name="Text Placeholder 5">
            <a:extLst>
              <a:ext uri="{FF2B5EF4-FFF2-40B4-BE49-F238E27FC236}">
                <a16:creationId xmlns:a16="http://schemas.microsoft.com/office/drawing/2014/main" id="{BB1E91F1-FC24-4537-B49F-55A3B8E9556C}"/>
              </a:ext>
            </a:extLst>
          </p:cNvPr>
          <p:cNvSpPr>
            <a:spLocks noGrp="1"/>
          </p:cNvSpPr>
          <p:nvPr>
            <p:ph type="body" sz="quarter" idx="14"/>
          </p:nvPr>
        </p:nvSpPr>
        <p:spPr>
          <a:xfrm>
            <a:off x="685800" y="5715000"/>
            <a:ext cx="7620000" cy="533400"/>
          </a:xfrm>
        </p:spPr>
        <p:txBody>
          <a:bodyPr/>
          <a:lstStyle/>
          <a:p>
            <a:pPr marL="6350" indent="-6350">
              <a:spcBef>
                <a:spcPts val="17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sz="2800" dirty="0"/>
              <a:t>Hydrogen fuel bus and fuel-cell hybrid vehicle</a:t>
            </a:r>
          </a:p>
        </p:txBody>
      </p:sp>
      <p:pic>
        <p:nvPicPr>
          <p:cNvPr id="13314" name="Picture 2"/>
          <p:cNvPicPr>
            <a:picLocks noChangeAspect="1" noChangeArrowheads="1"/>
          </p:cNvPicPr>
          <p:nvPr/>
        </p:nvPicPr>
        <p:blipFill rotWithShape="1">
          <a:blip r:embed="rId3" cstate="print"/>
          <a:srcRect t="2533" b="1721"/>
          <a:stretch/>
        </p:blipFill>
        <p:spPr bwMode="auto">
          <a:xfrm>
            <a:off x="2797176" y="1524002"/>
            <a:ext cx="3527424" cy="4116992"/>
          </a:xfrm>
          <a:prstGeom prst="rect">
            <a:avLst/>
          </a:prstGeom>
          <a:noFill/>
        </p:spPr>
      </p:pic>
      <p:sp>
        <p:nvSpPr>
          <p:cNvPr id="5" name="Text Placeholder 6">
            <a:extLst>
              <a:ext uri="{FF2B5EF4-FFF2-40B4-BE49-F238E27FC236}">
                <a16:creationId xmlns:a16="http://schemas.microsoft.com/office/drawing/2014/main" id="{40A7ECE0-FB7D-4030-B9D1-BEE08760FD6F}"/>
              </a:ext>
            </a:extLst>
          </p:cNvPr>
          <p:cNvSpPr>
            <a:spLocks noGrp="1"/>
          </p:cNvSpPr>
          <p:nvPr>
            <p:ph type="body" sz="quarter" idx="13"/>
          </p:nvPr>
        </p:nvSpPr>
        <p:spPr>
          <a:xfrm>
            <a:off x="3322176" y="5584270"/>
            <a:ext cx="2460356" cy="152400"/>
          </a:xfrm>
        </p:spPr>
        <p:txBody>
          <a:bodyPr/>
          <a:lstStyle>
            <a:lvl1pPr marL="0" indent="0" algn="ctr">
              <a:buNone/>
              <a:defRPr sz="1000"/>
            </a:lvl1pPr>
          </a:lstStyle>
          <a:p>
            <a:pPr lvl="0"/>
            <a:r>
              <a:rPr lang="en-US" sz="530" dirty="0"/>
              <a:t>a: © LusoEnvironment/Alamy; b: © Piroschka van de Wouw/EPA/Newscom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64049"/>
            <a:ext cx="8228013" cy="562590"/>
          </a:xfrm>
        </p:spPr>
        <p:txBody>
          <a:bodyPr/>
          <a:lstStyle/>
          <a:p>
            <a:r>
              <a:rPr lang="en-US" altLang="en-US" dirty="0"/>
              <a:t>Minerals</a:t>
            </a:r>
            <a:endParaRPr lang="en-US" dirty="0"/>
          </a:p>
        </p:txBody>
      </p:sp>
      <p:sp>
        <p:nvSpPr>
          <p:cNvPr id="6" name="Content Placeholder 5"/>
          <p:cNvSpPr>
            <a:spLocks noGrp="1"/>
          </p:cNvSpPr>
          <p:nvPr>
            <p:ph idx="1"/>
          </p:nvPr>
        </p:nvSpPr>
        <p:spPr>
          <a:xfrm>
            <a:off x="800100" y="1039504"/>
            <a:ext cx="7885113" cy="5513696"/>
          </a:xfrm>
        </p:spPr>
        <p:txBody>
          <a:bodyPr/>
          <a:lstStyle/>
          <a:p>
            <a:pPr marL="0" indent="0">
              <a:spcAft>
                <a:spcPts val="1500"/>
              </a:spcAft>
              <a:buNone/>
            </a:pPr>
            <a:r>
              <a:rPr lang="en-US" altLang="en-US" dirty="0"/>
              <a:t>Nonrenewable raw materials in the Earth’s crust that can be mined (extracted)</a:t>
            </a:r>
          </a:p>
          <a:p>
            <a:pPr marL="0" indent="0">
              <a:spcAft>
                <a:spcPts val="1500"/>
              </a:spcAft>
              <a:buNone/>
            </a:pPr>
            <a:r>
              <a:rPr lang="en-US" altLang="en-US" dirty="0"/>
              <a:t>Include fossil fuels, nonmetallic raw materials (sand, gravel, phosphate), and metals (aluminum, iron, lead, gold)</a:t>
            </a:r>
          </a:p>
          <a:p>
            <a:pPr marL="0" indent="0">
              <a:spcAft>
                <a:spcPts val="1500"/>
              </a:spcAft>
              <a:buNone/>
            </a:pPr>
            <a:r>
              <a:rPr lang="en-US" altLang="en-US" dirty="0"/>
              <a:t>Subject to depletion—will eventually run out</a:t>
            </a:r>
          </a:p>
          <a:p>
            <a:pPr marL="0" indent="0">
              <a:spcAft>
                <a:spcPts val="1500"/>
              </a:spcAft>
              <a:buNone/>
            </a:pPr>
            <a:r>
              <a:rPr lang="en-US" altLang="en-US" dirty="0"/>
              <a:t>We can conserve to extend the supply.</a:t>
            </a:r>
          </a:p>
          <a:p>
            <a:pPr marL="285750" lvl="1">
              <a:buClr>
                <a:srgbClr val="2B822B"/>
              </a:buClr>
              <a:buFont typeface="Arial" panose="020B0604020202020204" pitchFamily="34" charset="0"/>
              <a:buChar char="•"/>
            </a:pPr>
            <a:r>
              <a:rPr lang="en-US" altLang="en-US" dirty="0"/>
              <a:t>Metals can be recycled.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4620"/>
            <a:ext cx="8228013" cy="621449"/>
          </a:xfrm>
        </p:spPr>
        <p:txBody>
          <a:bodyPr/>
          <a:lstStyle/>
          <a:p>
            <a:r>
              <a:rPr lang="en-US" altLang="en-US" dirty="0"/>
              <a:t>Strip Mining</a:t>
            </a:r>
            <a:endParaRPr lang="en-US" dirty="0"/>
          </a:p>
        </p:txBody>
      </p:sp>
      <p:sp>
        <p:nvSpPr>
          <p:cNvPr id="6" name="Content Placeholder 5"/>
          <p:cNvSpPr>
            <a:spLocks noGrp="1"/>
          </p:cNvSpPr>
          <p:nvPr>
            <p:ph idx="1"/>
          </p:nvPr>
        </p:nvSpPr>
        <p:spPr>
          <a:xfrm>
            <a:off x="800658" y="1612558"/>
            <a:ext cx="8228013" cy="4026242"/>
          </a:xfrm>
        </p:spPr>
        <p:txBody>
          <a:bodyPr/>
          <a:lstStyle/>
          <a:p>
            <a:pPr marL="0" indent="0">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Strip mining is a form of surface mining.</a:t>
            </a:r>
          </a:p>
          <a:p>
            <a:pPr marL="0" indent="0">
              <a:spcBef>
                <a:spcPts val="7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Afterward, the land is devoid of vegetation and prone to runoff and erosion of toxic waste deposits.</a:t>
            </a:r>
          </a:p>
          <a:p>
            <a:pPr marL="0" indent="0">
              <a:spcBef>
                <a:spcPts val="7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Legislation now requires that strip miners restore the land to its original condition, a process that can take years to complete.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2057"/>
            <a:ext cx="8228013" cy="1186575"/>
          </a:xfrm>
        </p:spPr>
        <p:txBody>
          <a:bodyPr/>
          <a:lstStyle/>
          <a:p>
            <a:r>
              <a:rPr lang="en-US" altLang="en-US" dirty="0"/>
              <a:t>Figure 32.19 Modern Mining Capabilities</a:t>
            </a:r>
            <a:endParaRPr lang="en-US" dirty="0"/>
          </a:p>
        </p:txBody>
      </p:sp>
      <p:pic>
        <p:nvPicPr>
          <p:cNvPr id="14338" name="Picture 2"/>
          <p:cNvPicPr>
            <a:picLocks noChangeAspect="1" noChangeArrowheads="1"/>
          </p:cNvPicPr>
          <p:nvPr/>
        </p:nvPicPr>
        <p:blipFill rotWithShape="1">
          <a:blip r:embed="rId3" cstate="print"/>
          <a:srcRect t="2742" b="2670"/>
          <a:stretch/>
        </p:blipFill>
        <p:spPr bwMode="auto">
          <a:xfrm>
            <a:off x="1731169" y="1596981"/>
            <a:ext cx="5681662" cy="4662152"/>
          </a:xfrm>
          <a:prstGeom prst="rect">
            <a:avLst/>
          </a:prstGeom>
          <a:noFill/>
        </p:spPr>
      </p:pic>
      <p:sp>
        <p:nvSpPr>
          <p:cNvPr id="4" name="Text Placeholder 6">
            <a:extLst>
              <a:ext uri="{FF2B5EF4-FFF2-40B4-BE49-F238E27FC236}">
                <a16:creationId xmlns:a16="http://schemas.microsoft.com/office/drawing/2014/main" id="{2D33F201-A3CD-4702-B10F-54C815F64457}"/>
              </a:ext>
            </a:extLst>
          </p:cNvPr>
          <p:cNvSpPr>
            <a:spLocks noGrp="1"/>
          </p:cNvSpPr>
          <p:nvPr>
            <p:ph type="body" sz="quarter" idx="13"/>
          </p:nvPr>
        </p:nvSpPr>
        <p:spPr>
          <a:xfrm>
            <a:off x="3006798" y="6195240"/>
            <a:ext cx="3123407" cy="228600"/>
          </a:xfrm>
        </p:spPr>
        <p:txBody>
          <a:bodyPr/>
          <a:lstStyle>
            <a:lvl1pPr marL="0" indent="0" algn="ctr">
              <a:buNone/>
              <a:defRPr sz="1000"/>
            </a:lvl1pPr>
          </a:lstStyle>
          <a:p>
            <a:pPr lvl="0"/>
            <a:r>
              <a:rPr lang="en-US" sz="930" dirty="0"/>
              <a:t>© James P. Blair, National Geographic Creative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18770"/>
            <a:ext cx="8228013" cy="653149"/>
          </a:xfrm>
        </p:spPr>
        <p:txBody>
          <a:bodyPr/>
          <a:lstStyle/>
          <a:p>
            <a:r>
              <a:rPr lang="en-US" altLang="en-US" dirty="0"/>
              <a:t>Other Sources of Pollution</a:t>
            </a:r>
            <a:endParaRPr lang="en-US" dirty="0"/>
          </a:p>
        </p:txBody>
      </p:sp>
      <p:sp>
        <p:nvSpPr>
          <p:cNvPr id="6" name="Content Placeholder 5"/>
          <p:cNvSpPr>
            <a:spLocks noGrp="1"/>
          </p:cNvSpPr>
          <p:nvPr>
            <p:ph idx="1"/>
          </p:nvPr>
        </p:nvSpPr>
        <p:spPr>
          <a:xfrm>
            <a:off x="801687" y="1600200"/>
            <a:ext cx="7732713" cy="4724400"/>
          </a:xfrm>
        </p:spPr>
        <p:txBody>
          <a:bodyPr/>
          <a:lstStyle/>
          <a:p>
            <a:pPr marL="0" indent="0">
              <a:spcAft>
                <a:spcPts val="1500"/>
              </a:spcAft>
              <a:buNone/>
            </a:pPr>
            <a:r>
              <a:rPr lang="en-US" altLang="en-US" dirty="0"/>
              <a:t>Synthetic organic compounds</a:t>
            </a:r>
          </a:p>
          <a:p>
            <a:pPr marL="285750" lvl="1">
              <a:buClr>
                <a:srgbClr val="2B822B"/>
              </a:buClr>
              <a:buFont typeface="Arial" panose="020B0604020202020204" pitchFamily="34" charset="0"/>
              <a:buChar char="•"/>
            </a:pPr>
            <a:r>
              <a:rPr lang="en-US" altLang="en-US" dirty="0"/>
              <a:t>Role in the production of plastics, pesticides, herbicides, cosmetics, coatings, solvents, and hundreds of others</a:t>
            </a:r>
          </a:p>
          <a:p>
            <a:pPr marL="285750" lvl="1">
              <a:buClr>
                <a:srgbClr val="2B822B"/>
              </a:buClr>
              <a:buFont typeface="Arial" panose="020B0604020202020204" pitchFamily="34" charset="0"/>
              <a:buChar char="•"/>
            </a:pPr>
            <a:r>
              <a:rPr lang="en-US" altLang="en-US" dirty="0"/>
              <a:t>Include halogenated hydrocarbons like chlorinated fluorocarbons (CFCs)</a:t>
            </a:r>
          </a:p>
          <a:p>
            <a:pPr marL="566738" lvl="2">
              <a:buFont typeface="Arial" panose="020B0604020202020204" pitchFamily="34" charset="0"/>
              <a:buChar char="•"/>
            </a:pPr>
            <a:r>
              <a:rPr lang="en-US" altLang="en-US" dirty="0"/>
              <a:t>Chlorine and fluorine atoms replace some of the hydrogen atoms.</a:t>
            </a:r>
          </a:p>
          <a:p>
            <a:pPr marL="566738" lvl="2">
              <a:buFont typeface="Arial" panose="020B0604020202020204" pitchFamily="34" charset="0"/>
              <a:buChar char="•"/>
            </a:pPr>
            <a:r>
              <a:rPr lang="en-US" altLang="en-US" dirty="0"/>
              <a:t>Thinned the Earth’s ozone shield</a:t>
            </a:r>
          </a:p>
          <a:p>
            <a:pPr marL="566738" lvl="2">
              <a:buFont typeface="Arial" panose="020B0604020202020204" pitchFamily="34" charset="0"/>
              <a:buChar char="•"/>
            </a:pPr>
            <a:r>
              <a:rPr lang="en-US" altLang="en-US" dirty="0"/>
              <a:t>Banned in most MDCs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62243"/>
            <a:ext cx="8228013" cy="509307"/>
          </a:xfrm>
        </p:spPr>
        <p:txBody>
          <a:bodyPr/>
          <a:lstStyle/>
          <a:p>
            <a:r>
              <a:rPr lang="en-US" altLang="en-US" dirty="0"/>
              <a:t>Wastes</a:t>
            </a:r>
            <a:endParaRPr lang="en-US" dirty="0"/>
          </a:p>
        </p:txBody>
      </p:sp>
      <p:sp>
        <p:nvSpPr>
          <p:cNvPr id="6" name="Content Placeholder 5"/>
          <p:cNvSpPr>
            <a:spLocks noGrp="1"/>
          </p:cNvSpPr>
          <p:nvPr>
            <p:ph idx="1"/>
          </p:nvPr>
        </p:nvSpPr>
        <p:spPr>
          <a:xfrm>
            <a:off x="800100" y="1039504"/>
            <a:ext cx="7734300" cy="1246496"/>
          </a:xfrm>
        </p:spPr>
        <p:txBody>
          <a:bodyPr/>
          <a:lstStyle/>
          <a:p>
            <a:pPr marL="0" indent="0">
              <a:lnSpc>
                <a:spcPct val="90000"/>
              </a:lnSpc>
              <a:spcAft>
                <a:spcPts val="1000"/>
              </a:spcAft>
              <a:buNone/>
            </a:pPr>
            <a:r>
              <a:rPr lang="en-US" altLang="en-US" sz="2600" dirty="0"/>
              <a:t>Every year, billions of tons of solid waste discarded</a:t>
            </a:r>
          </a:p>
          <a:p>
            <a:pPr marL="285750" lvl="1">
              <a:lnSpc>
                <a:spcPct val="90000"/>
              </a:lnSpc>
              <a:buClr>
                <a:srgbClr val="2B822B"/>
              </a:buClr>
              <a:buFont typeface="Arial" panose="020B0604020202020204" pitchFamily="34" charset="0"/>
              <a:buChar char="•"/>
            </a:pPr>
            <a:r>
              <a:rPr lang="en-US" altLang="en-US" sz="2200" dirty="0"/>
              <a:t>Some on land, some in fresh and marine waters</a:t>
            </a:r>
          </a:p>
          <a:p>
            <a:pPr marL="285750" lvl="1">
              <a:lnSpc>
                <a:spcPct val="90000"/>
              </a:lnSpc>
              <a:spcAft>
                <a:spcPts val="1500"/>
              </a:spcAft>
              <a:buClr>
                <a:srgbClr val="2B822B"/>
              </a:buClr>
              <a:buFont typeface="Arial" panose="020B0604020202020204" pitchFamily="34" charset="0"/>
              <a:buChar char="•"/>
            </a:pPr>
            <a:r>
              <a:rPr lang="en-US" altLang="en-US" sz="2200" dirty="0"/>
              <a:t>Solid wastes are visible wastes.</a:t>
            </a:r>
          </a:p>
        </p:txBody>
      </p:sp>
      <p:sp>
        <p:nvSpPr>
          <p:cNvPr id="5" name="Text Placeholder 5">
            <a:extLst>
              <a:ext uri="{FF2B5EF4-FFF2-40B4-BE49-F238E27FC236}">
                <a16:creationId xmlns:a16="http://schemas.microsoft.com/office/drawing/2014/main" id="{5EE71219-75C0-4FF9-B3C8-7B6B94531FC7}"/>
              </a:ext>
            </a:extLst>
          </p:cNvPr>
          <p:cNvSpPr>
            <a:spLocks noGrp="1"/>
          </p:cNvSpPr>
          <p:nvPr>
            <p:ph type="body" sz="quarter" idx="14"/>
          </p:nvPr>
        </p:nvSpPr>
        <p:spPr>
          <a:xfrm>
            <a:off x="800101" y="2376153"/>
            <a:ext cx="8115299" cy="4100847"/>
          </a:xfrm>
        </p:spPr>
        <p:txBody>
          <a:bodyPr/>
          <a:lstStyle/>
          <a:p>
            <a:pPr marL="0" indent="0">
              <a:lnSpc>
                <a:spcPct val="90000"/>
              </a:lnSpc>
              <a:spcAft>
                <a:spcPts val="1000"/>
              </a:spcAft>
              <a:buNone/>
            </a:pPr>
            <a:r>
              <a:rPr lang="en-US" altLang="en-US" sz="2600" dirty="0"/>
              <a:t>Industrial wastes</a:t>
            </a:r>
          </a:p>
          <a:p>
            <a:pPr marL="285750" lvl="1">
              <a:lnSpc>
                <a:spcPct val="90000"/>
              </a:lnSpc>
              <a:buClr>
                <a:srgbClr val="2B822B"/>
              </a:buClr>
              <a:buFont typeface="Arial" panose="020B0604020202020204" pitchFamily="34" charset="0"/>
              <a:buChar char="•"/>
            </a:pPr>
            <a:r>
              <a:rPr lang="en-US" altLang="en-US" sz="2200" dirty="0"/>
              <a:t>Generated during mining and production of a product</a:t>
            </a:r>
          </a:p>
          <a:p>
            <a:pPr marL="285750" lvl="1">
              <a:lnSpc>
                <a:spcPct val="90000"/>
              </a:lnSpc>
              <a:buClr>
                <a:srgbClr val="2B822B"/>
              </a:buClr>
              <a:buFont typeface="Arial" panose="020B0604020202020204" pitchFamily="34" charset="0"/>
              <a:buChar char="•"/>
            </a:pPr>
            <a:r>
              <a:rPr lang="en-US" altLang="en-US" sz="2200" dirty="0"/>
              <a:t>Legislation in early 1970s prevented venting wastes to atmosphere and waterways</a:t>
            </a:r>
          </a:p>
          <a:p>
            <a:pPr marL="519113" lvl="2">
              <a:lnSpc>
                <a:spcPct val="90000"/>
              </a:lnSpc>
              <a:buFont typeface="Arial" panose="020B0604020202020204" pitchFamily="34" charset="0"/>
              <a:buChar char="•"/>
            </a:pPr>
            <a:r>
              <a:rPr lang="en-US" altLang="en-US" sz="2000" dirty="0"/>
              <a:t>Turned to unregulated land disposal</a:t>
            </a:r>
          </a:p>
          <a:p>
            <a:pPr marL="519113" lvl="2">
              <a:lnSpc>
                <a:spcPct val="90000"/>
              </a:lnSpc>
              <a:buFont typeface="Arial" panose="020B0604020202020204" pitchFamily="34" charset="0"/>
              <a:buChar char="•"/>
            </a:pPr>
            <a:r>
              <a:rPr lang="en-US" altLang="en-US" sz="2000" dirty="0"/>
              <a:t>Five billion metric tons improperly discarded in United States </a:t>
            </a:r>
            <a:r>
              <a:rPr lang="en-US" altLang="en-US" sz="2000"/>
              <a:t>between 1950 to</a:t>
            </a:r>
            <a:r>
              <a:rPr lang="en-US" altLang="en-US" sz="2000" dirty="0"/>
              <a:t> </a:t>
            </a:r>
            <a:r>
              <a:rPr lang="en-US" altLang="en-US" sz="2000"/>
              <a:t>1975</a:t>
            </a:r>
            <a:endParaRPr lang="en-US" altLang="en-US" sz="2000" dirty="0"/>
          </a:p>
          <a:p>
            <a:pPr marL="519113" lvl="2">
              <a:lnSpc>
                <a:spcPct val="90000"/>
              </a:lnSpc>
              <a:buFont typeface="Arial" panose="020B0604020202020204" pitchFamily="34" charset="0"/>
              <a:buChar char="•"/>
            </a:pPr>
            <a:r>
              <a:rPr lang="en-US" altLang="en-US" sz="2000" dirty="0"/>
              <a:t>Reaction was creation of Environmental Protection Agency (EPA)</a:t>
            </a:r>
          </a:p>
          <a:p>
            <a:pPr marL="285750" lvl="1">
              <a:lnSpc>
                <a:spcPct val="90000"/>
              </a:lnSpc>
              <a:buClr>
                <a:srgbClr val="2B822B"/>
              </a:buClr>
              <a:buFont typeface="Arial" panose="020B0604020202020204" pitchFamily="34" charset="0"/>
              <a:buChar char="•"/>
            </a:pPr>
            <a:r>
              <a:rPr lang="en-US" altLang="en-US" sz="2200" dirty="0"/>
              <a:t>Among the most commonly found contaminants are heavy metals (lead, arsenic, cadmium, chromium) and organic compounds (trichloroethylene, toluene, benzene, polychlorinated biphenyls [PCBs], and chloroform).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95212"/>
            <a:ext cx="8228013" cy="700264"/>
          </a:xfrm>
        </p:spPr>
        <p:txBody>
          <a:bodyPr/>
          <a:lstStyle/>
          <a:p>
            <a:r>
              <a:rPr lang="en-US" altLang="en-US" dirty="0"/>
              <a:t>Biological Magnification</a:t>
            </a:r>
            <a:endParaRPr lang="en-US" dirty="0"/>
          </a:p>
        </p:txBody>
      </p:sp>
      <p:sp>
        <p:nvSpPr>
          <p:cNvPr id="6" name="Content Placeholder 5"/>
          <p:cNvSpPr>
            <a:spLocks noGrp="1"/>
          </p:cNvSpPr>
          <p:nvPr>
            <p:ph idx="1"/>
          </p:nvPr>
        </p:nvSpPr>
        <p:spPr>
          <a:xfrm>
            <a:off x="799071" y="1600200"/>
            <a:ext cx="7772400" cy="4724400"/>
          </a:xfrm>
        </p:spPr>
        <p:txBody>
          <a:bodyPr/>
          <a:lstStyle/>
          <a:p>
            <a:pPr marL="0" indent="0">
              <a:buNone/>
            </a:pPr>
            <a:r>
              <a:rPr lang="en-US" altLang="en-US" dirty="0"/>
              <a:t>Decomposers are unable to break down certain wastes.</a:t>
            </a:r>
          </a:p>
          <a:p>
            <a:pPr marL="0" indent="0">
              <a:buNone/>
            </a:pPr>
            <a:r>
              <a:rPr lang="en-US" altLang="en-US" dirty="0"/>
              <a:t>Enter and remain in the bodies of organisms because they are not excreted</a:t>
            </a:r>
          </a:p>
          <a:p>
            <a:pPr marL="0" indent="0">
              <a:buNone/>
            </a:pPr>
            <a:r>
              <a:rPr lang="en-US" altLang="en-US" dirty="0"/>
              <a:t>Become more concentrated as they pass along a food chain</a:t>
            </a:r>
          </a:p>
          <a:p>
            <a:pPr marL="0" indent="0">
              <a:buNone/>
            </a:pPr>
            <a:r>
              <a:rPr lang="en-US" altLang="en-US" dirty="0"/>
              <a:t>Effect is most apt to occur in aquatic food chains, which have more links than terrestrial food chains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205"/>
            <a:ext cx="8228013" cy="640279"/>
          </a:xfrm>
        </p:spPr>
        <p:txBody>
          <a:bodyPr/>
          <a:lstStyle/>
          <a:p>
            <a:r>
              <a:rPr lang="en-US" dirty="0"/>
              <a:t>Biodiversity Hotspots</a:t>
            </a:r>
          </a:p>
        </p:txBody>
      </p:sp>
      <p:sp>
        <p:nvSpPr>
          <p:cNvPr id="3" name="Content Placeholder 2"/>
          <p:cNvSpPr>
            <a:spLocks noGrp="1"/>
          </p:cNvSpPr>
          <p:nvPr>
            <p:ph idx="1"/>
          </p:nvPr>
        </p:nvSpPr>
        <p:spPr>
          <a:xfrm>
            <a:off x="800659" y="1143000"/>
            <a:ext cx="7581342" cy="5381368"/>
          </a:xfrm>
        </p:spPr>
        <p:txBody>
          <a:bodyPr/>
          <a:lstStyle/>
          <a:p>
            <a:pPr marL="0" indent="0">
              <a:spcAft>
                <a:spcPts val="1000"/>
              </a:spcAft>
              <a:buNone/>
            </a:pPr>
            <a:r>
              <a:rPr lang="en-US" sz="2800" dirty="0"/>
              <a:t>Biodiversity is not evenly distributed over the Earth. </a:t>
            </a:r>
          </a:p>
          <a:p>
            <a:pPr marL="0" indent="0">
              <a:spcAft>
                <a:spcPts val="1000"/>
              </a:spcAft>
              <a:buNone/>
            </a:pPr>
            <a:r>
              <a:rPr lang="en-US" sz="2800" dirty="0"/>
              <a:t>It is highest at tropics and declines toward the poles. </a:t>
            </a:r>
          </a:p>
          <a:p>
            <a:pPr marL="0" indent="0">
              <a:spcAft>
                <a:spcPts val="1000"/>
              </a:spcAft>
              <a:buNone/>
            </a:pPr>
            <a:r>
              <a:rPr lang="en-US" sz="2800" dirty="0"/>
              <a:t>Covering only 2.4% of the Earth’s surface, hotspots contain over 50% of all known plant species and 43% of all known terrestrial vertebrate species.</a:t>
            </a:r>
          </a:p>
          <a:p>
            <a:pPr marL="0" indent="0">
              <a:buNone/>
            </a:pPr>
            <a:r>
              <a:rPr lang="en-US" sz="2800" dirty="0"/>
              <a:t>Hotspots should be prioritized by conservation efforts in order to preserve and protect biodiversity.</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5207"/>
            <a:ext cx="8228013" cy="1140275"/>
          </a:xfrm>
        </p:spPr>
        <p:txBody>
          <a:bodyPr/>
          <a:lstStyle/>
          <a:p>
            <a:r>
              <a:rPr lang="en-US" altLang="en-US" dirty="0"/>
              <a:t>Figure 32.20 Biological Magnification</a:t>
            </a:r>
            <a:endParaRPr lang="en-US" dirty="0"/>
          </a:p>
        </p:txBody>
      </p:sp>
      <p:sp>
        <p:nvSpPr>
          <p:cNvPr id="5" name="Text Placeholder 4">
            <a:extLst>
              <a:ext uri="{FF2B5EF4-FFF2-40B4-BE49-F238E27FC236}">
                <a16:creationId xmlns:a16="http://schemas.microsoft.com/office/drawing/2014/main" id="{F1759EED-8450-410A-9338-ABEC3376DE31}"/>
              </a:ext>
            </a:extLst>
          </p:cNvPr>
          <p:cNvSpPr>
            <a:spLocks noGrp="1"/>
          </p:cNvSpPr>
          <p:nvPr>
            <p:ph type="body" sz="quarter" idx="10"/>
          </p:nvPr>
        </p:nvSpPr>
        <p:spPr>
          <a:xfrm>
            <a:off x="381000" y="1428750"/>
            <a:ext cx="3657600" cy="4495800"/>
          </a:xfrm>
        </p:spPr>
        <p:txBody>
          <a:bodyPr/>
          <a:lstStyle/>
          <a:p>
            <a:pPr marL="0" indent="0">
              <a:buNone/>
            </a:pPr>
            <a:r>
              <a:rPr lang="en-US" altLang="en-US" sz="2800" dirty="0">
                <a:solidFill>
                  <a:schemeClr val="tx1"/>
                </a:solidFill>
              </a:rPr>
              <a:t>A poison, such as DDT, that is excreted in relatively small amounts (arrows) becomes maximally concentrated as it passes along a food chain due to the reduced size of the trophic levels.</a:t>
            </a:r>
          </a:p>
        </p:txBody>
      </p:sp>
      <p:pic>
        <p:nvPicPr>
          <p:cNvPr id="15362" name="Picture 2" descr="An environmental poison can become maximally concentrated as it moves up the food chain."/>
          <p:cNvPicPr>
            <a:picLocks noChangeAspect="1" noChangeArrowheads="1"/>
          </p:cNvPicPr>
          <p:nvPr/>
        </p:nvPicPr>
        <p:blipFill rotWithShape="1">
          <a:blip r:embed="rId3" cstate="print"/>
          <a:srcRect t="2443"/>
          <a:stretch/>
        </p:blipFill>
        <p:spPr bwMode="auto">
          <a:xfrm>
            <a:off x="4257674" y="1514901"/>
            <a:ext cx="3438526" cy="4887111"/>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28374"/>
            <a:ext cx="8228013" cy="633940"/>
          </a:xfrm>
        </p:spPr>
        <p:txBody>
          <a:bodyPr/>
          <a:lstStyle/>
          <a:p>
            <a:r>
              <a:rPr lang="en-US" altLang="en-US" dirty="0"/>
              <a:t>32.4 Sustainable Societies</a:t>
            </a:r>
            <a:endParaRPr lang="en-US" dirty="0"/>
          </a:p>
        </p:txBody>
      </p:sp>
      <p:sp>
        <p:nvSpPr>
          <p:cNvPr id="8" name="Content Placeholder 7"/>
          <p:cNvSpPr>
            <a:spLocks noGrp="1"/>
          </p:cNvSpPr>
          <p:nvPr>
            <p:ph idx="1"/>
          </p:nvPr>
        </p:nvSpPr>
        <p:spPr>
          <a:xfrm>
            <a:off x="801688" y="1600201"/>
            <a:ext cx="7883526" cy="3200400"/>
          </a:xfrm>
        </p:spPr>
        <p:txBody>
          <a:bodyPr/>
          <a:lstStyle/>
          <a:p>
            <a:pPr marL="0" indent="0">
              <a:spcBef>
                <a:spcPts val="800"/>
              </a:spcBef>
              <a:spcAft>
                <a:spcPts val="1500"/>
              </a:spcAft>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A sustainable society would be able to provide the same goods and services for future generations of human beings as it does now.</a:t>
            </a:r>
          </a:p>
          <a:p>
            <a:pPr marL="285750" lvl="1">
              <a:spcBef>
                <a:spcPts val="700"/>
              </a:spcBef>
              <a:spcAft>
                <a:spcPts val="1500"/>
              </a:spcAft>
              <a:buClr>
                <a:srgbClr val="2B822B"/>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At the same time, biodiversity would be preserved.</a:t>
            </a:r>
          </a:p>
        </p:txBody>
      </p:sp>
      <p:sp>
        <p:nvSpPr>
          <p:cNvPr id="4" name="Text Placeholder 5">
            <a:extLst>
              <a:ext uri="{FF2B5EF4-FFF2-40B4-BE49-F238E27FC236}">
                <a16:creationId xmlns:a16="http://schemas.microsoft.com/office/drawing/2014/main" id="{2BA5AAC7-BDF8-4EFC-AF74-98BA240FEFA5}"/>
              </a:ext>
            </a:extLst>
          </p:cNvPr>
          <p:cNvSpPr>
            <a:spLocks noGrp="1"/>
          </p:cNvSpPr>
          <p:nvPr>
            <p:ph type="body" sz="quarter" idx="14"/>
          </p:nvPr>
        </p:nvSpPr>
        <p:spPr>
          <a:xfrm>
            <a:off x="801687" y="4977063"/>
            <a:ext cx="6643882" cy="681789"/>
          </a:xfrm>
        </p:spPr>
        <p:txBody>
          <a:bodyPr/>
          <a:lstStyle/>
          <a:p>
            <a:pPr marL="0" indent="0">
              <a:spcBef>
                <a:spcPts val="8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dirty="0"/>
              <a:t>Today’s society is not sustainable.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49346"/>
            <a:ext cx="8228013" cy="991997"/>
          </a:xfrm>
        </p:spPr>
        <p:txBody>
          <a:bodyPr/>
          <a:lstStyle/>
          <a:p>
            <a:r>
              <a:rPr lang="en-US" altLang="en-US" dirty="0"/>
              <a:t>Evidence That Today’s Society Not Sustainable, 1</a:t>
            </a:r>
            <a:endParaRPr lang="en-US" dirty="0"/>
          </a:p>
        </p:txBody>
      </p:sp>
      <p:sp>
        <p:nvSpPr>
          <p:cNvPr id="6" name="Content Placeholder 5"/>
          <p:cNvSpPr>
            <a:spLocks noGrp="1"/>
          </p:cNvSpPr>
          <p:nvPr>
            <p:ph idx="1"/>
          </p:nvPr>
        </p:nvSpPr>
        <p:spPr>
          <a:xfrm>
            <a:off x="800100" y="1383632"/>
            <a:ext cx="8077200" cy="3340768"/>
          </a:xfrm>
        </p:spPr>
        <p:txBody>
          <a:bodyPr/>
          <a:lstStyle/>
          <a:p>
            <a:pPr marL="0" indent="0">
              <a:spcAft>
                <a:spcPts val="1500"/>
              </a:spcAft>
              <a:buNone/>
            </a:pPr>
            <a:r>
              <a:rPr lang="en-US" altLang="en-US" sz="2600" dirty="0"/>
              <a:t>A considerable proportion of land, and therefore natural ecosystems, is presently being used for human purposes (homes, agriculture, factories, etc.).</a:t>
            </a:r>
          </a:p>
          <a:p>
            <a:pPr marL="0" indent="0">
              <a:spcAft>
                <a:spcPts val="1500"/>
              </a:spcAft>
              <a:buNone/>
            </a:pPr>
            <a:r>
              <a:rPr lang="en-US" altLang="en-US" sz="2600" dirty="0"/>
              <a:t>Agriculture requires large inputs of nonrenewable fossil fuel energy, fertilizer, and pesticides, which create much pollution.</a:t>
            </a:r>
          </a:p>
          <a:p>
            <a:pPr marL="285750" lvl="1">
              <a:spcAft>
                <a:spcPts val="1500"/>
              </a:spcAft>
              <a:buClr>
                <a:srgbClr val="2B822B"/>
              </a:buClr>
              <a:buFont typeface="Arial" panose="020B0604020202020204" pitchFamily="34" charset="0"/>
              <a:buChar char="•"/>
            </a:pPr>
            <a:r>
              <a:rPr lang="en-US" altLang="en-US" sz="2200" dirty="0"/>
              <a:t>More fresh water is used for agriculture than in homes.</a:t>
            </a:r>
          </a:p>
        </p:txBody>
      </p:sp>
      <p:sp>
        <p:nvSpPr>
          <p:cNvPr id="5" name="Text Placeholder 5">
            <a:extLst>
              <a:ext uri="{FF2B5EF4-FFF2-40B4-BE49-F238E27FC236}">
                <a16:creationId xmlns:a16="http://schemas.microsoft.com/office/drawing/2014/main" id="{A06EA79B-A1A7-48D6-A087-CAEC282BE452}"/>
              </a:ext>
            </a:extLst>
          </p:cNvPr>
          <p:cNvSpPr>
            <a:spLocks noGrp="1"/>
          </p:cNvSpPr>
          <p:nvPr>
            <p:ph type="body" sz="quarter" idx="14"/>
          </p:nvPr>
        </p:nvSpPr>
        <p:spPr>
          <a:xfrm>
            <a:off x="800100" y="4725474"/>
            <a:ext cx="7772400" cy="1751526"/>
          </a:xfrm>
        </p:spPr>
        <p:txBody>
          <a:bodyPr/>
          <a:lstStyle/>
          <a:p>
            <a:pPr marL="0" indent="0">
              <a:spcAft>
                <a:spcPts val="1500"/>
              </a:spcAft>
              <a:buNone/>
            </a:pPr>
            <a:r>
              <a:rPr lang="en-US" altLang="en-US" sz="2600" dirty="0"/>
              <a:t>At least half of the agricultural yield in the United States goes toward feeding animals.</a:t>
            </a:r>
          </a:p>
          <a:p>
            <a:pPr marL="285750" lvl="1">
              <a:buClr>
                <a:srgbClr val="2B822B"/>
              </a:buClr>
              <a:buFont typeface="Arial" panose="020B0604020202020204" pitchFamily="34" charset="0"/>
              <a:buChar char="•"/>
            </a:pPr>
            <a:r>
              <a:rPr lang="en-US" altLang="en-US" sz="2200" dirty="0"/>
              <a:t>It is wasteful for citizens in MDCs to eat as much meat as they do, and animal sewage pollutes water.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441"/>
            <a:ext cx="8228013" cy="1117807"/>
          </a:xfrm>
        </p:spPr>
        <p:txBody>
          <a:bodyPr/>
          <a:lstStyle/>
          <a:p>
            <a:r>
              <a:rPr lang="en-US" altLang="en-US" dirty="0"/>
              <a:t>Evidence That Today’s Society Not Sustainable, 2</a:t>
            </a:r>
            <a:endParaRPr lang="en-US" dirty="0"/>
          </a:p>
        </p:txBody>
      </p:sp>
      <p:sp>
        <p:nvSpPr>
          <p:cNvPr id="6" name="Content Placeholder 5"/>
          <p:cNvSpPr>
            <a:spLocks noGrp="1"/>
          </p:cNvSpPr>
          <p:nvPr>
            <p:ph idx="1"/>
          </p:nvPr>
        </p:nvSpPr>
        <p:spPr>
          <a:xfrm>
            <a:off x="792417" y="1600200"/>
            <a:ext cx="7884555" cy="4876800"/>
          </a:xfrm>
        </p:spPr>
        <p:txBody>
          <a:bodyPr/>
          <a:lstStyle/>
          <a:p>
            <a:pPr marL="0" indent="0">
              <a:spcAft>
                <a:spcPts val="1500"/>
              </a:spcAft>
              <a:buNone/>
            </a:pPr>
            <a:r>
              <a:rPr lang="en-US" altLang="en-US" sz="2800" dirty="0"/>
              <a:t>Even though fresh water is a renewable resource, we are running out of the available supply.</a:t>
            </a:r>
          </a:p>
          <a:p>
            <a:pPr marL="0" indent="0">
              <a:spcAft>
                <a:spcPts val="1500"/>
              </a:spcAft>
              <a:buNone/>
            </a:pPr>
            <a:r>
              <a:rPr lang="en-US" altLang="en-US" sz="2800" dirty="0"/>
              <a:t>Our society primarily utilizes nonrenewable fossil fuel energy, which leads to acid precipitation, smog, and various other pollutants entering the ecosystems.</a:t>
            </a:r>
          </a:p>
          <a:p>
            <a:pPr marL="0" indent="0">
              <a:buNone/>
            </a:pPr>
            <a:r>
              <a:rPr lang="en-US" altLang="en-US" sz="2800" dirty="0"/>
              <a:t>Minerals are nonrenewable, and the mining, processing, and use of minerals are responsible for much environmental pollution.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892"/>
            <a:ext cx="8228013" cy="1680904"/>
          </a:xfrm>
        </p:spPr>
        <p:txBody>
          <a:bodyPr/>
          <a:lstStyle/>
          <a:p>
            <a:r>
              <a:rPr lang="en-US" altLang="en-US" dirty="0"/>
              <a:t>Figure 32.21a Current Human Society Versus a Sustainable Society—Present Society</a:t>
            </a:r>
            <a:endParaRPr lang="en-US" dirty="0"/>
          </a:p>
        </p:txBody>
      </p:sp>
      <p:sp>
        <p:nvSpPr>
          <p:cNvPr id="5" name="Text Placeholder 6">
            <a:extLst>
              <a:ext uri="{FF2B5EF4-FFF2-40B4-BE49-F238E27FC236}">
                <a16:creationId xmlns:a16="http://schemas.microsoft.com/office/drawing/2014/main" id="{1A645229-C238-4F91-8853-8FC150A1640A}"/>
              </a:ext>
            </a:extLst>
          </p:cNvPr>
          <p:cNvSpPr>
            <a:spLocks noGrp="1"/>
          </p:cNvSpPr>
          <p:nvPr>
            <p:ph type="body" sz="quarter" idx="11"/>
          </p:nvPr>
        </p:nvSpPr>
        <p:spPr>
          <a:xfrm>
            <a:off x="1855787" y="6105525"/>
            <a:ext cx="1801813" cy="228600"/>
          </a:xfrm>
        </p:spPr>
        <p:txBody>
          <a:bodyPr/>
          <a:lstStyle>
            <a:lvl1pPr marL="0" indent="0" algn="l">
              <a:buNone/>
              <a:defRPr sz="1000"/>
            </a:lvl1pPr>
          </a:lstStyle>
          <a:p>
            <a:pPr marL="164592" lvl="0" indent="-164592">
              <a:buFont typeface="+mj-lt"/>
              <a:buAutoNum type="alphaLcPeriod"/>
            </a:pPr>
            <a:r>
              <a:rPr lang="en-US" dirty="0"/>
              <a:t>Human society at present</a:t>
            </a:r>
          </a:p>
        </p:txBody>
      </p:sp>
      <p:pic>
        <p:nvPicPr>
          <p:cNvPr id="7" name="Picture 6" descr="Today's &quot;throw away&quot; society characteristics include high input of energy, large waste output, and minimal recycling.">
            <a:extLst>
              <a:ext uri="{FF2B5EF4-FFF2-40B4-BE49-F238E27FC236}">
                <a16:creationId xmlns:a16="http://schemas.microsoft.com/office/drawing/2014/main" id="{C9A8C883-1603-499A-AA56-BFFA83555C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2942"/>
          <a:stretch/>
        </p:blipFill>
        <p:spPr>
          <a:xfrm>
            <a:off x="1704122" y="1752600"/>
            <a:ext cx="5696160" cy="4400550"/>
          </a:xfrm>
          <a:prstGeom prst="rect">
            <a:avLst/>
          </a:prstGeom>
        </p:spPr>
      </p:pic>
      <p:sp>
        <p:nvSpPr>
          <p:cNvPr id="6" name="Text Placeholder 6">
            <a:extLst>
              <a:ext uri="{FF2B5EF4-FFF2-40B4-BE49-F238E27FC236}">
                <a16:creationId xmlns:a16="http://schemas.microsoft.com/office/drawing/2014/main" id="{DC0F3931-FE67-4128-9A71-D6E33BD8926A}"/>
              </a:ext>
            </a:extLst>
          </p:cNvPr>
          <p:cNvSpPr>
            <a:spLocks noGrp="1"/>
          </p:cNvSpPr>
          <p:nvPr>
            <p:ph type="body" sz="quarter" idx="12"/>
          </p:nvPr>
        </p:nvSpPr>
        <p:spPr>
          <a:xfrm>
            <a:off x="3128749" y="6250406"/>
            <a:ext cx="2740025" cy="274219"/>
          </a:xfrm>
        </p:spPr>
        <p:txBody>
          <a:bodyPr/>
          <a:lstStyle>
            <a:lvl1pPr marL="0" indent="0" algn="l">
              <a:buNone/>
              <a:defRPr sz="1000"/>
            </a:lvl1pPr>
          </a:lstStyle>
          <a:p>
            <a:pPr lvl="0" algn="ctr"/>
            <a:r>
              <a:rPr lang="en-US" sz="1050" dirty="0"/>
              <a:t>a: © Kent Knudson/PhotoLink/Getty RF</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63747"/>
            <a:ext cx="8228013" cy="1163195"/>
          </a:xfrm>
        </p:spPr>
        <p:txBody>
          <a:bodyPr/>
          <a:lstStyle/>
          <a:p>
            <a:r>
              <a:rPr lang="en-US" altLang="en-US" dirty="0"/>
              <a:t>Characteristics of a Sustainable Society</a:t>
            </a:r>
            <a:endParaRPr lang="en-US" dirty="0"/>
          </a:p>
        </p:txBody>
      </p:sp>
      <p:sp>
        <p:nvSpPr>
          <p:cNvPr id="6" name="Content Placeholder 5"/>
          <p:cNvSpPr>
            <a:spLocks noGrp="1"/>
          </p:cNvSpPr>
          <p:nvPr>
            <p:ph idx="1"/>
          </p:nvPr>
        </p:nvSpPr>
        <p:spPr>
          <a:xfrm>
            <a:off x="799071" y="1600200"/>
            <a:ext cx="7848600" cy="4724400"/>
          </a:xfrm>
        </p:spPr>
        <p:txBody>
          <a:bodyPr/>
          <a:lstStyle/>
          <a:p>
            <a:pPr marL="0" indent="0">
              <a:buNone/>
            </a:pPr>
            <a:r>
              <a:rPr lang="en-US" altLang="en-US" dirty="0"/>
              <a:t>Should be using renewable energy sources and recycling materials</a:t>
            </a:r>
          </a:p>
          <a:p>
            <a:pPr marL="0" indent="0">
              <a:buNone/>
            </a:pPr>
            <a:r>
              <a:rPr lang="en-US" altLang="en-US" dirty="0"/>
              <a:t>Growing populations of LDCs straining the environment, but excessive resource consumption of MDCs also stressing the environment</a:t>
            </a:r>
          </a:p>
          <a:p>
            <a:pPr marL="0" indent="0">
              <a:buNone/>
            </a:pPr>
            <a:r>
              <a:rPr lang="en-US" altLang="en-US" dirty="0"/>
              <a:t>Sustainability is incompatible with the kinds of consumption and waste patterns currently practiced in MDCs.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610"/>
            <a:ext cx="8228013" cy="1631468"/>
          </a:xfrm>
        </p:spPr>
        <p:txBody>
          <a:bodyPr/>
          <a:lstStyle/>
          <a:p>
            <a:r>
              <a:rPr lang="en-US" altLang="en-US" dirty="0"/>
              <a:t>Figure 32.21b Current Human Society Versus a Sustainable Society—Sustainable Possibilities</a:t>
            </a:r>
            <a:endParaRPr lang="en-US" dirty="0"/>
          </a:p>
        </p:txBody>
      </p:sp>
      <p:sp>
        <p:nvSpPr>
          <p:cNvPr id="4" name="Text Placeholder 6">
            <a:extLst>
              <a:ext uri="{FF2B5EF4-FFF2-40B4-BE49-F238E27FC236}">
                <a16:creationId xmlns:a16="http://schemas.microsoft.com/office/drawing/2014/main" id="{FA7FAE39-4C46-41A0-8B77-CE009CE69ED1}"/>
              </a:ext>
            </a:extLst>
          </p:cNvPr>
          <p:cNvSpPr>
            <a:spLocks noGrp="1"/>
          </p:cNvSpPr>
          <p:nvPr>
            <p:ph type="body" sz="quarter" idx="12"/>
          </p:nvPr>
        </p:nvSpPr>
        <p:spPr>
          <a:xfrm>
            <a:off x="1905000" y="6032500"/>
            <a:ext cx="1600200" cy="214524"/>
          </a:xfrm>
        </p:spPr>
        <p:txBody>
          <a:bodyPr/>
          <a:lstStyle>
            <a:lvl1pPr marL="0" indent="0" algn="l">
              <a:buNone/>
              <a:defRPr sz="1000"/>
            </a:lvl1pPr>
          </a:lstStyle>
          <a:p>
            <a:pPr marL="112713" lvl="0" indent="-112713">
              <a:buFont typeface="+mj-lt"/>
              <a:buAutoNum type="alphaLcPeriod" startAt="2"/>
            </a:pPr>
            <a:r>
              <a:rPr lang="en-US" dirty="0"/>
              <a:t>Sustainable society</a:t>
            </a:r>
          </a:p>
        </p:txBody>
      </p:sp>
      <p:pic>
        <p:nvPicPr>
          <p:cNvPr id="6" name="Picture 5" descr="A sustainable society's characteristics include use of only renewable energy, reuse of heat and waste material, and maximal recycling.">
            <a:extLst>
              <a:ext uri="{FF2B5EF4-FFF2-40B4-BE49-F238E27FC236}">
                <a16:creationId xmlns:a16="http://schemas.microsoft.com/office/drawing/2014/main" id="{547A7323-7628-490E-B7BC-ED5F6C9F6F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383"/>
          <a:stretch/>
        </p:blipFill>
        <p:spPr>
          <a:xfrm>
            <a:off x="1708151" y="1752601"/>
            <a:ext cx="5664200" cy="4343399"/>
          </a:xfrm>
          <a:prstGeom prst="rect">
            <a:avLst/>
          </a:prstGeom>
        </p:spPr>
      </p:pic>
      <p:sp>
        <p:nvSpPr>
          <p:cNvPr id="5" name="Text Placeholder 6">
            <a:extLst>
              <a:ext uri="{FF2B5EF4-FFF2-40B4-BE49-F238E27FC236}">
                <a16:creationId xmlns:a16="http://schemas.microsoft.com/office/drawing/2014/main" id="{F3003240-631B-4F10-B5F8-994BA6F99A3F}"/>
              </a:ext>
            </a:extLst>
          </p:cNvPr>
          <p:cNvSpPr>
            <a:spLocks noGrp="1"/>
          </p:cNvSpPr>
          <p:nvPr>
            <p:ph type="body" sz="quarter" idx="13"/>
          </p:nvPr>
        </p:nvSpPr>
        <p:spPr>
          <a:xfrm>
            <a:off x="3028950" y="6215066"/>
            <a:ext cx="2971800" cy="177100"/>
          </a:xfrm>
        </p:spPr>
        <p:txBody>
          <a:bodyPr anchor="ctr"/>
          <a:lstStyle>
            <a:lvl1pPr marL="0" indent="0" algn="ctr">
              <a:buNone/>
              <a:defRPr sz="1000"/>
            </a:lvl1pPr>
          </a:lstStyle>
          <a:p>
            <a:pPr lvl="0"/>
            <a:r>
              <a:rPr lang="en-US" sz="1060" dirty="0"/>
              <a:t>b: © </a:t>
            </a:r>
            <a:r>
              <a:rPr lang="en-US" sz="1060" dirty="0" err="1"/>
              <a:t>Scenics</a:t>
            </a:r>
            <a:r>
              <a:rPr lang="en-US" sz="1060" dirty="0"/>
              <a:t> of America/PhotoLink/Getty RF</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8013" cy="672940"/>
          </a:xfrm>
        </p:spPr>
        <p:txBody>
          <a:bodyPr/>
          <a:lstStyle/>
          <a:p>
            <a:r>
              <a:rPr lang="en-US" altLang="en-US" dirty="0"/>
              <a:t>Rural Sustainability</a:t>
            </a:r>
            <a:endParaRPr lang="en-US" dirty="0"/>
          </a:p>
        </p:txBody>
      </p:sp>
      <p:sp>
        <p:nvSpPr>
          <p:cNvPr id="6" name="Content Placeholder 5"/>
          <p:cNvSpPr>
            <a:spLocks noGrp="1"/>
          </p:cNvSpPr>
          <p:nvPr>
            <p:ph idx="1"/>
          </p:nvPr>
        </p:nvSpPr>
        <p:spPr>
          <a:xfrm>
            <a:off x="457200" y="584886"/>
            <a:ext cx="8228013" cy="6019800"/>
          </a:xfrm>
        </p:spPr>
        <p:txBody>
          <a:bodyPr/>
          <a:lstStyle/>
          <a:p>
            <a:pPr marL="0" indent="0">
              <a:spcAft>
                <a:spcPts val="800"/>
              </a:spcAft>
              <a:buNone/>
            </a:pPr>
            <a:r>
              <a:rPr lang="en-US" altLang="en-US" sz="2500" dirty="0"/>
              <a:t>Plant cover crops.</a:t>
            </a:r>
          </a:p>
          <a:p>
            <a:pPr marL="0" indent="0">
              <a:spcAft>
                <a:spcPts val="800"/>
              </a:spcAft>
              <a:buNone/>
            </a:pPr>
            <a:r>
              <a:rPr lang="en-US" altLang="en-US" sz="2500" dirty="0"/>
              <a:t>Practice multiuse, or polyculture, farming.</a:t>
            </a:r>
          </a:p>
          <a:p>
            <a:pPr marL="0" indent="0">
              <a:spcAft>
                <a:spcPts val="800"/>
              </a:spcAft>
              <a:buNone/>
            </a:pPr>
            <a:r>
              <a:rPr lang="en-US" altLang="en-US" sz="2500" dirty="0"/>
              <a:t>Preserve topsoil and rebuild soil nutrients.</a:t>
            </a:r>
          </a:p>
          <a:p>
            <a:pPr marL="0" indent="0">
              <a:spcAft>
                <a:spcPts val="800"/>
              </a:spcAft>
              <a:buNone/>
            </a:pPr>
            <a:r>
              <a:rPr lang="en-US" altLang="en-US" sz="2500" dirty="0"/>
              <a:t>Conserve water.</a:t>
            </a:r>
          </a:p>
          <a:p>
            <a:pPr marL="0" indent="0">
              <a:spcAft>
                <a:spcPts val="800"/>
              </a:spcAft>
              <a:buNone/>
            </a:pPr>
            <a:r>
              <a:rPr lang="en-US" altLang="en-US" sz="2500" dirty="0"/>
              <a:t>Use precision farming.</a:t>
            </a:r>
          </a:p>
          <a:p>
            <a:pPr marL="0" indent="0">
              <a:spcAft>
                <a:spcPts val="800"/>
              </a:spcAft>
              <a:buNone/>
            </a:pPr>
            <a:r>
              <a:rPr lang="en-US" altLang="en-US" sz="2500" dirty="0"/>
              <a:t>Use integrated pest management.</a:t>
            </a:r>
          </a:p>
          <a:p>
            <a:pPr marL="0" indent="0">
              <a:spcAft>
                <a:spcPts val="800"/>
              </a:spcAft>
              <a:buNone/>
            </a:pPr>
            <a:r>
              <a:rPr lang="en-US" altLang="en-US" sz="2500" dirty="0"/>
              <a:t>Plant a variety of species, including natives.</a:t>
            </a:r>
          </a:p>
          <a:p>
            <a:pPr marL="0" indent="0">
              <a:spcAft>
                <a:spcPts val="800"/>
              </a:spcAft>
              <a:buNone/>
            </a:pPr>
            <a:r>
              <a:rPr lang="en-US" altLang="en-US" sz="2500" dirty="0"/>
              <a:t>Plant multipurpose trees.</a:t>
            </a:r>
          </a:p>
          <a:p>
            <a:pPr marL="0" indent="0">
              <a:spcAft>
                <a:spcPts val="800"/>
              </a:spcAft>
              <a:buNone/>
            </a:pPr>
            <a:r>
              <a:rPr lang="en-US" altLang="en-US" sz="2500" dirty="0"/>
              <a:t>Maintain and restore wetlands.</a:t>
            </a:r>
          </a:p>
          <a:p>
            <a:pPr marL="0" indent="0">
              <a:spcAft>
                <a:spcPts val="800"/>
              </a:spcAft>
              <a:buNone/>
            </a:pPr>
            <a:r>
              <a:rPr lang="en-US" altLang="en-US" sz="2500" dirty="0"/>
              <a:t>Use renewable forms of energy.</a:t>
            </a:r>
          </a:p>
          <a:p>
            <a:pPr marL="0" indent="0">
              <a:spcAft>
                <a:spcPts val="800"/>
              </a:spcAft>
              <a:buNone/>
            </a:pPr>
            <a:r>
              <a:rPr lang="en-US" altLang="en-US" sz="2500" dirty="0"/>
              <a:t>Support local farmers, fishermen, and feed stores.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12206"/>
            <a:ext cx="8228013" cy="666277"/>
          </a:xfrm>
        </p:spPr>
        <p:txBody>
          <a:bodyPr/>
          <a:lstStyle/>
          <a:p>
            <a:r>
              <a:rPr lang="en-US" altLang="en-US" dirty="0"/>
              <a:t>Figure 32.22 Rural Sustainability</a:t>
            </a:r>
            <a:endParaRPr lang="en-US" dirty="0"/>
          </a:p>
        </p:txBody>
      </p:sp>
      <p:pic>
        <p:nvPicPr>
          <p:cNvPr id="18434" name="Picture 2"/>
          <p:cNvPicPr>
            <a:picLocks noChangeAspect="1" noChangeArrowheads="1"/>
          </p:cNvPicPr>
          <p:nvPr/>
        </p:nvPicPr>
        <p:blipFill rotWithShape="1">
          <a:blip r:embed="rId3" cstate="print"/>
          <a:srcRect t="3692" b="3159"/>
          <a:stretch/>
        </p:blipFill>
        <p:spPr bwMode="auto">
          <a:xfrm>
            <a:off x="1176338" y="1451959"/>
            <a:ext cx="6748462" cy="4610636"/>
          </a:xfrm>
          <a:prstGeom prst="rect">
            <a:avLst/>
          </a:prstGeom>
          <a:noFill/>
        </p:spPr>
      </p:pic>
      <p:sp>
        <p:nvSpPr>
          <p:cNvPr id="4" name="Text Placeholder 6">
            <a:extLst>
              <a:ext uri="{FF2B5EF4-FFF2-40B4-BE49-F238E27FC236}">
                <a16:creationId xmlns:a16="http://schemas.microsoft.com/office/drawing/2014/main" id="{CDF829F9-899D-4E8D-8370-953A993BB677}"/>
              </a:ext>
            </a:extLst>
          </p:cNvPr>
          <p:cNvSpPr>
            <a:spLocks noGrp="1"/>
          </p:cNvSpPr>
          <p:nvPr>
            <p:ph type="body" sz="quarter" idx="13"/>
          </p:nvPr>
        </p:nvSpPr>
        <p:spPr>
          <a:xfrm>
            <a:off x="1884528" y="6033019"/>
            <a:ext cx="5334000" cy="186055"/>
          </a:xfrm>
        </p:spPr>
        <p:txBody>
          <a:bodyPr anchor="ctr"/>
          <a:lstStyle>
            <a:lvl1pPr marL="0" indent="0" algn="ctr">
              <a:buNone/>
              <a:defRPr sz="1000"/>
            </a:lvl1pPr>
          </a:lstStyle>
          <a:p>
            <a:pPr lvl="0"/>
            <a:r>
              <a:rPr lang="en-US" sz="1050" dirty="0"/>
              <a:t>Source: USDA Natural Resources Conservation Service/Erwin Cole, photographer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8013" cy="743345"/>
          </a:xfrm>
        </p:spPr>
        <p:txBody>
          <a:bodyPr/>
          <a:lstStyle/>
          <a:p>
            <a:r>
              <a:rPr lang="en-US" altLang="en-US" dirty="0"/>
              <a:t>Urban Sustainability</a:t>
            </a:r>
            <a:endParaRPr lang="en-US" dirty="0"/>
          </a:p>
        </p:txBody>
      </p:sp>
      <p:sp>
        <p:nvSpPr>
          <p:cNvPr id="6" name="Content Placeholder 5"/>
          <p:cNvSpPr>
            <a:spLocks noGrp="1"/>
          </p:cNvSpPr>
          <p:nvPr>
            <p:ph idx="1"/>
          </p:nvPr>
        </p:nvSpPr>
        <p:spPr>
          <a:xfrm>
            <a:off x="457200" y="914400"/>
            <a:ext cx="8228013" cy="5638800"/>
          </a:xfrm>
        </p:spPr>
        <p:txBody>
          <a:bodyPr/>
          <a:lstStyle/>
          <a:p>
            <a:pPr marL="0" indent="0">
              <a:spcAft>
                <a:spcPts val="800"/>
              </a:spcAft>
              <a:buNone/>
            </a:pPr>
            <a:r>
              <a:rPr lang="en-US" altLang="en-US" sz="2600" dirty="0"/>
              <a:t>Energy-efficient transportation</a:t>
            </a:r>
          </a:p>
          <a:p>
            <a:pPr marL="0" indent="0">
              <a:spcAft>
                <a:spcPts val="800"/>
              </a:spcAft>
              <a:buNone/>
            </a:pPr>
            <a:r>
              <a:rPr lang="en-US" altLang="en-US" sz="2600" dirty="0"/>
              <a:t>Conservation methods used in building operations</a:t>
            </a:r>
          </a:p>
          <a:p>
            <a:pPr marL="0" indent="0">
              <a:spcAft>
                <a:spcPts val="800"/>
              </a:spcAft>
              <a:buNone/>
            </a:pPr>
            <a:r>
              <a:rPr lang="en-US" altLang="en-US" sz="2600" dirty="0"/>
              <a:t>Green roofs</a:t>
            </a:r>
          </a:p>
          <a:p>
            <a:pPr marL="0" indent="0">
              <a:spcAft>
                <a:spcPts val="800"/>
              </a:spcAft>
              <a:buNone/>
            </a:pPr>
            <a:r>
              <a:rPr lang="en-US" altLang="en-US" sz="2600" dirty="0"/>
              <a:t>Create greenbelt regions.</a:t>
            </a:r>
          </a:p>
          <a:p>
            <a:pPr marL="0" indent="0">
              <a:spcAft>
                <a:spcPts val="800"/>
              </a:spcAft>
              <a:buNone/>
            </a:pPr>
            <a:r>
              <a:rPr lang="en-US" altLang="en-US" sz="2600" dirty="0"/>
              <a:t>Improve storm-water management.</a:t>
            </a:r>
          </a:p>
          <a:p>
            <a:pPr marL="0" indent="0">
              <a:spcAft>
                <a:spcPts val="800"/>
              </a:spcAft>
              <a:buNone/>
            </a:pPr>
            <a:r>
              <a:rPr lang="en-US" altLang="en-US" sz="2600" dirty="0"/>
              <a:t>Plant native species.</a:t>
            </a:r>
          </a:p>
          <a:p>
            <a:pPr marL="0" indent="0">
              <a:spcAft>
                <a:spcPts val="800"/>
              </a:spcAft>
              <a:buNone/>
            </a:pPr>
            <a:r>
              <a:rPr lang="en-US" altLang="en-US" sz="2600" dirty="0"/>
              <a:t>Revitalize old sections before developing new ones.</a:t>
            </a:r>
          </a:p>
          <a:p>
            <a:pPr marL="0" indent="0">
              <a:spcAft>
                <a:spcPts val="800"/>
              </a:spcAft>
              <a:buNone/>
            </a:pPr>
            <a:r>
              <a:rPr lang="en-US" altLang="en-US" sz="2600" dirty="0"/>
              <a:t>Recycle</a:t>
            </a:r>
          </a:p>
          <a:p>
            <a:pPr marL="0" indent="0">
              <a:spcAft>
                <a:spcPts val="800"/>
              </a:spcAft>
              <a:buNone/>
            </a:pPr>
            <a:r>
              <a:rPr lang="en-US" altLang="en-US" sz="2600" dirty="0"/>
              <a:t>Direct light downward.</a:t>
            </a:r>
          </a:p>
          <a:p>
            <a:pPr marL="0" indent="0">
              <a:spcAft>
                <a:spcPts val="800"/>
              </a:spcAft>
              <a:buNone/>
            </a:pPr>
            <a:r>
              <a:rPr lang="en-US" altLang="en-US" sz="2600" dirty="0"/>
              <a:t>Noise control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15504"/>
            <a:ext cx="8228013" cy="659680"/>
          </a:xfrm>
        </p:spPr>
        <p:txBody>
          <a:bodyPr/>
          <a:lstStyle/>
          <a:p>
            <a:r>
              <a:rPr lang="en-US" dirty="0"/>
              <a:t>Figure 32.2 Biodiversity Hotspots</a:t>
            </a:r>
          </a:p>
        </p:txBody>
      </p:sp>
      <p:pic>
        <p:nvPicPr>
          <p:cNvPr id="3074" name="Picture 2"/>
          <p:cNvPicPr>
            <a:picLocks noChangeAspect="1" noChangeArrowheads="1"/>
          </p:cNvPicPr>
          <p:nvPr/>
        </p:nvPicPr>
        <p:blipFill rotWithShape="1">
          <a:blip r:embed="rId3" cstate="print"/>
          <a:srcRect t="4957"/>
          <a:stretch/>
        </p:blipFill>
        <p:spPr bwMode="auto">
          <a:xfrm>
            <a:off x="381000" y="1652337"/>
            <a:ext cx="8382000" cy="449649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7696"/>
            <a:ext cx="8228013" cy="615296"/>
          </a:xfrm>
        </p:spPr>
        <p:txBody>
          <a:bodyPr/>
          <a:lstStyle/>
          <a:p>
            <a:r>
              <a:rPr lang="en-US" altLang="en-US" dirty="0">
                <a:solidFill>
                  <a:srgbClr val="002060"/>
                </a:solidFill>
              </a:rPr>
              <a:t>Figure 32.23 Urban Sustainability</a:t>
            </a:r>
            <a:endParaRPr lang="en-US" dirty="0"/>
          </a:p>
        </p:txBody>
      </p:sp>
      <p:pic>
        <p:nvPicPr>
          <p:cNvPr id="5" name="Picture 2">
            <a:extLst>
              <a:ext uri="{FF2B5EF4-FFF2-40B4-BE49-F238E27FC236}">
                <a16:creationId xmlns:a16="http://schemas.microsoft.com/office/drawing/2014/main" id="{9E62F36B-662D-4580-AF06-B35506297B43}"/>
              </a:ext>
            </a:extLst>
          </p:cNvPr>
          <p:cNvPicPr>
            <a:picLocks noChangeAspect="1" noChangeArrowheads="1"/>
          </p:cNvPicPr>
          <p:nvPr/>
        </p:nvPicPr>
        <p:blipFill rotWithShape="1">
          <a:blip r:embed="rId3" cstate="print"/>
          <a:srcRect t="3097" b="3067"/>
          <a:stretch/>
        </p:blipFill>
        <p:spPr bwMode="auto">
          <a:xfrm>
            <a:off x="1174752" y="1343025"/>
            <a:ext cx="6750048" cy="4981575"/>
          </a:xfrm>
          <a:prstGeom prst="rect">
            <a:avLst/>
          </a:prstGeom>
          <a:noFill/>
        </p:spPr>
      </p:pic>
      <p:sp>
        <p:nvSpPr>
          <p:cNvPr id="4" name="Text Placeholder 6">
            <a:extLst>
              <a:ext uri="{FF2B5EF4-FFF2-40B4-BE49-F238E27FC236}">
                <a16:creationId xmlns:a16="http://schemas.microsoft.com/office/drawing/2014/main" id="{470EE0A7-87AB-499B-93EF-CBBB9BDE5F14}"/>
              </a:ext>
            </a:extLst>
          </p:cNvPr>
          <p:cNvSpPr>
            <a:spLocks noGrp="1"/>
          </p:cNvSpPr>
          <p:nvPr>
            <p:ph type="body" sz="quarter" idx="13"/>
          </p:nvPr>
        </p:nvSpPr>
        <p:spPr>
          <a:xfrm>
            <a:off x="2627946" y="6278854"/>
            <a:ext cx="3810000" cy="187817"/>
          </a:xfrm>
        </p:spPr>
        <p:txBody>
          <a:bodyPr anchor="ctr"/>
          <a:lstStyle>
            <a:lvl1pPr marL="0" indent="0" algn="ctr">
              <a:buNone/>
              <a:defRPr sz="1000"/>
            </a:lvl1pPr>
          </a:lstStyle>
          <a:p>
            <a:pPr lvl="0"/>
            <a:r>
              <a:rPr lang="en-US" sz="1150" dirty="0"/>
              <a:t>© Diane Cook and Len Jenshel/Getty Images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28374"/>
            <a:ext cx="8228013" cy="633940"/>
          </a:xfrm>
        </p:spPr>
        <p:txBody>
          <a:bodyPr/>
          <a:lstStyle/>
          <a:p>
            <a:r>
              <a:rPr lang="en-US" altLang="en-US" dirty="0"/>
              <a:t>Direct Values of Biodiversity</a:t>
            </a:r>
            <a:endParaRPr lang="en-US" dirty="0"/>
          </a:p>
        </p:txBody>
      </p:sp>
      <p:sp>
        <p:nvSpPr>
          <p:cNvPr id="6" name="Content Placeholder 5"/>
          <p:cNvSpPr>
            <a:spLocks noGrp="1"/>
          </p:cNvSpPr>
          <p:nvPr>
            <p:ph idx="1"/>
          </p:nvPr>
        </p:nvSpPr>
        <p:spPr>
          <a:xfrm>
            <a:off x="800100" y="1600201"/>
            <a:ext cx="7924800" cy="4190999"/>
          </a:xfrm>
        </p:spPr>
        <p:txBody>
          <a:bodyPr/>
          <a:lstStyle/>
          <a:p>
            <a:pPr marL="0" indent="0">
              <a:spcAft>
                <a:spcPts val="1500"/>
              </a:spcAft>
              <a:buNone/>
            </a:pPr>
            <a:r>
              <a:rPr lang="en-US" altLang="en-US" dirty="0"/>
              <a:t>Medicinal value</a:t>
            </a:r>
          </a:p>
          <a:p>
            <a:pPr marL="285750" lvl="1">
              <a:buClr>
                <a:srgbClr val="2B822B"/>
              </a:buClr>
              <a:buFont typeface="Arial" panose="020B0604020202020204" pitchFamily="34" charset="0"/>
              <a:buChar char="•"/>
            </a:pPr>
            <a:r>
              <a:rPr lang="en-US" altLang="en-US" dirty="0"/>
              <a:t>Most prescription drugs originally derived from organisms</a:t>
            </a:r>
          </a:p>
          <a:p>
            <a:pPr marL="546100" lvl="2">
              <a:buFont typeface="Arial" panose="020B0604020202020204" pitchFamily="34" charset="0"/>
              <a:buChar char="•"/>
            </a:pPr>
            <a:r>
              <a:rPr lang="en-US" altLang="en-US" dirty="0"/>
              <a:t>Chemicals from rosy periwinkle from Madagascar used to treat two forms of cancer—survival rate for childhood leukemia went from 10% to 90%</a:t>
            </a:r>
          </a:p>
          <a:p>
            <a:pPr marL="546100" lvl="2">
              <a:buFont typeface="Arial" panose="020B0604020202020204" pitchFamily="34" charset="0"/>
              <a:buChar char="•"/>
            </a:pPr>
            <a:r>
              <a:rPr lang="en-US" altLang="en-US" dirty="0"/>
              <a:t>Antibiotic penicillin derived from a fungus</a:t>
            </a:r>
          </a:p>
          <a:p>
            <a:pPr marL="546100" lvl="2">
              <a:buFont typeface="Arial" panose="020B0604020202020204" pitchFamily="34" charset="0"/>
              <a:buChar char="•"/>
            </a:pPr>
            <a:r>
              <a:rPr lang="en-US" altLang="en-US" dirty="0"/>
              <a:t>Nine-banded armadillo used to study leprosy—bacteria will not grow in the laboratory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931"/>
            <a:ext cx="8228013" cy="1174827"/>
          </a:xfrm>
        </p:spPr>
        <p:txBody>
          <a:bodyPr/>
          <a:lstStyle/>
          <a:p>
            <a:r>
              <a:rPr lang="en-US" altLang="en-US" dirty="0"/>
              <a:t>Figure 32.3 Medicinal Value of Biodiversity</a:t>
            </a:r>
            <a:endParaRPr lang="en-US" dirty="0"/>
          </a:p>
        </p:txBody>
      </p:sp>
      <p:pic>
        <p:nvPicPr>
          <p:cNvPr id="4" name="Picture 3">
            <a:extLst>
              <a:ext uri="{FF2B5EF4-FFF2-40B4-BE49-F238E27FC236}">
                <a16:creationId xmlns:a16="http://schemas.microsoft.com/office/drawing/2014/main" id="{D3DECB6B-1773-46DF-AF8F-B46E5C240A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7" b="8105"/>
          <a:stretch/>
        </p:blipFill>
        <p:spPr>
          <a:xfrm>
            <a:off x="2362200" y="1504950"/>
            <a:ext cx="4410075" cy="4562476"/>
          </a:xfrm>
          <a:prstGeom prst="rect">
            <a:avLst/>
          </a:prstGeom>
        </p:spPr>
      </p:pic>
      <p:sp>
        <p:nvSpPr>
          <p:cNvPr id="9" name="Text Placeholder 6">
            <a:extLst>
              <a:ext uri="{FF2B5EF4-FFF2-40B4-BE49-F238E27FC236}">
                <a16:creationId xmlns:a16="http://schemas.microsoft.com/office/drawing/2014/main" id="{197D4CD8-2438-4417-ADEB-FF601653487A}"/>
              </a:ext>
            </a:extLst>
          </p:cNvPr>
          <p:cNvSpPr>
            <a:spLocks noGrp="1"/>
          </p:cNvSpPr>
          <p:nvPr>
            <p:ph type="body" sz="quarter" idx="11"/>
          </p:nvPr>
        </p:nvSpPr>
        <p:spPr>
          <a:xfrm>
            <a:off x="4718540" y="1551202"/>
            <a:ext cx="1839421" cy="620498"/>
          </a:xfrm>
        </p:spPr>
        <p:txBody>
          <a:bodyPr/>
          <a:lstStyle>
            <a:lvl1pPr marL="0" indent="0" algn="l">
              <a:buNone/>
              <a:defRPr sz="1000"/>
            </a:lvl1pPr>
          </a:lstStyle>
          <a:p>
            <a:pPr marL="123825" indent="-123825">
              <a:lnSpc>
                <a:spcPts val="1400"/>
              </a:lnSpc>
              <a:spcBef>
                <a:spcPts val="1200"/>
              </a:spcBef>
              <a:spcAft>
                <a:spcPts val="1200"/>
              </a:spcAft>
              <a:buFont typeface="+mj-lt"/>
              <a:buAutoNum type="alphaLcPeriod"/>
            </a:pPr>
            <a:r>
              <a:rPr lang="en-US" sz="900" dirty="0"/>
              <a:t>Wild species, like the rosy periwinkle, are sources of many medicines.</a:t>
            </a:r>
            <a:endParaRPr lang="en-IN" sz="900" dirty="0"/>
          </a:p>
        </p:txBody>
      </p:sp>
      <p:sp>
        <p:nvSpPr>
          <p:cNvPr id="10" name="Text Placeholder 6">
            <a:extLst>
              <a:ext uri="{FF2B5EF4-FFF2-40B4-BE49-F238E27FC236}">
                <a16:creationId xmlns:a16="http://schemas.microsoft.com/office/drawing/2014/main" id="{E057ED0D-E7A4-4B94-89F6-C4A784C1D4AF}"/>
              </a:ext>
            </a:extLst>
          </p:cNvPr>
          <p:cNvSpPr>
            <a:spLocks noGrp="1"/>
          </p:cNvSpPr>
          <p:nvPr>
            <p:ph type="body" sz="quarter" idx="12"/>
          </p:nvPr>
        </p:nvSpPr>
        <p:spPr>
          <a:xfrm>
            <a:off x="3001134" y="6049604"/>
            <a:ext cx="3940226" cy="296133"/>
          </a:xfrm>
        </p:spPr>
        <p:txBody>
          <a:bodyPr/>
          <a:lstStyle>
            <a:lvl1pPr marL="0" indent="0" algn="l">
              <a:buNone/>
              <a:defRPr sz="1000"/>
            </a:lvl1pPr>
          </a:lstStyle>
          <a:p>
            <a:pPr marL="114300" indent="-114300">
              <a:spcBef>
                <a:spcPts val="0"/>
              </a:spcBef>
              <a:buFont typeface="+mj-lt"/>
              <a:buAutoNum type="alphaLcPeriod" startAt="2"/>
            </a:pPr>
            <a:r>
              <a:rPr lang="en-IN" sz="890" dirty="0"/>
              <a:t>Wild species, like the nine-banded armadillo, play a role in medical research </a:t>
            </a:r>
          </a:p>
        </p:txBody>
      </p:sp>
      <p:sp>
        <p:nvSpPr>
          <p:cNvPr id="11" name="Text Placeholder 6">
            <a:extLst>
              <a:ext uri="{FF2B5EF4-FFF2-40B4-BE49-F238E27FC236}">
                <a16:creationId xmlns:a16="http://schemas.microsoft.com/office/drawing/2014/main" id="{CF80F14D-21A5-4FFB-99F6-EFD1A532B0B3}"/>
              </a:ext>
            </a:extLst>
          </p:cNvPr>
          <p:cNvSpPr>
            <a:spLocks noGrp="1"/>
          </p:cNvSpPr>
          <p:nvPr>
            <p:ph type="body" sz="quarter" idx="13"/>
          </p:nvPr>
        </p:nvSpPr>
        <p:spPr>
          <a:xfrm>
            <a:off x="2699723" y="6305286"/>
            <a:ext cx="3748437" cy="225380"/>
          </a:xfrm>
        </p:spPr>
        <p:txBody>
          <a:bodyPr/>
          <a:lstStyle>
            <a:lvl1pPr marL="0" indent="0" algn="ctr">
              <a:buNone/>
              <a:defRPr sz="1000"/>
            </a:lvl1pPr>
          </a:lstStyle>
          <a:p>
            <a:r>
              <a:rPr lang="en-IN" sz="900" dirty="0"/>
              <a:t>a: </a:t>
            </a:r>
            <a:r>
              <a:rPr lang="en-US" sz="900" dirty="0">
                <a:latin typeface="Arial" charset="0"/>
                <a:ea typeface=""/>
                <a:cs typeface=""/>
              </a:rPr>
              <a:t>©</a:t>
            </a:r>
            <a:r>
              <a:rPr lang="en-IN" sz="900" dirty="0"/>
              <a:t> Steven P. Lynch; b: </a:t>
            </a:r>
            <a:r>
              <a:rPr lang="en-US" sz="900" dirty="0">
                <a:latin typeface="Arial" charset="0"/>
                <a:ea typeface=""/>
                <a:cs typeface=""/>
              </a:rPr>
              <a:t>©</a:t>
            </a:r>
            <a:r>
              <a:rPr lang="en-IN" sz="900" dirty="0"/>
              <a:t> Steve Bower/Shutterstock RF</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6.0&quot;&gt;&lt;object type=&quot;1&quot; unique_id=&quot;10001&quot;&gt;&lt;property id=&quot;20222&quot; value=&quot;G:\Graphics\Powerpoint\MH_DCM-TEXTEDIT PROJECTS\MADER-ESS_3e\Incoming\Animation files\ch32\World Hunger\&quot;/&gt;&lt;object type=&quot;8&quot; unique_id=&quot;152136&quot;&gt;&lt;/object&gt;&lt;object type=&quot;2&quot; unique_id=&quot;152137&quot;&gt;&lt;object type=&quot;3&quot; unique_id=&quot;152138&quot;&gt;&lt;property id=&quot;20148&quot; value=&quot;5&quot;/&gt;&lt;property id=&quot;20300&quot; value=&quot;Slide 1&quot;/&gt;&lt;property id=&quot;20307&quot; value=&quot;256&quot;/&gt;&lt;/object&gt;&lt;object type=&quot;3&quot; unique_id=&quot;152139&quot;&gt;&lt;property id=&quot;20148&quot; value=&quot;5&quot;/&gt;&lt;property id=&quot;20300&quot; value=&quot;Slide 18 - &amp;quot;32.3 Resources and Environmental Impact&amp;quot;&quot;/&gt;&lt;property id=&quot;20307&quot; value=&quot;257&quot;/&gt;&lt;/object&gt;&lt;object type=&quot;3&quot; unique_id=&quot;152140&quot;&gt;&lt;property id=&quot;20148&quot; value=&quot;5&quot;/&gt;&lt;property id=&quot;20300&quot; value=&quot;Slide 19 - &amp;quot;Figure 32.7 Resources&amp;quot;&quot;/&gt;&lt;property id=&quot;20307&quot; value=&quot;258&quot;/&gt;&lt;/object&gt;&lt;object type=&quot;3&quot; unique_id=&quot;152141&quot;&gt;&lt;property id=&quot;20148&quot; value=&quot;5&quot;/&gt;&lt;property id=&quot;20300&quot; value=&quot;Slide 20 - &amp;quot;Resources and Pollution&amp;quot;&quot;/&gt;&lt;property id=&quot;20307&quot; value=&quot;259&quot;/&gt;&lt;/object&gt;&lt;object type=&quot;3&quot; unique_id=&quot;152142&quot;&gt;&lt;property id=&quot;20148&quot; value=&quot;5&quot;/&gt;&lt;property id=&quot;20300&quot; value=&quot;Slide 21 - &amp;quot;Resources—Land&amp;quot;&quot;/&gt;&lt;property id=&quot;20307&quot; value=&quot;260&quot;/&gt;&lt;/object&gt;&lt;object type=&quot;3&quot; unique_id=&quot;152143&quot;&gt;&lt;property id=&quot;20148&quot; value=&quot;5&quot;/&gt;&lt;property id=&quot;20300&quot; value=&quot;Slide 22 - &amp;quot;Figure 32.8 Beach Erosion&amp;quot;&quot;/&gt;&lt;property id=&quot;20307&quot; value=&quot;261&quot;/&gt;&lt;/object&gt;&lt;object type=&quot;3&quot; unique_id=&quot;152145&quot;&gt;&lt;property id=&quot;20148&quot; value=&quot;5&quot;/&gt;&lt;property id=&quot;20300&quot; value=&quot;Slide 23 - &amp;quot;Semiarid Lands and Human Habitation&amp;quot;&quot;/&gt;&lt;property id=&quot;20307&quot; value=&quot;263&quot;/&gt;&lt;/object&gt;&lt;object type=&quot;3&quot; unique_id=&quot;152146&quot;&gt;&lt;property id=&quot;20148&quot; value=&quot;5&quot;/&gt;&lt;property id=&quot;20300&quot; value=&quot;Slide 24 - &amp;quot;Figure 32.9 Desertification&amp;quot;&quot;/&gt;&lt;property id=&quot;20307&quot; value=&quot;264&quot;/&gt;&lt;/object&gt;&lt;object type=&quot;3&quot; unique_id=&quot;152147&quot;&gt;&lt;property id=&quot;20148&quot; value=&quot;5&quot;/&gt;&lt;property id=&quot;20300&quot; value=&quot;Slide 25 - &amp;quot;Tropical Rain Forest and Human Habitation&amp;quot;&quot;/&gt;&lt;property id=&quot;20307&quot; value=&quot;265&quot;/&gt;&lt;/object&gt;&lt;object type=&quot;3&quot; unique_id=&quot;152148&quot;&gt;&lt;property id=&quot;20148&quot; value=&quot;5&quot;/&gt;&lt;property id=&quot;20300&quot; value=&quot;Slide 26 - &amp;quot;Figure 32.10a Deforestation&amp;quot;&quot;/&gt;&lt;property id=&quot;20307&quot; value=&quot;266&quot;/&gt;&lt;/object&gt;&lt;object type=&quot;3&quot; unique_id=&quot;152149&quot;&gt;&lt;property id=&quot;20148&quot; value=&quot;5&quot;/&gt;&lt;property id=&quot;20300&quot; value=&quot;Slide 27 - &amp;quot;Figure 32.10b Deforestation&amp;quot;&quot;/&gt;&lt;property id=&quot;20307&quot; value=&quot;267&quot;/&gt;&lt;/object&gt;&lt;object type=&quot;3&quot; unique_id=&quot;152150&quot;&gt;&lt;property id=&quot;20148&quot; value=&quot;5&quot;/&gt;&lt;property id=&quot;20300&quot; value=&quot;Slide 28 - &amp;quot;Water&amp;quot;&quot;/&gt;&lt;property id=&quot;20307&quot; value=&quot;268&quot;/&gt;&lt;/object&gt;&lt;object type=&quot;3&quot; unique_id=&quot;152151&quot;&gt;&lt;property id=&quot;20148&quot; value=&quot;5&quot;/&gt;&lt;property id=&quot;20300&quot; value=&quot;Slide 29 - &amp;quot;Figure 32.11 Global Water Use&amp;quot;&quot;/&gt;&lt;property id=&quot;20307&quot; value=&quot;269&quot;/&gt;&lt;/object&gt;&lt;object type=&quot;3&quot; unique_id=&quot;152152&quot;&gt;&lt;property id=&quot;20148&quot; value=&quot;5&quot;/&gt;&lt;property id=&quot;20300&quot; value=&quot;Slide 30 - &amp;quot;Dams&amp;quot;&quot;/&gt;&lt;property id=&quot;20307&quot; value=&quot;270&quot;/&gt;&lt;/object&gt;&lt;object type=&quot;3&quot; unique_id=&quot;152153&quot;&gt;&lt;property id=&quot;20148&quot; value=&quot;5&quot;/&gt;&lt;property id=&quot;20300&quot; value=&quot;Slide 31 - &amp;quot;Aquifers&amp;quot;&quot;/&gt;&lt;property id=&quot;20307&quot; value=&quot;271&quot;/&gt;&lt;/object&gt;&lt;object type=&quot;3&quot; unique_id=&quot;152154&quot;&gt;&lt;property id=&quot;20148&quot; value=&quot;5&quot;/&gt;&lt;property id=&quot;20300&quot; value=&quot;Slide 32 - &amp;quot;Conservation of Water&amp;quot;&quot;/&gt;&lt;property id=&quot;20307&quot; value=&quot;272&quot;/&gt;&lt;/object&gt;&lt;object type=&quot;3&quot; unique_id=&quot;152155&quot;&gt;&lt;property id=&quot;20148&quot; value=&quot;5&quot;/&gt;&lt;property id=&quot;20300&quot; value=&quot;Slide 33 - &amp;quot;Figure 32.12 Conservation Measures to Save Water&amp;quot;&quot;/&gt;&lt;property id=&quot;20307&quot; value=&quot;273&quot;/&gt;&lt;/object&gt;&lt;object type=&quot;3&quot; unique_id=&quot;152156&quot;&gt;&lt;property id=&quot;20148&quot; value=&quot;5&quot;/&gt;&lt;property id=&quot;20300&quot; value=&quot;Slide 34 - &amp;quot;Food&amp;quot;&quot;/&gt;&lt;property id=&quot;20307&quot; value=&quot;274&quot;/&gt;&lt;/object&gt;&lt;object type=&quot;3&quot; unique_id=&quot;152158&quot;&gt;&lt;property id=&quot;20148&quot; value=&quot;5&quot;/&gt;&lt;property id=&quot;20300&quot; value=&quot;Slide 35 - &amp;quot;Figure 32.13a Conservation Methods&amp;quot;&quot;/&gt;&lt;property id=&quot;20307&quot; value=&quot;276&quot;/&gt;&lt;/object&gt;&lt;object type=&quot;3&quot; unique_id=&quot;152160&quot;&gt;&lt;property id=&quot;20148&quot; value=&quot;5&quot;/&gt;&lt;property id=&quot;20300&quot; value=&quot;Slide 36 - &amp;quot;Figure 32.13b,c Conservation Methods, continued&amp;quot;&quot;/&gt;&lt;property id=&quot;20307&quot; value=&quot;278&quot;/&gt;&lt;/object&gt;&lt;object type=&quot;3&quot; unique_id=&quot;152161&quot;&gt;&lt;property id=&quot;20148&quot; value=&quot;5&quot;/&gt;&lt;property id=&quot;20300&quot; value=&quot;Slide 37 - &amp;quot;Soil Loss and Degradation&amp;quot;&quot;/&gt;&lt;property id=&quot;20307&quot; value=&quot;279&quot;/&gt;&lt;/object&gt;&lt;object type=&quot;3&quot; unique_id=&quot;152162&quot;&gt;&lt;property id=&quot;20148&quot; value=&quot;5&quot;/&gt;&lt;property id=&quot;20300&quot; value=&quot;Slide 38 - &amp;quot;Green Revolution&amp;quot;&quot;/&gt;&lt;property id=&quot;20307&quot; value=&quot;280&quot;/&gt;&lt;/object&gt;&lt;object type=&quot;3&quot; unique_id=&quot;152163&quot;&gt;&lt;property id=&quot;20148&quot; value=&quot;5&quot;/&gt;&lt;property id=&quot;20300&quot; value=&quot;Slide 39 - &amp;quot;Domestic Livestock&amp;quot;&quot;/&gt;&lt;property id=&quot;20307&quot; value=&quot;281&quot;/&gt;&lt;/object&gt;&lt;object type=&quot;3&quot; unique_id=&quot;152164&quot;&gt;&lt;property id=&quot;20148&quot; value=&quot;5&quot;/&gt;&lt;property id=&quot;20300&quot; value=&quot;Slide 40 - &amp;quot;Figure 32.14 Crowding of Livestock&amp;quot;&quot;/&gt;&lt;property id=&quot;20307&quot; value=&quot;282&quot;/&gt;&lt;/object&gt;&lt;object type=&quot;3&quot; unique_id=&quot;152165&quot;&gt;&lt;property id=&quot;20148&quot; value=&quot;5&quot;/&gt;&lt;property id=&quot;20300&quot; value=&quot;Slide 41 - &amp;quot;Fishing&amp;quot;&quot;/&gt;&lt;property id=&quot;20307&quot; value=&quot;283&quot;/&gt;&lt;/object&gt;&lt;object type=&quot;3&quot; unique_id=&quot;152166&quot;&gt;&lt;property id=&quot;20148&quot; value=&quot;5&quot;/&gt;&lt;property id=&quot;20300&quot; value=&quot;Slide 42 - &amp;quot;Figure 32.15 Fishing&amp;quot;&quot;/&gt;&lt;property id=&quot;20307&quot; value=&quot;284&quot;/&gt;&lt;/object&gt;&lt;object type=&quot;3&quot; unique_id=&quot;152167&quot;&gt;&lt;property id=&quot;20148&quot; value=&quot;5&quot;/&gt;&lt;property id=&quot;20300&quot; value=&quot;Slide 43 - &amp;quot;Fishing, continued&amp;quot;&quot;/&gt;&lt;property id=&quot;20307&quot; value=&quot;285&quot;/&gt;&lt;/object&gt;&lt;object type=&quot;3&quot; unique_id=&quot;152170&quot;&gt;&lt;property id=&quot;20148&quot; value=&quot;5&quot;/&gt;&lt;property id=&quot;20300&quot; value=&quot;Slide 44 - &amp;quot;Energy&amp;quot;&quot;/&gt;&lt;property id=&quot;20307&quot; value=&quot;288&quot;/&gt;&lt;/object&gt;&lt;object type=&quot;3&quot; unique_id=&quot;152171&quot;&gt;&lt;property id=&quot;20148&quot; value=&quot;5&quot;/&gt;&lt;property id=&quot;20300&quot; value=&quot;Slide 45 - &amp;quot;Fossil Fuels&amp;quot;&quot;/&gt;&lt;property id=&quot;20307&quot; value=&quot;289&quot;/&gt;&lt;/object&gt;&lt;object type=&quot;3&quot; unique_id=&quot;152172&quot;&gt;&lt;property id=&quot;20148&quot; value=&quot;5&quot;/&gt;&lt;property id=&quot;20300&quot; value=&quot;Slide 46 - &amp;quot;Figure 32.16 Effects of Fossil Fuel Use &amp;quot;&quot;/&gt;&lt;property id=&quot;20307&quot; value=&quot;290&quot;/&gt;&lt;/object&gt;&lt;object type=&quot;3&quot; unique_id=&quot;152174&quot;&gt;&lt;property id=&quot;20148&quot; value=&quot;5&quot;/&gt;&lt;property id=&quot;20300&quot; value=&quot;Slide 47 - &amp;quot;Renewable Energy Sources&amp;quot;&quot;/&gt;&lt;property id=&quot;20307&quot; value=&quot;292&quot;/&gt;&lt;/object&gt;&lt;object type=&quot;3&quot; unique_id=&quot;152175&quot;&gt;&lt;property id=&quot;20148&quot; value=&quot;5&quot;/&gt;&lt;property id=&quot;20300&quot; value=&quot;Slide 49 - &amp;quot;Figure 32.17b Renewable Energy Sources, Hydropower&amp;quot;&quot;/&gt;&lt;property id=&quot;20307&quot; value=&quot;293&quot;/&gt;&lt;/object&gt;&lt;object type=&quot;3&quot; unique_id=&quot;152176&quot;&gt;&lt;property id=&quot;20148&quot; value=&quot;5&quot;/&gt;&lt;property id=&quot;20300&quot; value=&quot;Slide 48 - &amp;quot;Figure 32.17a Renewable Energy Sources, Wind&amp;quot;&quot;/&gt;&lt;property id=&quot;20307&quot; value=&quot;294&quot;/&gt;&lt;/object&gt;&lt;object type=&quot;3&quot; unique_id=&quot;152177&quot;&gt;&lt;property id=&quot;20148&quot; value=&quot;5&quot;/&gt;&lt;property id=&quot;20300&quot; value=&quot;Slide 50 - &amp;quot;Figure 32.17c Renewable Energy Sources, Photovoltaic Cells&amp;quot;&quot;/&gt;&lt;property id=&quot;20307&quot; value=&quot;295&quot;/&gt;&lt;/object&gt;&lt;object type=&quot;3&quot; unique_id=&quot;152179&quot;&gt;&lt;property id=&quot;20148&quot; value=&quot;5&quot;/&gt;&lt;property id=&quot;20300&quot; value=&quot;Slide 51 - &amp;quot;Solar-Hydrogen Revolution&amp;quot;&quot;/&gt;&lt;property id=&quot;20307&quot; value=&quot;297&quot;/&gt;&lt;/object&gt;&lt;object type=&quot;3&quot; unique_id=&quot;152180&quot;&gt;&lt;property id=&quot;20148&quot; value=&quot;5&quot;/&gt;&lt;property id=&quot;20300&quot; value=&quot;Slide 52 - &amp;quot;Advantages of a Solar-Hydrogen Revolution Would Be at Least Twofold: &amp;quot;&quot;/&gt;&lt;property id=&quot;20307&quot; value=&quot;298&quot;/&gt;&lt;/object&gt;&lt;object type=&quot;3&quot; unique_id=&quot;152182&quot;&gt;&lt;property id=&quot;20148&quot; value=&quot;5&quot;/&gt;&lt;property id=&quot;20300&quot; value=&quot;Slide 53 - &amp;quot;Figure 32.18 Solar-Hydrogen Revolution&amp;quot;&quot;/&gt;&lt;property id=&quot;20307&quot; value=&quot;300&quot;/&gt;&lt;/object&gt;&lt;object type=&quot;3&quot; unique_id=&quot;152183&quot;&gt;&lt;property id=&quot;20148&quot; value=&quot;5&quot;/&gt;&lt;property id=&quot;20300&quot; value=&quot;Slide 54 - &amp;quot;Minerals&amp;quot;&quot;/&gt;&lt;property id=&quot;20307&quot; value=&quot;301&quot;/&gt;&lt;/object&gt;&lt;object type=&quot;3&quot; unique_id=&quot;152184&quot;&gt;&lt;property id=&quot;20148&quot; value=&quot;5&quot;/&gt;&lt;property id=&quot;20300&quot; value=&quot;Slide 55 - &amp;quot;Strip Mining&amp;quot;&quot;/&gt;&lt;property id=&quot;20307&quot; value=&quot;302&quot;/&gt;&lt;/object&gt;&lt;object type=&quot;3&quot; unique_id=&quot;152185&quot;&gt;&lt;property id=&quot;20148&quot; value=&quot;5&quot;/&gt;&lt;property id=&quot;20300&quot; value=&quot;Slide 56 - &amp;quot;Figure 32.19 Modern Mining Capabilities&amp;quot;&quot;/&gt;&lt;property id=&quot;20307&quot; value=&quot;303&quot;/&gt;&lt;/object&gt;&lt;object type=&quot;3&quot; unique_id=&quot;152186&quot;&gt;&lt;property id=&quot;20148&quot; value=&quot;5&quot;/&gt;&lt;property id=&quot;20300&quot; value=&quot;Slide 57 - &amp;quot;Other Sources of Pollution&amp;quot;&quot;/&gt;&lt;property id=&quot;20307&quot; value=&quot;304&quot;/&gt;&lt;/object&gt;&lt;object type=&quot;3&quot; unique_id=&quot;152187&quot;&gt;&lt;property id=&quot;20148&quot; value=&quot;5&quot;/&gt;&lt;property id=&quot;20300&quot; value=&quot;Slide 58 - &amp;quot;Wastes&amp;quot;&quot;/&gt;&lt;property id=&quot;20307&quot; value=&quot;305&quot;/&gt;&lt;/object&gt;&lt;object type=&quot;3&quot; unique_id=&quot;152188&quot;&gt;&lt;property id=&quot;20148&quot; value=&quot;5&quot;/&gt;&lt;property id=&quot;20300&quot; value=&quot;Slide 59 - &amp;quot;Biological Magnification&amp;quot;&quot;/&gt;&lt;property id=&quot;20307&quot; value=&quot;306&quot;/&gt;&lt;/object&gt;&lt;object type=&quot;3&quot; unique_id=&quot;152189&quot;&gt;&lt;property id=&quot;20148&quot; value=&quot;5&quot;/&gt;&lt;property id=&quot;20300&quot; value=&quot;Slide 60 - &amp;quot;Figure 32.20 Biological Magnification&amp;quot;&quot;/&gt;&lt;property id=&quot;20307&quot; value=&quot;307&quot;/&gt;&lt;/object&gt;&lt;object type=&quot;3&quot; unique_id=&quot;152190&quot;&gt;&lt;property id=&quot;20148&quot; value=&quot;5&quot;/&gt;&lt;property id=&quot;20300&quot; value=&quot;Slide 4 - &amp;quot;32.2 Biodiversity&amp;quot;&quot;/&gt;&lt;property id=&quot;20307&quot; value=&quot;308&quot;/&gt;&lt;/object&gt;&lt;object type=&quot;3&quot; unique_id=&quot;152192&quot;&gt;&lt;property id=&quot;20148&quot; value=&quot;5&quot;/&gt;&lt;property id=&quot;20300&quot; value=&quot;Slide 8 - &amp;quot;Direct Values of Biodiversity&amp;quot;&quot;/&gt;&lt;property id=&quot;20307&quot; value=&quot;310&quot;/&gt;&lt;/object&gt;&lt;object type=&quot;3&quot; unique_id=&quot;152193&quot;&gt;&lt;property id=&quot;20148&quot; value=&quot;5&quot;/&gt;&lt;property id=&quot;20300&quot; value=&quot;Slide 9 - &amp;quot;Figure 32.3 Medicinal Value of Biodiversity&amp;quot;&quot;/&gt;&lt;property id=&quot;20307&quot; value=&quot;311&quot;/&gt;&lt;/object&gt;&lt;object type=&quot;3&quot; unique_id=&quot;152194&quot;&gt;&lt;property id=&quot;20148&quot; value=&quot;5&quot;/&gt;&lt;property id=&quot;20300&quot; value=&quot;Slide 10 - &amp;quot;Agricultural Value&amp;quot;&quot;/&gt;&lt;property id=&quot;20307&quot; value=&quot;312&quot;/&gt;&lt;/object&gt;&lt;object type=&quot;3&quot; unique_id=&quot;152195&quot;&gt;&lt;property id=&quot;20148&quot; value=&quot;5&quot;/&gt;&lt;property id=&quot;20300&quot; value=&quot;Slide 11 - &amp;quot;Consumptive Use Value&amp;quot;&quot;/&gt;&lt;property id=&quot;20307&quot; value=&quot;313&quot;/&gt;&lt;/object&gt;&lt;object type=&quot;3&quot; unique_id=&quot;152196&quot;&gt;&lt;property id=&quot;20148&quot; value=&quot;5&quot;/&gt;&lt;property id=&quot;20300&quot; value=&quot;Slide 12 - &amp;quot;Figure 32.4 Agriculture and Consumptive Value of Wildlife&amp;quot;&quot;/&gt;&lt;property id=&quot;20307&quot; value=&quot;314&quot;/&gt;&lt;/object&gt;&lt;object type=&quot;3&quot; unique_id=&quot;152197&quot;&gt;&lt;property id=&quot;20148&quot; value=&quot;5&quot;/&gt;&lt;property id=&quot;20300&quot; value=&quot;Slide 13 - &amp;quot;Indirect Values of Biodiversity&amp;quot;&quot;/&gt;&lt;property id=&quot;20307&quot; value=&quot;315&quot;/&gt;&lt;/object&gt;&lt;object type=&quot;3&quot; unique_id=&quot;152198&quot;&gt;&lt;property id=&quot;20148&quot; value=&quot;5&quot;/&gt;&lt;property id=&quot;20300&quot; value=&quot;Slide 14 - &amp;quot;Figure 32.5 Indirect Value of Ecosystems&amp;quot;&quot;/&gt;&lt;property id=&quot;20307&quot; value=&quot;316&quot;/&gt;&lt;/object&gt;&lt;object type=&quot;3&quot; unique_id=&quot;152199&quot;&gt;&lt;property id=&quot;20148&quot; value=&quot;5&quot;/&gt;&lt;property id=&quot;20300&quot; value=&quot;Slide 15 - &amp;quot;Indirect Values of Biodiversity, continued&amp;quot;&quot;/&gt;&lt;property id=&quot;20307&quot; value=&quot;317&quot;/&gt;&lt;/object&gt;&lt;object type=&quot;3&quot; unique_id=&quot;152200&quot;&gt;&lt;property id=&quot;20148&quot; value=&quot;5&quot;/&gt;&lt;property id=&quot;20300&quot; value=&quot;Slide 16 - &amp;quot;Indirect Values of Biodiversity, concluded&amp;quot;&quot;/&gt;&lt;property id=&quot;20307&quot; value=&quot;318&quot;/&gt;&lt;/object&gt;&lt;object type=&quot;3&quot; unique_id=&quot;152201&quot;&gt;&lt;property id=&quot;20148&quot; value=&quot;5&quot;/&gt;&lt;property id=&quot;20300&quot; value=&quot;Slide 17 - &amp;quot;Figure 32.6 Ecotourism&amp;quot;&quot;/&gt;&lt;property id=&quot;20307&quot; value=&quot;319&quot;/&gt;&lt;/object&gt;&lt;object type=&quot;3&quot; unique_id=&quot;152202&quot;&gt;&lt;property id=&quot;20148&quot; value=&quot;5&quot;/&gt;&lt;property id=&quot;20300&quot; value=&quot;Slide 61 - &amp;quot;32.4 Sustainable Societies&amp;quot;&quot;/&gt;&lt;property id=&quot;20307&quot; value=&quot;320&quot;/&gt;&lt;/object&gt;&lt;object type=&quot;3&quot; unique_id=&quot;152203&quot;&gt;&lt;property id=&quot;20148&quot; value=&quot;5&quot;/&gt;&lt;property id=&quot;20300&quot; value=&quot;Slide 62 - &amp;quot;Evidence That Today’s Society Not Sustainable&amp;quot;&quot;/&gt;&lt;property id=&quot;20307&quot; value=&quot;321&quot;/&gt;&lt;/object&gt;&lt;object type=&quot;3&quot; unique_id=&quot;152204&quot;&gt;&lt;property id=&quot;20148&quot; value=&quot;5&quot;/&gt;&lt;property id=&quot;20300&quot; value=&quot;Slide 64 - &amp;quot;Figure 32.21a Current Human Society Versus a Sustainable Society—Present Society&amp;quot;&quot;/&gt;&lt;property id=&quot;20307&quot; value=&quot;322&quot;/&gt;&lt;/object&gt;&lt;object type=&quot;3&quot; unique_id=&quot;152205&quot;&gt;&lt;property id=&quot;20148&quot; value=&quot;5&quot;/&gt;&lt;property id=&quot;20300&quot; value=&quot;Slide 65 - &amp;quot;Characteristics of a Sustainable Society&amp;quot;&quot;/&gt;&lt;property id=&quot;20307&quot; value=&quot;323&quot;/&gt;&lt;/object&gt;&lt;object type=&quot;3&quot; unique_id=&quot;152206&quot;&gt;&lt;property id=&quot;20148&quot; value=&quot;5&quot;/&gt;&lt;property id=&quot;20300&quot; value=&quot;Slide 66 - &amp;quot;Figure 32.21b Current Human Society Versus a Sustainable Society—Sustainable Possibilities&amp;quot;&quot;/&gt;&lt;property id=&quot;20307&quot; value=&quot;324&quot;/&gt;&lt;/object&gt;&lt;object type=&quot;3&quot; unique_id=&quot;152207&quot;&gt;&lt;property id=&quot;20148&quot; value=&quot;5&quot;/&gt;&lt;property id=&quot;20300&quot; value=&quot;Slide 68 - &amp;quot;Figure 32.22 Rural Sustainability&amp;quot;&quot;/&gt;&lt;property id=&quot;20307&quot; value=&quot;325&quot;/&gt;&lt;/object&gt;&lt;object type=&quot;3&quot; unique_id=&quot;152208&quot;&gt;&lt;property id=&quot;20148&quot; value=&quot;5&quot;/&gt;&lt;property id=&quot;20300&quot; value=&quot;Slide 69 - &amp;quot;Urban Sustainability&amp;quot;&quot;/&gt;&lt;property id=&quot;20307&quot; value=&quot;326&quot;/&gt;&lt;/object&gt;&lt;object type=&quot;3&quot; unique_id=&quot;152215&quot;&gt;&lt;property id=&quot;20148&quot; value=&quot;5&quot;/&gt;&lt;property id=&quot;20300&quot; value=&quot;Slide 2 - &amp;quot;32.1 Conservation Biology&amp;quot;&quot;/&gt;&lt;property id=&quot;20307&quot; value=&quot;328&quot;/&gt;&lt;/object&gt;&lt;object type=&quot;3&quot; unique_id=&quot;152216&quot;&gt;&lt;property id=&quot;20148&quot; value=&quot;5&quot;/&gt;&lt;property id=&quot;20300&quot; value=&quot;Slide 3 - &amp;quot;Conservation Biology, continued&amp;quot;&quot;/&gt;&lt;property id=&quot;20307&quot; value=&quot;329&quot;/&gt;&lt;/object&gt;&lt;object type=&quot;3&quot; unique_id=&quot;152217&quot;&gt;&lt;property id=&quot;20148&quot; value=&quot;5&quot;/&gt;&lt;property id=&quot;20300&quot; value=&quot;Slide 5 - &amp;quot;Figure 32.1 Habitat Loss&amp;quot;&quot;/&gt;&lt;property id=&quot;20307&quot; value=&quot;330&quot;/&gt;&lt;/object&gt;&lt;object type=&quot;3&quot; unique_id=&quot;152218&quot;&gt;&lt;property id=&quot;20148&quot; value=&quot;5&quot;/&gt;&lt;property id=&quot;20300&quot; value=&quot;Slide 6 - &amp;quot;Biodiversity Hotspots&amp;quot;&quot;/&gt;&lt;property id=&quot;20307&quot; value=&quot;334&quot;/&gt;&lt;/object&gt;&lt;object type=&quot;3&quot; unique_id=&quot;152219&quot;&gt;&lt;property id=&quot;20148&quot; value=&quot;5&quot;/&gt;&lt;property id=&quot;20300&quot; value=&quot;Slide 7 - &amp;quot;Figure 32.2 Biodiversity Hotspots&amp;quot;&quot;/&gt;&lt;property id=&quot;20307&quot; value=&quot;333&quot;/&gt;&lt;/object&gt;&lt;object type=&quot;3&quot; unique_id=&quot;152220&quot;&gt;&lt;property id=&quot;20148&quot; value=&quot;5&quot;/&gt;&lt;property id=&quot;20300&quot; value=&quot;Slide 63 - &amp;quot;Evidence That Today’s Society Not Sustainable, continued&amp;quot;&quot;/&gt;&lt;property id=&quot;20307&quot; value=&quot;335&quot;/&gt;&lt;/object&gt;&lt;object type=&quot;3&quot; unique_id=&quot;152221&quot;&gt;&lt;property id=&quot;20148&quot; value=&quot;5&quot;/&gt;&lt;property id=&quot;20300&quot; value=&quot;Slide 67 - &amp;quot;Rural Sustainability&amp;quot;&quot;/&gt;&lt;property id=&quot;20307&quot; value=&quot;332&quot;/&gt;&lt;/object&gt;&lt;object type=&quot;3&quot; unique_id=&quot;152222&quot;&gt;&lt;property id=&quot;20148&quot; value=&quot;5&quot;/&gt;&lt;property id=&quot;20300&quot; value=&quot;Slide 70 - &amp;quot;Figure 32.23 Urban Sustainability&amp;quot;&quot;/&gt;&lt;property id=&quot;20307&quot; value=&quot;331&quot;/&gt;&lt;/object&gt;&lt;/object&gt;&lt;/object&gt;&lt;/database&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altLang="en-US"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3986</TotalTime>
  <Words>3566</Words>
  <Application>Microsoft Office PowerPoint</Application>
  <PresentationFormat>On-screen Show (4:3)</PresentationFormat>
  <Paragraphs>422</Paragraphs>
  <Slides>70</Slides>
  <Notes>70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70</vt:i4>
      </vt:variant>
    </vt:vector>
  </HeadingPairs>
  <TitlesOfParts>
    <vt:vector size="77" baseType="lpstr">
      <vt:lpstr>Arial</vt:lpstr>
      <vt:lpstr>Arial Rounded MT Bold</vt:lpstr>
      <vt:lpstr>Cambria Math</vt:lpstr>
      <vt:lpstr>Times New Roman</vt:lpstr>
      <vt:lpstr>Wingdings</vt:lpstr>
      <vt:lpstr>Default Design</vt:lpstr>
      <vt:lpstr>1_Default Design</vt:lpstr>
      <vt:lpstr>Essentials of Biology</vt:lpstr>
      <vt:lpstr>32.1 Conservation Biology</vt:lpstr>
      <vt:lpstr>Conservation Biology</vt:lpstr>
      <vt:lpstr>32.2 Biodiversity</vt:lpstr>
      <vt:lpstr>Figure 32.1 Habitat Loss</vt:lpstr>
      <vt:lpstr>Biodiversity Hotspots</vt:lpstr>
      <vt:lpstr>Figure 32.2 Biodiversity Hotspots</vt:lpstr>
      <vt:lpstr>Direct Values of Biodiversity</vt:lpstr>
      <vt:lpstr>Figure 32.3 Medicinal Value of Biodiversity</vt:lpstr>
      <vt:lpstr>Agricultural Value</vt:lpstr>
      <vt:lpstr>Consumptive Use Value</vt:lpstr>
      <vt:lpstr>Figure 32.4 Agriculture and Consumptive Value of Wildlife</vt:lpstr>
      <vt:lpstr>Indirect Values of Biodiversity, 1</vt:lpstr>
      <vt:lpstr>Figure 32.5 Indirect Value of Ecosystems</vt:lpstr>
      <vt:lpstr>Indirect Values of Biodiversity, 2</vt:lpstr>
      <vt:lpstr>Indirect Values of Biodiversity, 3</vt:lpstr>
      <vt:lpstr>Figure 32.6 Ecotourism</vt:lpstr>
      <vt:lpstr>32.3 Resources and Environmental Impact</vt:lpstr>
      <vt:lpstr>Figure 32.7 Resources</vt:lpstr>
      <vt:lpstr>Resources and Pollution</vt:lpstr>
      <vt:lpstr>Resources—Land</vt:lpstr>
      <vt:lpstr>Figure 32.8 Beach Erosion</vt:lpstr>
      <vt:lpstr>Semiarid Lands and Human Habitation</vt:lpstr>
      <vt:lpstr>Figure 32.9 Desertification</vt:lpstr>
      <vt:lpstr>Tropical Rain Forest and Human Habitation</vt:lpstr>
      <vt:lpstr>Figure 32.10a Deforestation</vt:lpstr>
      <vt:lpstr>Figure 32.10b Deforestation</vt:lpstr>
      <vt:lpstr>Water</vt:lpstr>
      <vt:lpstr>Figure 32.11 Global Water Use</vt:lpstr>
      <vt:lpstr>Dams</vt:lpstr>
      <vt:lpstr>Aquifers</vt:lpstr>
      <vt:lpstr>Conservation of Water</vt:lpstr>
      <vt:lpstr>Figure 32.12 Conservation Measures to Save Water</vt:lpstr>
      <vt:lpstr>Food</vt:lpstr>
      <vt:lpstr>Figure 32.13a Conservation Methods</vt:lpstr>
      <vt:lpstr>Figure 32.13b,c Conservation Methods</vt:lpstr>
      <vt:lpstr>Soil Loss and Degradation</vt:lpstr>
      <vt:lpstr>Green Revolution</vt:lpstr>
      <vt:lpstr>Domestic Livestock</vt:lpstr>
      <vt:lpstr>Figure 32.14 Crowding of Livestock</vt:lpstr>
      <vt:lpstr>Fishing, 1</vt:lpstr>
      <vt:lpstr>Figure 32.15 Fishing</vt:lpstr>
      <vt:lpstr>Fishing, 2</vt:lpstr>
      <vt:lpstr>Energy</vt:lpstr>
      <vt:lpstr>Fossil Fuels</vt:lpstr>
      <vt:lpstr>Figure 32.16 Effects of Fossil Fuel Use </vt:lpstr>
      <vt:lpstr>Renewable Energy Sources</vt:lpstr>
      <vt:lpstr>Figure 32.17a Renewable Energy Sources, Wind</vt:lpstr>
      <vt:lpstr>Figure 32.17b Renewable Energy Sources, Hydropower</vt:lpstr>
      <vt:lpstr>Figure 32.17c Renewable Energy Sources, Photovoltaic Cells</vt:lpstr>
      <vt:lpstr>Solar-Hydrogen Revolution</vt:lpstr>
      <vt:lpstr>Advantages of a Solar-Hydrogen Revolution Would Be at Least Twofold: </vt:lpstr>
      <vt:lpstr>Figure 32.18 Solar-Hydrogen Revolution</vt:lpstr>
      <vt:lpstr>Minerals</vt:lpstr>
      <vt:lpstr>Strip Mining</vt:lpstr>
      <vt:lpstr>Figure 32.19 Modern Mining Capabilities</vt:lpstr>
      <vt:lpstr>Other Sources of Pollution</vt:lpstr>
      <vt:lpstr>Wastes</vt:lpstr>
      <vt:lpstr>Biological Magnification</vt:lpstr>
      <vt:lpstr>Figure 32.20 Biological Magnification</vt:lpstr>
      <vt:lpstr>32.4 Sustainable Societies</vt:lpstr>
      <vt:lpstr>Evidence That Today’s Society Not Sustainable, 1</vt:lpstr>
      <vt:lpstr>Evidence That Today’s Society Not Sustainable, 2</vt:lpstr>
      <vt:lpstr>Figure 32.21a Current Human Society Versus a Sustainable Society—Present Society</vt:lpstr>
      <vt:lpstr>Characteristics of a Sustainable Society</vt:lpstr>
      <vt:lpstr>Figure 32.21b Current Human Society Versus a Sustainable Society—Sustainable Possibilities</vt:lpstr>
      <vt:lpstr>Rural Sustainability</vt:lpstr>
      <vt:lpstr>Figure 32.22 Rural Sustainability</vt:lpstr>
      <vt:lpstr>Urban Sustainability</vt:lpstr>
      <vt:lpstr>Figure 32.23 Urban Sustainability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32</dc:title>
  <dc:creator>Stephen D. Ebbs</dc:creator>
  <cp:lastModifiedBy>jennifer mcquade</cp:lastModifiedBy>
  <cp:revision>622</cp:revision>
  <cp:lastPrinted>1601-01-01T00:00:00Z</cp:lastPrinted>
  <dcterms:created xsi:type="dcterms:W3CDTF">2005-07-09T15:53:30Z</dcterms:created>
  <dcterms:modified xsi:type="dcterms:W3CDTF">2018-07-16T15:09:33Z</dcterms:modified>
</cp:coreProperties>
</file>