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2"/>
  </p:notesMasterIdLst>
  <p:sldIdLst>
    <p:sldId id="256" r:id="rId2"/>
    <p:sldId id="257" r:id="rId3"/>
    <p:sldId id="259" r:id="rId4"/>
    <p:sldId id="260" r:id="rId5"/>
    <p:sldId id="258" r:id="rId6"/>
    <p:sldId id="261" r:id="rId7"/>
    <p:sldId id="262" r:id="rId8"/>
    <p:sldId id="263" r:id="rId9"/>
    <p:sldId id="265"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91D1BF-1460-4F21-AF3C-10A66FB8F6AD}" type="datetimeFigureOut">
              <a:rPr lang="en-US" smtClean="0"/>
              <a:pPr/>
              <a:t>9/15/2011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9F97E20-7409-43A6-930C-5639B40BD32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9F97E20-7409-43A6-930C-5639B40BD328}"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E12433C6-4279-4EA9-BEE6-800E6DBCFA0D}" type="datetimeFigureOut">
              <a:rPr lang="en-US" smtClean="0"/>
              <a:pPr/>
              <a:t>9/15/2011</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9CA0735-3FE7-491E-B2B8-0D9028E670FF}"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12433C6-4279-4EA9-BEE6-800E6DBCFA0D}" type="datetimeFigureOut">
              <a:rPr lang="en-US" smtClean="0"/>
              <a:pPr/>
              <a:t>9/15/2011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CA0735-3FE7-491E-B2B8-0D9028E670F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F9CA0735-3FE7-491E-B2B8-0D9028E670FF}"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12433C6-4279-4EA9-BEE6-800E6DBCFA0D}" type="datetimeFigureOut">
              <a:rPr lang="en-US" smtClean="0"/>
              <a:pPr/>
              <a:t>9/15/2011</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12433C6-4279-4EA9-BEE6-800E6DBCFA0D}" type="datetimeFigureOut">
              <a:rPr lang="en-US" smtClean="0"/>
              <a:pPr/>
              <a:t>9/15/2011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F9CA0735-3FE7-491E-B2B8-0D9028E670FF}"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E12433C6-4279-4EA9-BEE6-800E6DBCFA0D}" type="datetimeFigureOut">
              <a:rPr lang="en-US" smtClean="0"/>
              <a:pPr/>
              <a:t>9/15/2011</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9CA0735-3FE7-491E-B2B8-0D9028E670FF}"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E12433C6-4279-4EA9-BEE6-800E6DBCFA0D}" type="datetimeFigureOut">
              <a:rPr lang="en-US" smtClean="0"/>
              <a:pPr/>
              <a:t>9/15/2011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CA0735-3FE7-491E-B2B8-0D9028E670FF}"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E12433C6-4279-4EA9-BEE6-800E6DBCFA0D}" type="datetimeFigureOut">
              <a:rPr lang="en-US" smtClean="0"/>
              <a:pPr/>
              <a:t>9/15/2011</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F9CA0735-3FE7-491E-B2B8-0D9028E670FF}"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12433C6-4279-4EA9-BEE6-800E6DBCFA0D}" type="datetimeFigureOut">
              <a:rPr lang="en-US" smtClean="0"/>
              <a:pPr/>
              <a:t>9/15/2011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F9CA0735-3FE7-491E-B2B8-0D9028E670F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E12433C6-4279-4EA9-BEE6-800E6DBCFA0D}" type="datetimeFigureOut">
              <a:rPr lang="en-US" smtClean="0"/>
              <a:pPr/>
              <a:t>9/15/2011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F9CA0735-3FE7-491E-B2B8-0D9028E670F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F9CA0735-3FE7-491E-B2B8-0D9028E670FF}"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E12433C6-4279-4EA9-BEE6-800E6DBCFA0D}" type="datetimeFigureOut">
              <a:rPr lang="en-US" smtClean="0"/>
              <a:pPr/>
              <a:t>9/15/2011</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F9CA0735-3FE7-491E-B2B8-0D9028E670FF}"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E12433C6-4279-4EA9-BEE6-800E6DBCFA0D}" type="datetimeFigureOut">
              <a:rPr lang="en-US" smtClean="0"/>
              <a:pPr/>
              <a:t>9/15/2011</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E12433C6-4279-4EA9-BEE6-800E6DBCFA0D}" type="datetimeFigureOut">
              <a:rPr lang="en-US" smtClean="0"/>
              <a:pPr/>
              <a:t>9/15/2011</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F9CA0735-3FE7-491E-B2B8-0D9028E670FF}"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dirty="0"/>
          </a:p>
        </p:txBody>
      </p:sp>
      <p:sp>
        <p:nvSpPr>
          <p:cNvPr id="2" name="Title 1"/>
          <p:cNvSpPr>
            <a:spLocks noGrp="1"/>
          </p:cNvSpPr>
          <p:nvPr>
            <p:ph type="ctrTitle"/>
          </p:nvPr>
        </p:nvSpPr>
        <p:spPr/>
        <p:txBody>
          <a:bodyPr/>
          <a:lstStyle/>
          <a:p>
            <a:r>
              <a:rPr lang="en-US" dirty="0" smtClean="0"/>
              <a:t>Setting up a Legal Scientific Notebook</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a:t>
            </a:r>
            <a:endParaRPr lang="en-US" dirty="0"/>
          </a:p>
        </p:txBody>
      </p:sp>
      <p:sp>
        <p:nvSpPr>
          <p:cNvPr id="3" name="Content Placeholder 2"/>
          <p:cNvSpPr>
            <a:spLocks noGrp="1"/>
          </p:cNvSpPr>
          <p:nvPr>
            <p:ph sz="quarter" idx="1"/>
          </p:nvPr>
        </p:nvSpPr>
        <p:spPr/>
        <p:txBody>
          <a:bodyPr>
            <a:normAutofit/>
          </a:bodyPr>
          <a:lstStyle/>
          <a:p>
            <a:r>
              <a:rPr lang="en-US" dirty="0" smtClean="0"/>
              <a:t>Make your first </a:t>
            </a:r>
            <a:r>
              <a:rPr lang="en-US" smtClean="0"/>
              <a:t>entry:</a:t>
            </a:r>
          </a:p>
          <a:p>
            <a:pPr>
              <a:buNone/>
            </a:pPr>
            <a:r>
              <a:rPr lang="en-US" u="sng" smtClean="0"/>
              <a:t>DNA </a:t>
            </a:r>
            <a:r>
              <a:rPr lang="en-US" u="sng" dirty="0" smtClean="0"/>
              <a:t>Extraction from Human Epithelial Cells</a:t>
            </a:r>
            <a:r>
              <a:rPr lang="en-US" dirty="0" smtClean="0"/>
              <a:t> on p7-?</a:t>
            </a:r>
          </a:p>
          <a:p>
            <a:pPr lvl="1"/>
            <a:r>
              <a:rPr lang="en-US" dirty="0" smtClean="0"/>
              <a:t>Write out the materials and procedure needed for the DNA extraction lab we did </a:t>
            </a:r>
          </a:p>
          <a:p>
            <a:pPr lvl="1"/>
            <a:r>
              <a:rPr lang="en-US" dirty="0" smtClean="0"/>
              <a:t>Make sure to write your procedure such that I could give it to a biology student to follow and they would be able to do the lab</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1</a:t>
            </a:r>
            <a:r>
              <a:rPr lang="en-US" baseline="30000" dirty="0" smtClean="0"/>
              <a:t>st</a:t>
            </a:r>
            <a:r>
              <a:rPr lang="en-US" dirty="0" smtClean="0"/>
              <a:t> Setting Up Your Legal Scientific Notebook</a:t>
            </a:r>
            <a:endParaRPr lang="en-US" dirty="0"/>
          </a:p>
        </p:txBody>
      </p:sp>
      <p:sp>
        <p:nvSpPr>
          <p:cNvPr id="3" name="Content Placeholder 2"/>
          <p:cNvSpPr>
            <a:spLocks noGrp="1"/>
          </p:cNvSpPr>
          <p:nvPr>
            <p:ph sz="quarter" idx="1"/>
          </p:nvPr>
        </p:nvSpPr>
        <p:spPr/>
        <p:txBody>
          <a:bodyPr/>
          <a:lstStyle/>
          <a:p>
            <a:r>
              <a:rPr lang="en-US" dirty="0" smtClean="0"/>
              <a:t>All the work you do as a lab technician in this biotechnology course is recorded in your legal scientific notebook</a:t>
            </a:r>
          </a:p>
          <a:p>
            <a:r>
              <a:rPr lang="en-US" dirty="0" smtClean="0"/>
              <a:t>To be a good scientist, you must be able to </a:t>
            </a:r>
          </a:p>
          <a:p>
            <a:pPr lvl="1"/>
            <a:r>
              <a:rPr lang="en-US" dirty="0" smtClean="0"/>
              <a:t>set up experiments</a:t>
            </a:r>
          </a:p>
          <a:p>
            <a:pPr lvl="1"/>
            <a:r>
              <a:rPr lang="en-US" dirty="0" smtClean="0"/>
              <a:t>Document conditions</a:t>
            </a:r>
          </a:p>
          <a:p>
            <a:pPr lvl="1"/>
            <a:r>
              <a:rPr lang="en-US" dirty="0" smtClean="0"/>
              <a:t>Analyze data</a:t>
            </a:r>
          </a:p>
          <a:p>
            <a:pPr lvl="1"/>
            <a:r>
              <a:rPr lang="en-US" dirty="0" smtClean="0"/>
              <a:t>And report results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Why Set Up  legal Scientific Notebook</a:t>
            </a:r>
            <a:endParaRPr lang="en-US" dirty="0"/>
          </a:p>
        </p:txBody>
      </p:sp>
      <p:sp>
        <p:nvSpPr>
          <p:cNvPr id="3" name="Content Placeholder 2"/>
          <p:cNvSpPr>
            <a:spLocks noGrp="1"/>
          </p:cNvSpPr>
          <p:nvPr>
            <p:ph sz="quarter" idx="1"/>
          </p:nvPr>
        </p:nvSpPr>
        <p:spPr/>
        <p:txBody>
          <a:bodyPr>
            <a:normAutofit/>
          </a:bodyPr>
          <a:lstStyle/>
          <a:p>
            <a:r>
              <a:rPr lang="en-US" dirty="0" smtClean="0"/>
              <a:t>Everyone at a biotechnology company, or involved in any type of research or product design for that matter, must document all of their work</a:t>
            </a:r>
          </a:p>
          <a:p>
            <a:r>
              <a:rPr lang="en-US" dirty="0" smtClean="0"/>
              <a:t>Legal Scientific Notebooks are used for this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Why Set Up  legal Scientific Notebook</a:t>
            </a:r>
            <a:endParaRPr lang="en-US" dirty="0"/>
          </a:p>
        </p:txBody>
      </p:sp>
      <p:sp>
        <p:nvSpPr>
          <p:cNvPr id="3" name="Content Placeholder 2"/>
          <p:cNvSpPr>
            <a:spLocks noGrp="1"/>
          </p:cNvSpPr>
          <p:nvPr>
            <p:ph sz="quarter" idx="1"/>
          </p:nvPr>
        </p:nvSpPr>
        <p:spPr/>
        <p:txBody>
          <a:bodyPr/>
          <a:lstStyle/>
          <a:p>
            <a:r>
              <a:rPr lang="en-US" dirty="0" smtClean="0"/>
              <a:t>Often times these are used in court cases</a:t>
            </a:r>
          </a:p>
          <a:p>
            <a:pPr lvl="1"/>
            <a:r>
              <a:rPr lang="en-US" dirty="0" smtClean="0"/>
              <a:t>Settle patent disputes such as when someone argues that he/she made a discovery 1</a:t>
            </a:r>
            <a:r>
              <a:rPr lang="en-US" baseline="30000" dirty="0" smtClean="0"/>
              <a:t>st</a:t>
            </a:r>
            <a:r>
              <a:rPr lang="en-US" dirty="0" smtClean="0"/>
              <a:t> and so says the discovery/process belongs to him/her</a:t>
            </a:r>
          </a:p>
          <a:p>
            <a:pPr lvl="1"/>
            <a:r>
              <a:rPr lang="en-US" dirty="0" smtClean="0"/>
              <a:t>To report a specialists findings from testing, such as paternity suits or criminal cases</a:t>
            </a:r>
          </a:p>
          <a:p>
            <a:r>
              <a:rPr lang="en-US" dirty="0" smtClean="0"/>
              <a:t>If a legal scientific notebook is not maintained it will be inadmissible as evidence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To Set Up A Legal Scientific Notebook</a:t>
            </a:r>
            <a:endParaRPr lang="en-US" dirty="0"/>
          </a:p>
        </p:txBody>
      </p:sp>
      <p:sp>
        <p:nvSpPr>
          <p:cNvPr id="3" name="Content Placeholder 2"/>
          <p:cNvSpPr>
            <a:spLocks noGrp="1"/>
          </p:cNvSpPr>
          <p:nvPr>
            <p:ph sz="quarter" idx="1"/>
          </p:nvPr>
        </p:nvSpPr>
        <p:spPr/>
        <p:txBody>
          <a:bodyPr>
            <a:normAutofit/>
          </a:bodyPr>
          <a:lstStyle/>
          <a:p>
            <a:r>
              <a:rPr lang="en-US" dirty="0" smtClean="0"/>
              <a:t>1</a:t>
            </a:r>
            <a:r>
              <a:rPr lang="en-US" baseline="30000" dirty="0" smtClean="0"/>
              <a:t>st</a:t>
            </a:r>
            <a:r>
              <a:rPr lang="en-US" dirty="0" smtClean="0"/>
              <a:t>, it must be a bound notebook with pages sewn in</a:t>
            </a:r>
          </a:p>
          <a:p>
            <a:r>
              <a:rPr lang="en-US" dirty="0" smtClean="0"/>
              <a:t>2</a:t>
            </a:r>
            <a:r>
              <a:rPr lang="en-US" baseline="30000" dirty="0" smtClean="0"/>
              <a:t>nd</a:t>
            </a:r>
            <a:r>
              <a:rPr lang="en-US" dirty="0" smtClean="0"/>
              <a:t> use only black pen to make all entries</a:t>
            </a:r>
          </a:p>
          <a:p>
            <a:pPr lvl="1"/>
            <a:r>
              <a:rPr lang="en-US" dirty="0" smtClean="0"/>
              <a:t>Incorrect entries must be lined out with a single line only and must be labeled with your initials and the date</a:t>
            </a:r>
          </a:p>
          <a:p>
            <a:r>
              <a:rPr lang="en-US" dirty="0" smtClean="0"/>
              <a:t>3</a:t>
            </a:r>
            <a:r>
              <a:rPr lang="en-US" baseline="30000" dirty="0" smtClean="0"/>
              <a:t>rd</a:t>
            </a:r>
            <a:r>
              <a:rPr lang="en-US" dirty="0" smtClean="0"/>
              <a:t> Graphs &amp;other small sheets of paper may be pasted into the notebook when necessary</a:t>
            </a:r>
          </a:p>
          <a:p>
            <a:pPr lvl="1"/>
            <a:r>
              <a:rPr lang="en-US" dirty="0" smtClean="0"/>
              <a:t>Use a glue stick</a:t>
            </a:r>
          </a:p>
          <a:p>
            <a:pPr lvl="1"/>
            <a:r>
              <a:rPr lang="en-US" dirty="0" smtClean="0"/>
              <a:t>There should be no loose pages in notebook</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To Set Up A Legal Scientific Notebook</a:t>
            </a:r>
            <a:endParaRPr lang="en-US" dirty="0"/>
          </a:p>
        </p:txBody>
      </p:sp>
      <p:sp>
        <p:nvSpPr>
          <p:cNvPr id="3" name="Content Placeholder 2"/>
          <p:cNvSpPr>
            <a:spLocks noGrp="1"/>
          </p:cNvSpPr>
          <p:nvPr>
            <p:ph sz="quarter" idx="1"/>
          </p:nvPr>
        </p:nvSpPr>
        <p:spPr/>
        <p:txBody>
          <a:bodyPr/>
          <a:lstStyle/>
          <a:p>
            <a:r>
              <a:rPr lang="en-US" dirty="0" smtClean="0"/>
              <a:t>4</a:t>
            </a:r>
            <a:r>
              <a:rPr lang="en-US" baseline="30000" dirty="0" smtClean="0"/>
              <a:t>th</a:t>
            </a:r>
            <a:r>
              <a:rPr lang="en-US" dirty="0" smtClean="0"/>
              <a:t> number every page of the notebook at the top outside corner starting with the front side of the 1</a:t>
            </a:r>
            <a:r>
              <a:rPr lang="en-US" baseline="30000" dirty="0" smtClean="0"/>
              <a:t>st</a:t>
            </a:r>
            <a:r>
              <a:rPr lang="en-US" dirty="0" smtClean="0"/>
              <a:t> page as number 1, and the backside of the 1</a:t>
            </a:r>
            <a:r>
              <a:rPr lang="en-US" baseline="30000" dirty="0" smtClean="0"/>
              <a:t>st</a:t>
            </a:r>
            <a:r>
              <a:rPr lang="en-US" dirty="0" smtClean="0"/>
              <a:t> page as number 2</a:t>
            </a:r>
          </a:p>
          <a:p>
            <a:r>
              <a:rPr lang="en-US" dirty="0" smtClean="0"/>
              <a:t>5</a:t>
            </a:r>
            <a:r>
              <a:rPr lang="en-US" baseline="30000" dirty="0" smtClean="0"/>
              <a:t>th</a:t>
            </a:r>
            <a:r>
              <a:rPr lang="en-US" dirty="0" smtClean="0"/>
              <a:t> Make page 1 the title page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Title Page: In the middle of the page in bold print write:</a:t>
            </a:r>
            <a:endParaRPr lang="en-US" dirty="0"/>
          </a:p>
        </p:txBody>
      </p:sp>
      <p:sp>
        <p:nvSpPr>
          <p:cNvPr id="3" name="Content Placeholder 2"/>
          <p:cNvSpPr>
            <a:spLocks noGrp="1"/>
          </p:cNvSpPr>
          <p:nvPr>
            <p:ph sz="quarter" idx="1"/>
          </p:nvPr>
        </p:nvSpPr>
        <p:spPr>
          <a:xfrm>
            <a:off x="457200" y="2209800"/>
            <a:ext cx="8229600" cy="3352800"/>
          </a:xfrm>
        </p:spPr>
        <p:txBody>
          <a:bodyPr/>
          <a:lstStyle/>
          <a:p>
            <a:pPr algn="ctr">
              <a:buNone/>
            </a:pPr>
            <a:r>
              <a:rPr lang="en-US" b="1" dirty="0" smtClean="0"/>
              <a:t>BIOTECHNOLOGY NOTEBOOK</a:t>
            </a:r>
          </a:p>
          <a:p>
            <a:pPr algn="ctr">
              <a:buNone/>
            </a:pPr>
            <a:r>
              <a:rPr lang="en-US" b="1" dirty="0" smtClean="0"/>
              <a:t>5</a:t>
            </a:r>
            <a:r>
              <a:rPr lang="en-US" b="1" baseline="30000" dirty="0" smtClean="0"/>
              <a:t>th</a:t>
            </a:r>
            <a:r>
              <a:rPr lang="en-US" b="1" dirty="0" smtClean="0"/>
              <a:t> </a:t>
            </a:r>
            <a:r>
              <a:rPr lang="en-US" b="1" dirty="0" smtClean="0"/>
              <a:t>Hour</a:t>
            </a:r>
          </a:p>
          <a:p>
            <a:pPr algn="ctr">
              <a:buNone/>
            </a:pPr>
            <a:r>
              <a:rPr lang="en-US" b="1" dirty="0" smtClean="0"/>
              <a:t>Lake Central High School</a:t>
            </a:r>
          </a:p>
          <a:p>
            <a:pPr algn="ctr">
              <a:buNone/>
            </a:pPr>
            <a:r>
              <a:rPr lang="en-US" b="1" dirty="0" smtClean="0"/>
              <a:t>(your name)</a:t>
            </a:r>
          </a:p>
          <a:p>
            <a:pPr algn="ctr">
              <a:buNone/>
            </a:pPr>
            <a:r>
              <a:rPr lang="en-US" b="1" smtClean="0"/>
              <a:t>September 15, 2011</a:t>
            </a:r>
            <a:endParaRPr lang="en-US" b="1" dirty="0"/>
          </a:p>
        </p:txBody>
      </p:sp>
      <p:sp>
        <p:nvSpPr>
          <p:cNvPr id="4" name="TextBox 3"/>
          <p:cNvSpPr txBox="1"/>
          <p:nvPr/>
        </p:nvSpPr>
        <p:spPr>
          <a:xfrm>
            <a:off x="685800" y="6019800"/>
            <a:ext cx="7848600" cy="369332"/>
          </a:xfrm>
          <a:prstGeom prst="rect">
            <a:avLst/>
          </a:prstGeom>
          <a:noFill/>
        </p:spPr>
        <p:txBody>
          <a:bodyPr wrap="square" rtlCol="0">
            <a:spAutoFit/>
          </a:bodyPr>
          <a:lstStyle/>
          <a:p>
            <a:r>
              <a:rPr lang="en-US" i="1" dirty="0" smtClean="0"/>
              <a:t>Also write this info on the front cover of your notebook</a:t>
            </a:r>
            <a:endParaRPr lang="en-US" i="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To Set Up A Legal Scientific Notebook</a:t>
            </a:r>
            <a:endParaRPr lang="en-US" dirty="0"/>
          </a:p>
        </p:txBody>
      </p:sp>
      <p:sp>
        <p:nvSpPr>
          <p:cNvPr id="3" name="Content Placeholder 2"/>
          <p:cNvSpPr>
            <a:spLocks noGrp="1"/>
          </p:cNvSpPr>
          <p:nvPr>
            <p:ph sz="quarter" idx="1"/>
          </p:nvPr>
        </p:nvSpPr>
        <p:spPr/>
        <p:txBody>
          <a:bodyPr>
            <a:normAutofit/>
          </a:bodyPr>
          <a:lstStyle/>
          <a:p>
            <a:r>
              <a:rPr lang="en-US" dirty="0" smtClean="0"/>
              <a:t>6</a:t>
            </a:r>
            <a:r>
              <a:rPr lang="en-US" baseline="30000" dirty="0" smtClean="0"/>
              <a:t>th</a:t>
            </a:r>
            <a:r>
              <a:rPr lang="en-US" dirty="0" smtClean="0"/>
              <a:t> Make pages 2-5 the Table of Contents.</a:t>
            </a:r>
          </a:p>
          <a:p>
            <a:pPr lvl="1"/>
            <a:r>
              <a:rPr lang="en-US" dirty="0" smtClean="0"/>
              <a:t>Write Table of Contents at the top of each of these pages. </a:t>
            </a:r>
          </a:p>
          <a:p>
            <a:pPr lvl="1"/>
            <a:r>
              <a:rPr lang="en-US" dirty="0" smtClean="0"/>
              <a:t>Make 2 columns, one for Title and one for Page</a:t>
            </a:r>
          </a:p>
          <a:p>
            <a:pPr lvl="1"/>
            <a:r>
              <a:rPr lang="en-US" dirty="0" smtClean="0"/>
              <a:t>Record the Title and Page of each new activity</a:t>
            </a:r>
          </a:p>
          <a:p>
            <a:r>
              <a:rPr lang="en-US" dirty="0" smtClean="0"/>
              <a:t>7</a:t>
            </a:r>
            <a:r>
              <a:rPr lang="en-US" baseline="30000" dirty="0" smtClean="0"/>
              <a:t>th</a:t>
            </a:r>
            <a:r>
              <a:rPr lang="en-US" dirty="0" smtClean="0"/>
              <a:t> Glue your laboratory notebook policy sheet to the inside back cover of your notebook</a:t>
            </a:r>
          </a:p>
          <a:p>
            <a:r>
              <a:rPr lang="en-US" dirty="0" smtClean="0"/>
              <a:t>8</a:t>
            </a:r>
            <a:r>
              <a:rPr lang="en-US" baseline="30000" dirty="0" smtClean="0"/>
              <a:t>th</a:t>
            </a:r>
            <a:r>
              <a:rPr lang="en-US" dirty="0" smtClean="0"/>
              <a:t> Glue your “Laboratory Notebook Policy” sheet onto the inside front cover of your notebook</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9</a:t>
            </a:r>
            <a:r>
              <a:rPr lang="en-US" baseline="30000" dirty="0" smtClean="0"/>
              <a:t>th</a:t>
            </a:r>
            <a:r>
              <a:rPr lang="en-US" dirty="0" smtClean="0"/>
              <a:t> sign and date the bottom of every page </a:t>
            </a:r>
          </a:p>
          <a:p>
            <a:pPr lvl="1"/>
            <a:r>
              <a:rPr lang="en-US" dirty="0" smtClean="0"/>
              <a:t>Also, write “go to (number)”  on the bottom right hand side of the page to tell the reader where the rest of the information for this topic is located in the notebook</a:t>
            </a:r>
          </a:p>
          <a:p>
            <a:pPr lvl="1"/>
            <a:r>
              <a:rPr lang="en-US" dirty="0" smtClean="0"/>
              <a:t>On the top of the page you “go to” write, “From page (number)”  on the top left hand side of the page you came from</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143</TotalTime>
  <Words>543</Words>
  <Application>Microsoft Office PowerPoint</Application>
  <PresentationFormat>On-screen Show (4:3)</PresentationFormat>
  <Paragraphs>49</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Civic</vt:lpstr>
      <vt:lpstr>Setting up a Legal Scientific Notebook</vt:lpstr>
      <vt:lpstr>1st Setting Up Your Legal Scientific Notebook</vt:lpstr>
      <vt:lpstr>Why Set Up  legal Scientific Notebook</vt:lpstr>
      <vt:lpstr>Why Set Up  legal Scientific Notebook</vt:lpstr>
      <vt:lpstr>How To Set Up A Legal Scientific Notebook</vt:lpstr>
      <vt:lpstr>How To Set Up A Legal Scientific Notebook</vt:lpstr>
      <vt:lpstr>Title Page: In the middle of the page in bold print write:</vt:lpstr>
      <vt:lpstr>How To Set Up A Legal Scientific Notebook</vt:lpstr>
      <vt:lpstr>Slide 9</vt:lpstr>
      <vt:lpstr>Practice!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Analysis of EcoR1 Cleavage Patterns of Lambda DNA</dc:title>
  <dc:creator>jmcquade</dc:creator>
  <cp:lastModifiedBy>jmcquade</cp:lastModifiedBy>
  <cp:revision>5</cp:revision>
  <dcterms:created xsi:type="dcterms:W3CDTF">2010-02-16T18:56:35Z</dcterms:created>
  <dcterms:modified xsi:type="dcterms:W3CDTF">2011-09-15T12:22:42Z</dcterms:modified>
</cp:coreProperties>
</file>