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A0FAF-7B90-406A-85E5-F6E1900ECE92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065859-FD26-458B-951B-797740267D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Title: 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Date: 11-1-12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923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Word Parts</a:t>
            </a:r>
          </a:p>
          <a:p>
            <a:pPr lvl="1"/>
            <a:r>
              <a:rPr lang="en-US" sz="4800" u="sng" dirty="0"/>
              <a:t>Endo</a:t>
            </a:r>
            <a:r>
              <a:rPr lang="en-US" sz="4800" dirty="0"/>
              <a:t> means </a:t>
            </a:r>
            <a:r>
              <a:rPr lang="en-US" sz="4800" u="sng" dirty="0"/>
              <a:t>within</a:t>
            </a:r>
          </a:p>
          <a:p>
            <a:pPr lvl="1"/>
            <a:r>
              <a:rPr lang="en-US" sz="4800" u="sng" dirty="0" err="1"/>
              <a:t>Syn</a:t>
            </a:r>
            <a:r>
              <a:rPr lang="en-US" sz="4800" dirty="0"/>
              <a:t> means </a:t>
            </a:r>
            <a:r>
              <a:rPr lang="en-US" sz="4800" u="sng" dirty="0"/>
              <a:t>together</a:t>
            </a:r>
          </a:p>
          <a:p>
            <a:pPr lvl="1"/>
            <a:r>
              <a:rPr lang="en-US" sz="4800" u="sng" dirty="0" err="1"/>
              <a:t>Biosis</a:t>
            </a:r>
            <a:r>
              <a:rPr lang="en-US" sz="4800" dirty="0"/>
              <a:t> means </a:t>
            </a:r>
            <a:r>
              <a:rPr lang="en-US" sz="4800" u="sng" dirty="0" smtClean="0"/>
              <a:t>living</a:t>
            </a:r>
            <a:endParaRPr lang="en-US" sz="4800" dirty="0" smtClean="0"/>
          </a:p>
          <a:p>
            <a:r>
              <a:rPr lang="en-US" sz="4800" dirty="0" smtClean="0"/>
              <a:t>Based on this write a definition for Endosymbiosis</a:t>
            </a:r>
          </a:p>
        </p:txBody>
      </p:sp>
    </p:spTree>
    <p:extLst>
      <p:ext uri="{BB962C8B-B14F-4D97-AF65-F5344CB8AC3E}">
        <p14:creationId xmlns:p14="http://schemas.microsoft.com/office/powerpoint/2010/main" val="23391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Endosymbiont</a:t>
            </a:r>
            <a:r>
              <a:rPr lang="en-US" sz="3200" dirty="0" smtClean="0"/>
              <a:t> Theory states that </a:t>
            </a:r>
            <a:r>
              <a:rPr lang="en-US" sz="3200" b="1" u="sng" dirty="0" smtClean="0"/>
              <a:t>mitochondria </a:t>
            </a:r>
            <a:r>
              <a:rPr lang="en-US" sz="3200" dirty="0" smtClean="0"/>
              <a:t>&amp;</a:t>
            </a:r>
            <a:r>
              <a:rPr lang="en-US" sz="3200" b="1" u="sng" dirty="0" smtClean="0"/>
              <a:t> chloroplasts </a:t>
            </a:r>
            <a:r>
              <a:rPr lang="en-US" sz="3200" dirty="0" smtClean="0"/>
              <a:t>originated </a:t>
            </a:r>
            <a:r>
              <a:rPr lang="en-US" sz="3200" dirty="0"/>
              <a:t>through </a:t>
            </a:r>
            <a:r>
              <a:rPr lang="en-US" sz="3200" b="1" u="sng" dirty="0"/>
              <a:t>symbiosis</a:t>
            </a:r>
            <a:r>
              <a:rPr lang="en-US" sz="3200" dirty="0"/>
              <a:t> between multiple microorganisms.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According </a:t>
            </a:r>
            <a:r>
              <a:rPr lang="en-US" sz="3200" dirty="0"/>
              <a:t>to this theory, certain organelles originated as free-living bacteria that were taken inside another cell as </a:t>
            </a:r>
            <a:r>
              <a:rPr lang="en-US" sz="3200" b="1" u="sng" dirty="0" err="1"/>
              <a:t>endosymbionts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05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r>
              <a:rPr lang="en-US" dirty="0"/>
              <a:t> explains the evolution of Eukaryotes </a:t>
            </a:r>
            <a:endParaRPr lang="en-US" dirty="0" smtClean="0"/>
          </a:p>
          <a:p>
            <a:r>
              <a:rPr lang="en-US" dirty="0" smtClean="0"/>
              <a:t>Evidence that supports the </a:t>
            </a:r>
            <a:r>
              <a:rPr lang="en-US" dirty="0" err="1" smtClean="0"/>
              <a:t>Endosymbiont</a:t>
            </a:r>
            <a:r>
              <a:rPr lang="en-US" dirty="0" smtClean="0"/>
              <a:t> Theory includes:</a:t>
            </a:r>
          </a:p>
          <a:p>
            <a:pPr lvl="1"/>
            <a:r>
              <a:rPr lang="en-US" dirty="0" smtClean="0"/>
              <a:t>Both mitochondria &amp; chloroplasts have their own DNA</a:t>
            </a:r>
          </a:p>
          <a:p>
            <a:pPr lvl="1"/>
            <a:r>
              <a:rPr lang="en-US" dirty="0"/>
              <a:t>Both mitochondria &amp; chloroplasts </a:t>
            </a:r>
            <a:r>
              <a:rPr lang="en-US" dirty="0" smtClean="0"/>
              <a:t>have their own ribosomes</a:t>
            </a:r>
          </a:p>
          <a:p>
            <a:pPr lvl="1"/>
            <a:r>
              <a:rPr lang="en-US" dirty="0"/>
              <a:t>Both mitochondria &amp; chloroplasts </a:t>
            </a:r>
            <a:r>
              <a:rPr lang="en-US" dirty="0" smtClean="0"/>
              <a:t>are about the same size as bacteria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mitochondria &amp; </a:t>
            </a:r>
            <a:r>
              <a:rPr lang="en-US" dirty="0" smtClean="0"/>
              <a:t>chloroplasts reproduce through a process called binary fission, which is how bacteria reproduce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5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baileybio.com/plogger/images/ap_biology/powerpoint_-_kingdom_protista/theory_of_endosymbi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1143000"/>
            <a:ext cx="9137074" cy="574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3505200"/>
            <a:ext cx="312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7239000" y="381000"/>
            <a:ext cx="17526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Became Animal Cells</a:t>
            </a: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0" y="4724400"/>
            <a:ext cx="1524000" cy="1981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Became Plant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</TotalTime>
  <Words>140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Decatur</vt:lpstr>
      <vt:lpstr>Title: The Endosymbiont Theory</vt:lpstr>
      <vt:lpstr>The Endosymbiont Theory</vt:lpstr>
      <vt:lpstr>The Endosymbiont Theory</vt:lpstr>
      <vt:lpstr>The Endosymbiont Theory</vt:lpstr>
      <vt:lpstr>The Endosymbiont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The Endosymbiont Theory</dc:title>
  <dc:creator>Jennifer McQuade</dc:creator>
  <cp:lastModifiedBy>Jennifer McQuade</cp:lastModifiedBy>
  <cp:revision>3</cp:revision>
  <dcterms:created xsi:type="dcterms:W3CDTF">2012-11-01T15:37:24Z</dcterms:created>
  <dcterms:modified xsi:type="dcterms:W3CDTF">2012-11-01T15:53:17Z</dcterms:modified>
</cp:coreProperties>
</file>