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91" autoAdjust="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1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7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8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5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8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6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3EA1-78C3-4E51-8A61-D7C9BAD28E7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EE92-1B01-4011-B8F6-DC835C8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0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 &amp; the Brain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Sodium channels</a:t>
            </a:r>
          </a:p>
          <a:p>
            <a:pPr lvl="1"/>
            <a:r>
              <a:rPr lang="en-US" dirty="0" smtClean="0"/>
              <a:t>Potassium channels</a:t>
            </a:r>
          </a:p>
          <a:p>
            <a:pPr lvl="1"/>
            <a:r>
              <a:rPr lang="en-US" dirty="0" smtClean="0"/>
              <a:t>Na/K pump</a:t>
            </a:r>
          </a:p>
          <a:p>
            <a:pPr lvl="1"/>
            <a:r>
              <a:rPr lang="en-US" dirty="0" smtClean="0"/>
              <a:t>Calcium </a:t>
            </a:r>
            <a:r>
              <a:rPr lang="en-US" dirty="0" smtClean="0"/>
              <a:t>channels</a:t>
            </a:r>
          </a:p>
          <a:p>
            <a:pPr lvl="1"/>
            <a:r>
              <a:rPr lang="en-US" dirty="0" smtClean="0"/>
              <a:t>Myelin sheath</a:t>
            </a:r>
          </a:p>
          <a:p>
            <a:pPr lvl="1"/>
            <a:r>
              <a:rPr lang="en-US" dirty="0" smtClean="0"/>
              <a:t>Nodes of </a:t>
            </a:r>
            <a:r>
              <a:rPr lang="en-US" dirty="0" err="1" smtClean="0"/>
              <a:t>ranvier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Function </a:t>
            </a:r>
          </a:p>
          <a:p>
            <a:pPr lvl="1"/>
            <a:r>
              <a:rPr lang="en-US" dirty="0" smtClean="0"/>
              <a:t>Action potentials</a:t>
            </a:r>
          </a:p>
          <a:p>
            <a:pPr lvl="1"/>
            <a:r>
              <a:rPr lang="en-US" dirty="0" smtClean="0"/>
              <a:t>Information processing &amp; motor control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Cerebrum &amp; associated lobes</a:t>
            </a:r>
          </a:p>
          <a:p>
            <a:pPr lvl="1"/>
            <a:r>
              <a:rPr lang="en-US" dirty="0" smtClean="0"/>
              <a:t>Cerebellum</a:t>
            </a:r>
          </a:p>
          <a:p>
            <a:pPr lvl="1"/>
            <a:r>
              <a:rPr lang="en-US" dirty="0" smtClean="0"/>
              <a:t>Hippocampus</a:t>
            </a:r>
          </a:p>
          <a:p>
            <a:pPr lvl="1"/>
            <a:r>
              <a:rPr lang="en-US" dirty="0" smtClean="0"/>
              <a:t>Hypothalamus</a:t>
            </a:r>
          </a:p>
          <a:p>
            <a:pPr lvl="1"/>
            <a:r>
              <a:rPr lang="en-US" dirty="0" smtClean="0"/>
              <a:t>Thalamus</a:t>
            </a:r>
          </a:p>
          <a:p>
            <a:pPr lvl="1"/>
            <a:r>
              <a:rPr lang="en-US" dirty="0" smtClean="0"/>
              <a:t>Brain stem</a:t>
            </a:r>
          </a:p>
          <a:p>
            <a:pPr lvl="1"/>
            <a:r>
              <a:rPr lang="en-US" dirty="0" smtClean="0"/>
              <a:t>Amygdala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……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Function </a:t>
            </a:r>
          </a:p>
          <a:p>
            <a:pPr lvl="1"/>
            <a:r>
              <a:rPr lang="en-US" dirty="0" smtClean="0"/>
              <a:t>Action potentials</a:t>
            </a:r>
          </a:p>
          <a:p>
            <a:pPr lvl="1"/>
            <a:r>
              <a:rPr lang="en-US" dirty="0" smtClean="0"/>
              <a:t>Information processing and motor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Peripheral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Sensory nerves</a:t>
            </a:r>
          </a:p>
          <a:p>
            <a:pPr lvl="1"/>
            <a:r>
              <a:rPr lang="en-US" dirty="0" smtClean="0"/>
              <a:t>Motor nerves</a:t>
            </a:r>
          </a:p>
          <a:p>
            <a:r>
              <a:rPr lang="en-US" dirty="0" smtClean="0"/>
              <a:t>Main functions</a:t>
            </a:r>
          </a:p>
          <a:p>
            <a:r>
              <a:rPr lang="en-US" dirty="0" smtClean="0"/>
              <a:t>Subdivisions </a:t>
            </a:r>
          </a:p>
          <a:p>
            <a:pPr lvl="1"/>
            <a:r>
              <a:rPr lang="en-US" dirty="0" smtClean="0"/>
              <a:t>Sensory</a:t>
            </a:r>
          </a:p>
          <a:p>
            <a:pPr lvl="1"/>
            <a:r>
              <a:rPr lang="en-US" dirty="0" smtClean="0"/>
              <a:t>Motor</a:t>
            </a:r>
          </a:p>
          <a:p>
            <a:pPr lvl="2"/>
            <a:r>
              <a:rPr lang="en-US" dirty="0" smtClean="0"/>
              <a:t>Somatic</a:t>
            </a:r>
          </a:p>
          <a:p>
            <a:pPr lvl="2"/>
            <a:r>
              <a:rPr lang="en-US" dirty="0" smtClean="0"/>
              <a:t>Autonomic</a:t>
            </a:r>
          </a:p>
          <a:p>
            <a:pPr lvl="3"/>
            <a:r>
              <a:rPr lang="en-US" dirty="0" smtClean="0"/>
              <a:t>Sympathetic</a:t>
            </a:r>
          </a:p>
          <a:p>
            <a:pPr lvl="3"/>
            <a:r>
              <a:rPr lang="en-US" dirty="0" smtClean="0"/>
              <a:t>Parasympathetic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Central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Components </a:t>
            </a:r>
          </a:p>
          <a:p>
            <a:pPr lvl="1"/>
            <a:r>
              <a:rPr lang="en-US" dirty="0" smtClean="0"/>
              <a:t>Brain</a:t>
            </a:r>
          </a:p>
          <a:p>
            <a:pPr lvl="1"/>
            <a:r>
              <a:rPr lang="en-US" dirty="0" smtClean="0"/>
              <a:t>Spinal cord</a:t>
            </a:r>
          </a:p>
          <a:p>
            <a:r>
              <a:rPr lang="en-US" dirty="0" smtClean="0"/>
              <a:t>Main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6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 &amp; the Brain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dogma</a:t>
            </a:r>
          </a:p>
          <a:p>
            <a:r>
              <a:rPr lang="en-US" dirty="0" smtClean="0"/>
              <a:t>Ways to regulate gene expression</a:t>
            </a:r>
          </a:p>
          <a:p>
            <a:r>
              <a:rPr lang="en-US" dirty="0" smtClean="0"/>
              <a:t>Epigenetic contributions to </a:t>
            </a:r>
          </a:p>
          <a:p>
            <a:pPr lvl="1"/>
            <a:r>
              <a:rPr lang="en-US" dirty="0" smtClean="0"/>
              <a:t>learning &amp; memory</a:t>
            </a:r>
          </a:p>
          <a:p>
            <a:pPr lvl="1"/>
            <a:r>
              <a:rPr lang="en-US" dirty="0" smtClean="0"/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3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Reflex arc</a:t>
            </a:r>
          </a:p>
          <a:p>
            <a:r>
              <a:rPr lang="en-US" dirty="0" smtClean="0"/>
              <a:t>Neurotransmitters</a:t>
            </a:r>
          </a:p>
          <a:p>
            <a:r>
              <a:rPr lang="en-US" dirty="0" smtClean="0"/>
              <a:t>The neuromuscular junction</a:t>
            </a:r>
          </a:p>
          <a:p>
            <a:r>
              <a:rPr lang="en-US" dirty="0" smtClean="0"/>
              <a:t>Mechanisms of muscle </a:t>
            </a:r>
            <a:r>
              <a:rPr lang="en-US" dirty="0" smtClean="0"/>
              <a:t>contraction</a:t>
            </a:r>
          </a:p>
          <a:p>
            <a:r>
              <a:rPr lang="en-US" dirty="0" smtClean="0"/>
              <a:t>Your disease at each level of </a:t>
            </a:r>
            <a:r>
              <a:rPr lang="en-US" smtClean="0"/>
              <a:t>biological organization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7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110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Neurons &amp; the Brain</vt:lpstr>
      <vt:lpstr>Nervous system</vt:lpstr>
      <vt:lpstr>Gene Expression &amp; the Brain</vt:lpstr>
      <vt:lpstr>Other stuff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Neurons &amp; the Brain</dc:title>
  <dc:creator>jennifer mcquade</dc:creator>
  <cp:lastModifiedBy>jennifer mcquade</cp:lastModifiedBy>
  <cp:revision>4</cp:revision>
  <dcterms:created xsi:type="dcterms:W3CDTF">2016-08-04T14:11:35Z</dcterms:created>
  <dcterms:modified xsi:type="dcterms:W3CDTF">2016-08-04T19:48:09Z</dcterms:modified>
</cp:coreProperties>
</file>