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2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4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7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1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5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6CEC8-48DE-4AFF-9E56-1044A4883504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C704-3A74-4291-9C75-D63FED31A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cant talk, I have laryngitis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Attention so I can “explain” 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girls tie your hair back and get on your closed toed shoes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you always start and end a microbiology lab by spraying all surfaces down with 70% Ethanol (</a:t>
            </a:r>
            <a:r>
              <a:rPr lang="en-US" dirty="0" err="1" smtClean="0"/>
              <a:t>EtOH</a:t>
            </a:r>
            <a:r>
              <a:rPr lang="en-US" dirty="0" smtClean="0"/>
              <a:t>) and wiping with paper towels  so somebody go do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Everybody get a glass slide and using a sharpie draw a circle in the center of the slide</a:t>
            </a:r>
          </a:p>
          <a:p>
            <a:r>
              <a:rPr lang="en-US" dirty="0" smtClean="0"/>
              <a:t>IMPORTANT flip the slide over so you are using the side that does not have ink. This is important or when you decolorize later it will bleed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5029200"/>
            <a:ext cx="4876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43400" y="5181600"/>
            <a:ext cx="1447800" cy="990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9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metal loop, flame it, let it cool, dip it in water and add 1 small loop full of water to the center of the circle you drew</a:t>
            </a:r>
          </a:p>
          <a:p>
            <a:r>
              <a:rPr lang="en-US" dirty="0" smtClean="0"/>
              <a:t>Flame your loop again, choose a colony to pick up off of one of the petri dishes, and once you have it swirl it in the drop of water on your slide to dislodge your colony</a:t>
            </a:r>
          </a:p>
          <a:p>
            <a:r>
              <a:rPr lang="en-US" dirty="0" smtClean="0"/>
              <a:t>Let it air dry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heat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clip to hold your slide pass the slide QUICKLY 3 times through the flame</a:t>
            </a:r>
          </a:p>
          <a:p>
            <a:r>
              <a:rPr lang="en-US" dirty="0" smtClean="0"/>
              <a:t>DO NOT SET YOURSELF ON FIRE!!!!!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Flood the slide with crystal violet solution for up to one minute. Wash off briefly with tap water (not over 5 seconds). Drain.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Flood slide with Gram's Iodine solution, and allow to act (as a mordant) for about one minute. Wash off with tap water. Drain.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Remove excess water from slide and blot, so that alcohol used for </a:t>
            </a:r>
            <a:r>
              <a:rPr lang="en-US" dirty="0" err="1" smtClean="0"/>
              <a:t>decolorization</a:t>
            </a:r>
            <a:r>
              <a:rPr lang="en-US" dirty="0" smtClean="0"/>
              <a:t> is not diluted. Flood slide with 95% alcohol for 10 seconds and wash off with tap water. (Smears that are excessively thick may require longer </a:t>
            </a:r>
            <a:r>
              <a:rPr lang="en-US" dirty="0" err="1" smtClean="0"/>
              <a:t>decolorization</a:t>
            </a:r>
            <a:r>
              <a:rPr lang="en-US" dirty="0" smtClean="0"/>
              <a:t>. This is the most sensitive and variable step of the procedure, and requires experience to know just how much to decolorize). Drain the slide.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Flood slide with </a:t>
            </a:r>
            <a:r>
              <a:rPr lang="en-US" dirty="0" err="1" smtClean="0"/>
              <a:t>safranin</a:t>
            </a:r>
            <a:r>
              <a:rPr lang="en-US" dirty="0" smtClean="0"/>
              <a:t> solution and allow to counterstain for 30 seconds. Wash off with tap water. Drain and blot dry with bibulous paper. Do not rub.</a:t>
            </a:r>
            <a:br>
              <a:rPr lang="en-US" dirty="0" smtClean="0"/>
            </a:br>
            <a:r>
              <a:rPr lang="en-US" dirty="0" smtClean="0"/>
              <a:t>All slides of bacteria must be examined under the oil immersion lens.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341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 cant talk, I have laryngitis </vt:lpstr>
      <vt:lpstr>Pay Attention so I can “explain” the lab</vt:lpstr>
      <vt:lpstr>PowerPoint Presentation</vt:lpstr>
      <vt:lpstr>PowerPoint Presentation</vt:lpstr>
      <vt:lpstr>PowerPoint Presentation</vt:lpstr>
      <vt:lpstr>Step 1: heat Fix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cant talk, I have laryngitis</dc:title>
  <dc:creator>Jennifer McQuade</dc:creator>
  <cp:lastModifiedBy>Jennifer McQuade</cp:lastModifiedBy>
  <cp:revision>3</cp:revision>
  <dcterms:created xsi:type="dcterms:W3CDTF">2011-11-22T14:00:48Z</dcterms:created>
  <dcterms:modified xsi:type="dcterms:W3CDTF">2011-11-22T17:15:35Z</dcterms:modified>
</cp:coreProperties>
</file>