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90E-9EAB-469E-B09A-1F4C6C795EEE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7C9A-5F5D-4A5A-910C-4474F1C2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5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90E-9EAB-469E-B09A-1F4C6C795EEE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7C9A-5F5D-4A5A-910C-4474F1C2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6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90E-9EAB-469E-B09A-1F4C6C795EEE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7C9A-5F5D-4A5A-910C-4474F1C2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8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90E-9EAB-469E-B09A-1F4C6C795EEE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7C9A-5F5D-4A5A-910C-4474F1C2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7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90E-9EAB-469E-B09A-1F4C6C795EEE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7C9A-5F5D-4A5A-910C-4474F1C2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0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90E-9EAB-469E-B09A-1F4C6C795EEE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7C9A-5F5D-4A5A-910C-4474F1C2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4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90E-9EAB-469E-B09A-1F4C6C795EEE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7C9A-5F5D-4A5A-910C-4474F1C2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1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90E-9EAB-469E-B09A-1F4C6C795EEE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7C9A-5F5D-4A5A-910C-4474F1C2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2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90E-9EAB-469E-B09A-1F4C6C795EEE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7C9A-5F5D-4A5A-910C-4474F1C2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58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90E-9EAB-469E-B09A-1F4C6C795EEE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7C9A-5F5D-4A5A-910C-4474F1C2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8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90E-9EAB-469E-B09A-1F4C6C795EEE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7C9A-5F5D-4A5A-910C-4474F1C2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0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9690E-9EAB-469E-B09A-1F4C6C795EEE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D7C9A-5F5D-4A5A-910C-4474F1C2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7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glucose+fructose&amp;source=images&amp;cd=&amp;cad=rja&amp;docid=_LglPGYZb6fROM&amp;tbnid=dmj42swvZR8mgM:&amp;ved=0CAUQjRw&amp;url=http://cdavies.wordpress.com/2009/01/27/simple-sugars-fructose-glucose-and-sucrose/&amp;ei=pRVDUpWmDIPy9gTLmIHACw&amp;bvm=bv.53077864,d.eWU&amp;psig=AFQjCNHbuSCVjqtDFNzX3ZAiXid7TCe7NA&amp;ust=138021456102827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Title: Isotopes &amp; Isomers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9-26-13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66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Isotopes: when an atom has the same number of protons but different numbers of neutrons</a:t>
            </a:r>
            <a:endParaRPr lang="en-US" dirty="0"/>
          </a:p>
          <a:p>
            <a:pPr marL="0" indent="0" algn="ctr">
              <a:buNone/>
            </a:pPr>
            <a:r>
              <a:rPr lang="en-US" sz="9600" dirty="0" smtClean="0"/>
              <a:t>C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3276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mass </a:t>
            </a:r>
            <a:r>
              <a:rPr lang="en-US" dirty="0" smtClean="0">
                <a:sym typeface="Wingdings" pitchFamily="2" charset="2"/>
              </a:rPr>
              <a:t> 12</a:t>
            </a:r>
          </a:p>
          <a:p>
            <a:r>
              <a:rPr lang="en-US" dirty="0" smtClean="0">
                <a:sym typeface="Wingdings" pitchFamily="2" charset="2"/>
              </a:rPr>
              <a:t># of Protons   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87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Isotopes: when an atom has the same number of protons but different numbers of </a:t>
            </a:r>
            <a:r>
              <a:rPr lang="en-US" dirty="0" smtClean="0"/>
              <a:t>neutrons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800" dirty="0" smtClean="0"/>
              <a:t>C			C			C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-4618" y="3897102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Atomic mass </a:t>
            </a:r>
            <a:r>
              <a:rPr lang="en-US" sz="1600" dirty="0" smtClean="0">
                <a:sym typeface="Wingdings" pitchFamily="2" charset="2"/>
              </a:rPr>
              <a:t> 12</a:t>
            </a:r>
          </a:p>
          <a:p>
            <a:r>
              <a:rPr lang="en-US" sz="1600" dirty="0" smtClean="0">
                <a:sym typeface="Wingdings" pitchFamily="2" charset="2"/>
              </a:rPr>
              <a:t># of Protons    6</a:t>
            </a:r>
            <a:endParaRPr lang="en-US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383346"/>
              </p:ext>
            </p:extLst>
          </p:nvPr>
        </p:nvGraphicFramePr>
        <p:xfrm>
          <a:off x="304800" y="4953000"/>
          <a:ext cx="8458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299290"/>
                <a:gridCol w="2262077"/>
                <a:gridCol w="275383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C-13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C-14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Neutrons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Atomic 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38400" y="3835546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mass </a:t>
            </a:r>
            <a:r>
              <a:rPr lang="en-US" dirty="0" smtClean="0">
                <a:sym typeface="Wingdings" pitchFamily="2" charset="2"/>
              </a:rPr>
              <a:t> 13</a:t>
            </a:r>
          </a:p>
          <a:p>
            <a:r>
              <a:rPr lang="en-US" dirty="0" smtClean="0">
                <a:sym typeface="Wingdings" pitchFamily="2" charset="2"/>
              </a:rPr>
              <a:t># of Protons    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3791673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mass </a:t>
            </a:r>
            <a:r>
              <a:rPr lang="en-US" dirty="0" smtClean="0">
                <a:sym typeface="Wingdings" pitchFamily="2" charset="2"/>
              </a:rPr>
              <a:t> 14</a:t>
            </a:r>
          </a:p>
          <a:p>
            <a:r>
              <a:rPr lang="en-US" dirty="0" smtClean="0">
                <a:sym typeface="Wingdings" pitchFamily="2" charset="2"/>
              </a:rPr>
              <a:t># of Protons   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7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Isomers are compounds with the same chemical formula but different shapes</a:t>
            </a:r>
          </a:p>
          <a:p>
            <a:pPr lvl="1"/>
            <a:r>
              <a:rPr lang="en-US" dirty="0" smtClean="0"/>
              <a:t>For example is glucose &amp; fructose</a:t>
            </a:r>
            <a:endParaRPr lang="en-US" dirty="0"/>
          </a:p>
        </p:txBody>
      </p:sp>
      <p:pic>
        <p:nvPicPr>
          <p:cNvPr id="4" name="Picture 3" descr="http://cdavies.files.wordpress.com/2009/01/glucose-fructose-sucrose.jpg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23"/>
          <a:stretch/>
        </p:blipFill>
        <p:spPr bwMode="auto">
          <a:xfrm>
            <a:off x="609600" y="3352801"/>
            <a:ext cx="8067040" cy="28546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0492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112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Title: Isotopes &amp; Isomers</vt:lpstr>
      <vt:lpstr>Isotopes</vt:lpstr>
      <vt:lpstr>Isotopes</vt:lpstr>
      <vt:lpstr>Isomer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Isotopes</dc:title>
  <dc:creator>Jennifer McQuade</dc:creator>
  <cp:lastModifiedBy>Jennifer McQuade</cp:lastModifiedBy>
  <cp:revision>8</cp:revision>
  <dcterms:created xsi:type="dcterms:W3CDTF">2012-09-19T17:41:52Z</dcterms:created>
  <dcterms:modified xsi:type="dcterms:W3CDTF">2013-09-26T19:21:17Z</dcterms:modified>
</cp:coreProperties>
</file>