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8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3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26CE-7E42-4F44-867A-A17E0082AA5E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E51C-69AC-4311-A7E9-3FF76D32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2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Measurement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9-5-2012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To become familiar with proper measuring techniques in a science lab</a:t>
            </a:r>
          </a:p>
          <a:p>
            <a:r>
              <a:rPr lang="en-US" dirty="0" smtClean="0"/>
              <a:t>New Vocabulary</a:t>
            </a:r>
          </a:p>
          <a:p>
            <a:pPr lvl="1"/>
            <a:r>
              <a:rPr lang="en-US" dirty="0" smtClean="0"/>
              <a:t>Accuracy: </a:t>
            </a:r>
            <a:r>
              <a:rPr lang="en-US" dirty="0" smtClean="0">
                <a:effectLst/>
              </a:rPr>
              <a:t>how close a measurement is to its actual (true) value</a:t>
            </a:r>
            <a:endParaRPr lang="en-US" dirty="0" smtClean="0"/>
          </a:p>
          <a:p>
            <a:pPr lvl="1"/>
            <a:r>
              <a:rPr lang="en-US" dirty="0" smtClean="0"/>
              <a:t>Precision: how reproducible something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hmula.com/wp-content/uploads/2010/05/accuracy-precision-msa-shm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64421"/>
            <a:ext cx="9067800" cy="692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Materials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  <a:p>
            <a:r>
              <a:rPr lang="en-US" dirty="0" smtClean="0"/>
              <a:t>Meter stick</a:t>
            </a:r>
          </a:p>
          <a:p>
            <a:r>
              <a:rPr lang="en-US" dirty="0" smtClean="0"/>
              <a:t>10 mL Graduated cylinder</a:t>
            </a:r>
          </a:p>
          <a:p>
            <a:r>
              <a:rPr lang="en-US" dirty="0" smtClean="0"/>
              <a:t>5</a:t>
            </a:r>
            <a:r>
              <a:rPr lang="en-US" dirty="0" smtClean="0"/>
              <a:t>0 mL Graduated cylinder</a:t>
            </a:r>
          </a:p>
          <a:p>
            <a:r>
              <a:rPr lang="en-US" dirty="0" smtClean="0"/>
              <a:t>2mL plastic pipette</a:t>
            </a:r>
          </a:p>
          <a:p>
            <a:r>
              <a:rPr lang="en-US" dirty="0" smtClean="0"/>
              <a:t>50mL Beaker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/>
          <a:p>
            <a:r>
              <a:rPr lang="en-US" dirty="0" smtClean="0"/>
              <a:t>Book</a:t>
            </a:r>
            <a:endParaRPr lang="en-US" dirty="0"/>
          </a:p>
          <a:p>
            <a:r>
              <a:rPr lang="en-US" dirty="0" smtClean="0"/>
              <a:t>Water</a:t>
            </a:r>
            <a:endParaRPr lang="en-US" dirty="0"/>
          </a:p>
          <a:p>
            <a:r>
              <a:rPr lang="en-US" dirty="0" smtClean="0"/>
              <a:t>Paper cup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Procedure 1: Measuring Length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choose any book and using the yard stick measure the length, width, and height of the book in cm</a:t>
            </a:r>
          </a:p>
          <a:p>
            <a:r>
              <a:rPr lang="en-US" dirty="0" smtClean="0"/>
              <a:t>Convert those measurement to m</a:t>
            </a:r>
          </a:p>
          <a:p>
            <a:r>
              <a:rPr lang="en-US" dirty="0" smtClean="0"/>
              <a:t>Create a chart like the one below to record your data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18036"/>
              </p:ext>
            </p:extLst>
          </p:nvPr>
        </p:nvGraphicFramePr>
        <p:xfrm>
          <a:off x="2133600" y="4876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2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 2: Measuring Volume &amp;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balance to determine the mass of the paper cup, record that in your journal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Next, use the 10mL graduated cylinder to measure 10 mL of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Pour that into the paper cup and determine the mass of 10mL of water (make sure to subtract the mass of the paper cup!)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this process 3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2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repeat steps 2-4 with your</a:t>
            </a:r>
          </a:p>
          <a:p>
            <a:pPr lvl="1"/>
            <a:r>
              <a:rPr lang="en-US" dirty="0" smtClean="0"/>
              <a:t>50mL graduated cylinder</a:t>
            </a:r>
          </a:p>
          <a:p>
            <a:pPr lvl="1"/>
            <a:r>
              <a:rPr lang="en-US" dirty="0" smtClean="0"/>
              <a:t>Your 50mL beaker</a:t>
            </a:r>
          </a:p>
          <a:p>
            <a:pPr lvl="1"/>
            <a:r>
              <a:rPr lang="en-US" dirty="0" smtClean="0"/>
              <a:t>Your 1mL plastic pipette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384509"/>
              </p:ext>
            </p:extLst>
          </p:nvPr>
        </p:nvGraphicFramePr>
        <p:xfrm>
          <a:off x="457200" y="1676400"/>
          <a:ext cx="8229600" cy="3803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668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1 (mass in 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Trial 2 </a:t>
                      </a:r>
                      <a:r>
                        <a:rPr lang="en-US" baseline="0" dirty="0" smtClean="0"/>
                        <a:t>(mass in g)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Trial 3 </a:t>
                      </a:r>
                      <a:r>
                        <a:rPr lang="en-US" baseline="0" dirty="0" smtClean="0"/>
                        <a:t>(mass in g)</a:t>
                      </a:r>
                      <a:endParaRPr lang="en-US" dirty="0" smtClean="0"/>
                    </a:p>
                  </a:txBody>
                  <a:tcPr/>
                </a:tc>
              </a:tr>
              <a:tr h="978466">
                <a:tc>
                  <a:txBody>
                    <a:bodyPr/>
                    <a:lstStyle/>
                    <a:p>
                      <a:r>
                        <a:rPr lang="en-US" dirty="0" smtClean="0"/>
                        <a:t>10mL graduated Cylinder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8466">
                <a:tc>
                  <a:txBody>
                    <a:bodyPr/>
                    <a:lstStyle/>
                    <a:p>
                      <a:r>
                        <a:rPr lang="en-US" dirty="0" smtClean="0"/>
                        <a:t>50 mL</a:t>
                      </a:r>
                      <a:r>
                        <a:rPr lang="en-US" baseline="0" dirty="0" smtClean="0"/>
                        <a:t> graduated cylinder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889">
                <a:tc>
                  <a:txBody>
                    <a:bodyPr/>
                    <a:lstStyle/>
                    <a:p>
                      <a:r>
                        <a:rPr lang="en-US" dirty="0" smtClean="0"/>
                        <a:t>50mL beaker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889">
                <a:tc>
                  <a:txBody>
                    <a:bodyPr/>
                    <a:lstStyle/>
                    <a:p>
                      <a:r>
                        <a:rPr lang="en-US" dirty="0" smtClean="0"/>
                        <a:t>1mL plastic Pipette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5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tool is the most accurate for measuring 10mL of water? Explain.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tool is the most precise for measuring 10mL of water?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</a:t>
            </a:r>
            <a:r>
              <a:rPr lang="en-US" dirty="0" err="1" smtClean="0"/>
              <a:t>cL</a:t>
            </a:r>
            <a:r>
              <a:rPr lang="en-US" dirty="0" smtClean="0"/>
              <a:t> is 10mL?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10mL to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275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Title: Measurement Lab</vt:lpstr>
      <vt:lpstr>Measurement lab</vt:lpstr>
      <vt:lpstr>PowerPoint Presentation</vt:lpstr>
      <vt:lpstr>Materials</vt:lpstr>
      <vt:lpstr>Procedure 1: Measuring Length</vt:lpstr>
      <vt:lpstr>Procedure 2: Measuring Volume &amp; Mass</vt:lpstr>
      <vt:lpstr>Procedure 2 cont.</vt:lpstr>
      <vt:lpstr>Data</vt:lpstr>
      <vt:lpstr>Conclusions: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Measurement lab</dc:title>
  <dc:creator>Jennifer McQuade</dc:creator>
  <cp:lastModifiedBy>Jennifer McQuade</cp:lastModifiedBy>
  <cp:revision>11</cp:revision>
  <dcterms:created xsi:type="dcterms:W3CDTF">2012-09-05T16:27:20Z</dcterms:created>
  <dcterms:modified xsi:type="dcterms:W3CDTF">2012-09-05T18:50:40Z</dcterms:modified>
</cp:coreProperties>
</file>