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0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5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5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CDA8-315D-4BEB-B145-23FD5DAAB21F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CBC21-0705-4201-A767-CC822093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9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Metric 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your Journal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8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638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800" u="sng" dirty="0" smtClean="0"/>
              <a:t>Km</a:t>
            </a:r>
            <a:r>
              <a:rPr lang="en-US" sz="1800" u="sng" dirty="0" smtClean="0"/>
              <a:t>	</a:t>
            </a:r>
            <a:r>
              <a:rPr lang="en-US" sz="1800" u="sng" dirty="0" smtClean="0"/>
              <a:t>  </a:t>
            </a:r>
            <a:r>
              <a:rPr lang="en-US" sz="1800" u="sng" dirty="0" err="1" smtClean="0"/>
              <a:t>hm</a:t>
            </a:r>
            <a:r>
              <a:rPr lang="en-US" sz="1800" u="sng" dirty="0" smtClean="0"/>
              <a:t>	dam	</a:t>
            </a:r>
            <a:r>
              <a:rPr lang="en-US" sz="1800" b="1" u="sng" dirty="0" smtClean="0"/>
              <a:t>m</a:t>
            </a:r>
            <a:r>
              <a:rPr lang="en-US" sz="1800" u="sng" dirty="0" smtClean="0"/>
              <a:t>	</a:t>
            </a:r>
            <a:r>
              <a:rPr lang="en-US" sz="1800" u="sng" dirty="0" err="1" smtClean="0"/>
              <a:t>dm</a:t>
            </a:r>
            <a:r>
              <a:rPr lang="en-US" sz="1800" u="sng" dirty="0" smtClean="0"/>
              <a:t>	cm	mm	</a:t>
            </a:r>
            <a:r>
              <a:rPr lang="en-US" sz="1800" u="sng" dirty="0" err="1" smtClean="0"/>
              <a:t>μm</a:t>
            </a:r>
            <a:r>
              <a:rPr lang="en-US" sz="1800" u="sng" dirty="0" smtClean="0"/>
              <a:t>	nm		pm</a:t>
            </a:r>
            <a:endParaRPr lang="en-US" sz="1800" dirty="0" smtClean="0"/>
          </a:p>
          <a:p>
            <a:pPr eaLnBrk="1" hangingPunct="1">
              <a:buFont typeface="Arial" charset="0"/>
              <a:buNone/>
            </a:pPr>
            <a:r>
              <a:rPr lang="en-US" sz="1800" dirty="0" smtClean="0"/>
              <a:t>10</a:t>
            </a:r>
            <a:r>
              <a:rPr lang="en-US" sz="1800" baseline="30000" dirty="0" smtClean="0"/>
              <a:t>3	</a:t>
            </a:r>
            <a:r>
              <a:rPr lang="en-US" sz="1800" baseline="30000" dirty="0" smtClean="0"/>
              <a:t>  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2</a:t>
            </a:r>
            <a:r>
              <a:rPr lang="en-US" sz="1800" baseline="30000" dirty="0" smtClean="0"/>
              <a:t>	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1	</a:t>
            </a:r>
            <a:r>
              <a:rPr lang="en-US" sz="1800" b="1" dirty="0" smtClean="0"/>
              <a:t>10</a:t>
            </a:r>
            <a:r>
              <a:rPr lang="en-US" sz="1800" b="1" baseline="30000" dirty="0" smtClean="0"/>
              <a:t>0</a:t>
            </a:r>
            <a:r>
              <a:rPr lang="en-US" sz="1800" baseline="30000" dirty="0" smtClean="0"/>
              <a:t>	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-1	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-2	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-3	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-6	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-9		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-12</a:t>
            </a:r>
            <a:endParaRPr lang="en-US" sz="1800" dirty="0" smtClean="0"/>
          </a:p>
          <a:p>
            <a:pPr eaLnBrk="1" hangingPunct="1">
              <a:buFont typeface="Arial" charset="0"/>
              <a:buNone/>
            </a:pPr>
            <a:r>
              <a:rPr lang="en-US" sz="1800" dirty="0" smtClean="0"/>
              <a:t>kilo	</a:t>
            </a:r>
            <a:r>
              <a:rPr lang="en-US" sz="1800" dirty="0" smtClean="0"/>
              <a:t> </a:t>
            </a:r>
            <a:r>
              <a:rPr lang="en-US" sz="1800" dirty="0" err="1" smtClean="0"/>
              <a:t>hecta</a:t>
            </a:r>
            <a:r>
              <a:rPr lang="en-US" sz="1800" dirty="0" smtClean="0"/>
              <a:t>	</a:t>
            </a:r>
            <a:r>
              <a:rPr lang="en-US" sz="1800" dirty="0" smtClean="0"/>
              <a:t> </a:t>
            </a:r>
            <a:r>
              <a:rPr lang="en-US" sz="1800" dirty="0" err="1" smtClean="0"/>
              <a:t>deca</a:t>
            </a:r>
            <a:r>
              <a:rPr lang="en-US" sz="1800" dirty="0" smtClean="0"/>
              <a:t>	</a:t>
            </a:r>
            <a:r>
              <a:rPr lang="en-US" sz="1800" b="1" dirty="0" smtClean="0"/>
              <a:t>meter</a:t>
            </a:r>
            <a:r>
              <a:rPr lang="en-US" sz="1800" dirty="0" smtClean="0"/>
              <a:t>	</a:t>
            </a:r>
            <a:r>
              <a:rPr lang="en-US" sz="1800" dirty="0" err="1" smtClean="0"/>
              <a:t>deci</a:t>
            </a:r>
            <a:r>
              <a:rPr lang="en-US" sz="1800" dirty="0" smtClean="0"/>
              <a:t>	</a:t>
            </a:r>
            <a:r>
              <a:rPr lang="en-US" sz="1800" dirty="0" err="1" smtClean="0"/>
              <a:t>centi</a:t>
            </a:r>
            <a:r>
              <a:rPr lang="en-US" sz="1800" dirty="0" smtClean="0"/>
              <a:t>	</a:t>
            </a:r>
            <a:r>
              <a:rPr lang="en-US" sz="1800" dirty="0" err="1" smtClean="0"/>
              <a:t>milli</a:t>
            </a:r>
            <a:r>
              <a:rPr lang="en-US" sz="1800" dirty="0" smtClean="0"/>
              <a:t>	micro	</a:t>
            </a:r>
            <a:r>
              <a:rPr lang="en-US" sz="1800" dirty="0" err="1" smtClean="0"/>
              <a:t>nano</a:t>
            </a:r>
            <a:r>
              <a:rPr lang="en-US" sz="1800" dirty="0" smtClean="0"/>
              <a:t>		</a:t>
            </a:r>
            <a:r>
              <a:rPr lang="en-US" sz="1800" dirty="0" smtClean="0"/>
              <a:t>pic</a:t>
            </a:r>
          </a:p>
          <a:p>
            <a:pPr eaLnBrk="1" hangingPunct="1">
              <a:buFont typeface="Arial" charset="0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To convert from a smaller unit to a larger unit</a:t>
            </a:r>
          </a:p>
          <a:p>
            <a:pPr lvl="1" eaLnBrk="1" hangingPunct="1"/>
            <a:r>
              <a:rPr lang="en-US" dirty="0" smtClean="0"/>
              <a:t>Move the decimal to the left</a:t>
            </a:r>
          </a:p>
          <a:p>
            <a:pPr lvl="1" eaLnBrk="1" hangingPunct="1"/>
            <a:r>
              <a:rPr lang="en-US" dirty="0" smtClean="0"/>
              <a:t>Divide</a:t>
            </a:r>
          </a:p>
          <a:p>
            <a:pPr eaLnBrk="1" hangingPunct="1"/>
            <a:r>
              <a:rPr lang="en-US" dirty="0" smtClean="0"/>
              <a:t>To convert from a larger unit to a smaller unit</a:t>
            </a:r>
          </a:p>
          <a:p>
            <a:pPr lvl="1" eaLnBrk="1" hangingPunct="1"/>
            <a:r>
              <a:rPr lang="en-US" dirty="0" smtClean="0"/>
              <a:t>Move the decimal to the right</a:t>
            </a:r>
          </a:p>
          <a:p>
            <a:pPr lvl="1" eaLnBrk="1" hangingPunct="1"/>
            <a:r>
              <a:rPr lang="en-US" dirty="0" smtClean="0"/>
              <a:t>Multiply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03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72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Title: Metric Conversions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Metric Conversions</dc:title>
  <dc:creator>Jennifer McQuade</dc:creator>
  <cp:lastModifiedBy>Jennifer McQuade</cp:lastModifiedBy>
  <cp:revision>2</cp:revision>
  <dcterms:created xsi:type="dcterms:W3CDTF">2012-09-04T16:07:18Z</dcterms:created>
  <dcterms:modified xsi:type="dcterms:W3CDTF">2012-09-04T16:08:52Z</dcterms:modified>
</cp:coreProperties>
</file>