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53" autoAdjust="0"/>
  </p:normalViewPr>
  <p:slideViewPr>
    <p:cSldViewPr>
      <p:cViewPr varScale="1">
        <p:scale>
          <a:sx n="100" d="100"/>
          <a:sy n="100" d="100"/>
        </p:scale>
        <p:origin x="-2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5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7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7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7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6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8BEB-7555-4B0C-8E01-60FFF408ABD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8578-91BC-4B06-8C52-403EC48B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9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Title: Nucleic 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9-24-12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2 main nucleic acids</a:t>
            </a:r>
          </a:p>
          <a:p>
            <a:pPr lvl="1"/>
            <a:r>
              <a:rPr lang="en-US" dirty="0" smtClean="0"/>
              <a:t>DNA</a:t>
            </a:r>
          </a:p>
          <a:p>
            <a:pPr lvl="1"/>
            <a:r>
              <a:rPr lang="en-US" dirty="0" smtClean="0"/>
              <a:t>RNA</a:t>
            </a:r>
            <a:endParaRPr lang="en-US" dirty="0" smtClean="0"/>
          </a:p>
          <a:p>
            <a:r>
              <a:rPr lang="en-US" dirty="0" smtClean="0"/>
              <a:t>Both DNA &amp; RNA are made of nucleotides, but their nucleotides are different</a:t>
            </a:r>
          </a:p>
          <a:p>
            <a:r>
              <a:rPr lang="en-US" dirty="0" smtClean="0"/>
              <a:t>Each Nucleotide has 3 parts</a:t>
            </a:r>
          </a:p>
          <a:p>
            <a:pPr lvl="1"/>
            <a:r>
              <a:rPr lang="en-US" dirty="0" smtClean="0"/>
              <a:t>5 carbon sugar</a:t>
            </a:r>
          </a:p>
          <a:p>
            <a:pPr lvl="1"/>
            <a:r>
              <a:rPr lang="en-US" dirty="0" smtClean="0"/>
              <a:t>Phosphate group</a:t>
            </a:r>
          </a:p>
          <a:p>
            <a:pPr lvl="1"/>
            <a:r>
              <a:rPr lang="en-US" dirty="0" smtClean="0"/>
              <a:t>Nitrogenous base</a:t>
            </a:r>
          </a:p>
        </p:txBody>
      </p:sp>
    </p:spTree>
    <p:extLst>
      <p:ext uri="{BB962C8B-B14F-4D97-AF65-F5344CB8AC3E}">
        <p14:creationId xmlns:p14="http://schemas.microsoft.com/office/powerpoint/2010/main" val="27020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399690"/>
              </p:ext>
            </p:extLst>
          </p:nvPr>
        </p:nvGraphicFramePr>
        <p:xfrm>
          <a:off x="495300" y="1136823"/>
          <a:ext cx="8305800" cy="584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3604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RNA</a:t>
                      </a:r>
                      <a:endParaRPr lang="en-US" dirty="0"/>
                    </a:p>
                  </a:txBody>
                  <a:tcPr/>
                </a:tc>
              </a:tr>
              <a:tr h="1171531">
                <a:tc>
                  <a:txBody>
                    <a:bodyPr/>
                    <a:lstStyle/>
                    <a:p>
                      <a:r>
                        <a:rPr lang="en-US" dirty="0" smtClean="0"/>
                        <a:t>5 carbon 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Deoxyribose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Ribose</a:t>
                      </a:r>
                      <a:endParaRPr lang="en-US" dirty="0"/>
                    </a:p>
                  </a:txBody>
                  <a:tcPr/>
                </a:tc>
              </a:tr>
              <a:tr h="1643748">
                <a:tc>
                  <a:txBody>
                    <a:bodyPr/>
                    <a:lstStyle/>
                    <a:p>
                      <a:r>
                        <a:rPr lang="en-US" dirty="0" smtClean="0"/>
                        <a:t>Phosphate</a:t>
                      </a:r>
                      <a:r>
                        <a:rPr lang="en-US" baseline="0" dirty="0" smtClean="0"/>
                        <a:t>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aseline="0" dirty="0" smtClean="0"/>
                        <a:t>-O -P –O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aseline="0" dirty="0" smtClean="0"/>
                        <a:t>-O - P –O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O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24670">
                <a:tc>
                  <a:txBody>
                    <a:bodyPr/>
                    <a:lstStyle/>
                    <a:p>
                      <a:r>
                        <a:rPr lang="en-US" dirty="0" smtClean="0"/>
                        <a:t>Nitrogenous 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Adenine---Thymine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Cytosine---- Guanine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Adenine---Uracil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Cytosine---- Guanine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05591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strands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strands of nucleotides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strand of nucleotides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38966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 helix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many to list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588166" y="1776599"/>
            <a:ext cx="1143000" cy="960127"/>
            <a:chOff x="3962400" y="2743200"/>
            <a:chExt cx="1143000" cy="960127"/>
          </a:xfrm>
        </p:grpSpPr>
        <p:sp>
          <p:nvSpPr>
            <p:cNvPr id="5" name="Regular Pentagon 4"/>
            <p:cNvSpPr/>
            <p:nvPr/>
          </p:nvSpPr>
          <p:spPr>
            <a:xfrm>
              <a:off x="4191000" y="2743200"/>
              <a:ext cx="914400" cy="533400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91001" y="333399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OH</a:t>
              </a:r>
              <a:endParaRPr lang="en-US" dirty="0"/>
            </a:p>
          </p:txBody>
        </p:sp>
        <p:cxnSp>
          <p:nvCxnSpPr>
            <p:cNvPr id="8" name="Straight Connector 7"/>
            <p:cNvCxnSpPr>
              <a:stCxn id="5" idx="2"/>
            </p:cNvCxnSpPr>
            <p:nvPr/>
          </p:nvCxnSpPr>
          <p:spPr>
            <a:xfrm>
              <a:off x="4365635" y="3276599"/>
              <a:ext cx="0" cy="1936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5" idx="1"/>
            </p:cNvCxnSpPr>
            <p:nvPr/>
          </p:nvCxnSpPr>
          <p:spPr>
            <a:xfrm flipH="1" flipV="1">
              <a:off x="3962400" y="2743200"/>
              <a:ext cx="228601" cy="203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195983" y="1639703"/>
            <a:ext cx="1143000" cy="962765"/>
            <a:chOff x="3962400" y="2743200"/>
            <a:chExt cx="1143000" cy="962765"/>
          </a:xfrm>
        </p:grpSpPr>
        <p:sp>
          <p:nvSpPr>
            <p:cNvPr id="15" name="Regular Pentagon 14"/>
            <p:cNvSpPr/>
            <p:nvPr/>
          </p:nvSpPr>
          <p:spPr>
            <a:xfrm>
              <a:off x="4191000" y="2743200"/>
              <a:ext cx="914400" cy="533400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1000" y="333663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OH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stCxn id="15" idx="2"/>
            </p:cNvCxnSpPr>
            <p:nvPr/>
          </p:nvCxnSpPr>
          <p:spPr>
            <a:xfrm>
              <a:off x="4365635" y="3276599"/>
              <a:ext cx="0" cy="142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5" idx="1"/>
            </p:cNvCxnSpPr>
            <p:nvPr/>
          </p:nvCxnSpPr>
          <p:spPr>
            <a:xfrm flipH="1" flipV="1">
              <a:off x="3962400" y="2743200"/>
              <a:ext cx="228601" cy="203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8034183" y="226347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</a:t>
            </a:r>
            <a:endParaRPr lang="en-US" dirty="0"/>
          </a:p>
        </p:txBody>
      </p:sp>
      <p:cxnSp>
        <p:nvCxnSpPr>
          <p:cNvPr id="21" name="Straight Connector 20"/>
          <p:cNvCxnSpPr>
            <a:stCxn id="15" idx="4"/>
          </p:cNvCxnSpPr>
          <p:nvPr/>
        </p:nvCxnSpPr>
        <p:spPr>
          <a:xfrm>
            <a:off x="8164348" y="2173102"/>
            <a:ext cx="22235" cy="140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05928" y="30480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29728" y="3052618"/>
            <a:ext cx="0" cy="376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29728" y="3606800"/>
            <a:ext cx="11545" cy="309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359074" y="3052618"/>
            <a:ext cx="11545" cy="300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424583" y="3606800"/>
            <a:ext cx="6072" cy="309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7424583" y="3048000"/>
            <a:ext cx="6072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9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103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Title: Nucleic Acids</vt:lpstr>
      <vt:lpstr>Nucleic Acids</vt:lpstr>
      <vt:lpstr>Nucleic Acids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Nucleic Acids</dc:title>
  <dc:creator>Jennifer McQuade</dc:creator>
  <cp:lastModifiedBy>Jennifer McQuade</cp:lastModifiedBy>
  <cp:revision>4</cp:revision>
  <dcterms:created xsi:type="dcterms:W3CDTF">2012-09-24T17:32:26Z</dcterms:created>
  <dcterms:modified xsi:type="dcterms:W3CDTF">2012-09-24T19:48:51Z</dcterms:modified>
</cp:coreProperties>
</file>