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1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2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9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8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8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8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54BA-C8AD-4CFA-BC04-F43E2636969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BC99-8C22-4C42-A831-B2608B092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6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Title: The pH Scale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9-18-12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90678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	     Acid	</a:t>
            </a:r>
            <a:r>
              <a:rPr lang="en-US" sz="3000" dirty="0"/>
              <a:t> </a:t>
            </a:r>
            <a:r>
              <a:rPr lang="en-US" sz="3000" dirty="0" smtClean="0"/>
              <a:t>    Neutral		      Base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0—1—2--3—4—5—6—7—8—9—10—11—12—13—14 </a:t>
            </a:r>
            <a:endParaRPr lang="en-US" sz="3000" dirty="0"/>
          </a:p>
        </p:txBody>
      </p:sp>
      <p:sp>
        <p:nvSpPr>
          <p:cNvPr id="4" name="Right Brace 3"/>
          <p:cNvSpPr/>
          <p:nvPr/>
        </p:nvSpPr>
        <p:spPr>
          <a:xfrm rot="16200000">
            <a:off x="1752600" y="762001"/>
            <a:ext cx="381000" cy="3429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733800" y="20574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16200000">
            <a:off x="6286500" y="419099"/>
            <a:ext cx="3810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1287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6673" y="34336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0255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436" y="50937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36136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13873" y="380489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0927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411680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46042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8091" y="377973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98255" y="341040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4218" y="55006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64146" y="50058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55455" y="44702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425182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78072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01000" y="47889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414994" y="343556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458200" y="516035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05800" y="3957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0" y="554696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229600" y="60520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4200" y="49090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01732" y="348072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42349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414195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36470" y="62367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22184" y="328047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153400" y="38048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554696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 Scale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High H+ ion concentrations</a:t>
            </a:r>
          </a:p>
          <a:p>
            <a:r>
              <a:rPr lang="en-US" dirty="0" smtClean="0"/>
              <a:t>pH below 7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Lemon juice</a:t>
            </a:r>
          </a:p>
          <a:p>
            <a:pPr lvl="1"/>
            <a:r>
              <a:rPr lang="en-US" dirty="0" smtClean="0"/>
              <a:t>Stomach acid</a:t>
            </a:r>
          </a:p>
          <a:p>
            <a:pPr lvl="1"/>
            <a:r>
              <a:rPr lang="en-US" dirty="0" smtClean="0"/>
              <a:t>Battery acid</a:t>
            </a:r>
          </a:p>
          <a:p>
            <a:pPr lvl="1"/>
            <a:r>
              <a:rPr lang="en-US" dirty="0" smtClean="0"/>
              <a:t>Citric acid</a:t>
            </a:r>
          </a:p>
          <a:p>
            <a:pPr lvl="1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Low H+ ion concentrations, High OH- concentrations</a:t>
            </a:r>
          </a:p>
          <a:p>
            <a:r>
              <a:rPr lang="en-US" dirty="0" smtClean="0"/>
              <a:t>pH above 7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Soap</a:t>
            </a:r>
          </a:p>
          <a:p>
            <a:pPr lvl="1"/>
            <a:r>
              <a:rPr lang="en-US" dirty="0" smtClean="0"/>
              <a:t>Bleach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bcscience.com/bc10/images/0_quiz-5.1-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489" y="4486274"/>
            <a:ext cx="6619875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1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90678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	     Acid	</a:t>
            </a:r>
            <a:r>
              <a:rPr lang="en-US" sz="3000" dirty="0"/>
              <a:t> </a:t>
            </a:r>
            <a:r>
              <a:rPr lang="en-US" sz="3000" dirty="0" smtClean="0"/>
              <a:t>    Neutral		      Base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0—1—2--3—4—5—6—7—8—9—10—11—12—13—14 </a:t>
            </a:r>
            <a:endParaRPr lang="en-US" sz="3000" dirty="0"/>
          </a:p>
        </p:txBody>
      </p:sp>
      <p:sp>
        <p:nvSpPr>
          <p:cNvPr id="4" name="Right Brace 3"/>
          <p:cNvSpPr/>
          <p:nvPr/>
        </p:nvSpPr>
        <p:spPr>
          <a:xfrm rot="16200000">
            <a:off x="1752600" y="762001"/>
            <a:ext cx="381000" cy="3429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733800" y="20574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16200000">
            <a:off x="6286500" y="419099"/>
            <a:ext cx="3810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1287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6673" y="34336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0255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436" y="50937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36136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13873" y="380489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0927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411680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46042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8091" y="377973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98255" y="341040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4218" y="55006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64146" y="50058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55455" y="44702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425182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78072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01000" y="47889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414994" y="343556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458200" y="516035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05800" y="3957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0" y="554696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229600" y="60520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4200" y="49090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01732" y="348072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42349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414195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36470" y="62367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22184" y="328047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153400" y="38048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554696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9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3 -0.00162 C 0.02413 0.0148 0.02587 0.00625 0.0283 0.04279 C 0.02847 0.04557 0.02986 0.04811 0.03038 0.05089 C 0.03247 0.0613 0.03368 0.07703 0.03941 0.08466 C 0.04167 0.09577 0.04375 0.09646 0.05052 0.10201 C 0.0533 0.10756 0.05747 0.10803 0.06163 0.1115 C 0.06441 0.11682 0.0684 0.11936 0.0717 0.12376 " pathEditMode="relative" ptsTypes="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32084E-6 C -0.0007 0.00301 -0.00226 0.00971 -0.004 0.01203 C -0.00573 0.01434 -0.01059 0.01642 -0.01302 0.01735 C -0.02049 0.02059 -0.02552 0.0229 -0.03334 0.02406 C -0.04011 0.02706 -0.0375 0.02544 -0.04132 0.02822 " pathEditMode="relative" ptsTypes="ffff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90678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	     Acid	</a:t>
            </a:r>
            <a:r>
              <a:rPr lang="en-US" sz="3000" dirty="0"/>
              <a:t> </a:t>
            </a:r>
            <a:r>
              <a:rPr lang="en-US" sz="3000" dirty="0" smtClean="0"/>
              <a:t>    Neutral		      Base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0—1—2--3—4—5—6—7—8—9—10—11—12—13—14 </a:t>
            </a:r>
            <a:endParaRPr lang="en-US" sz="3000" dirty="0"/>
          </a:p>
        </p:txBody>
      </p:sp>
      <p:sp>
        <p:nvSpPr>
          <p:cNvPr id="4" name="Right Brace 3"/>
          <p:cNvSpPr/>
          <p:nvPr/>
        </p:nvSpPr>
        <p:spPr>
          <a:xfrm rot="16200000">
            <a:off x="1752600" y="762001"/>
            <a:ext cx="381000" cy="3429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733800" y="20574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16200000">
            <a:off x="6286500" y="419099"/>
            <a:ext cx="3810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1287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6673" y="34336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0255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436" y="50937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13873" y="380489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0927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411680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46042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8091" y="377973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98255" y="341040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4218" y="55006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64146" y="50058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55455" y="44702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H+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78072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01000" y="47889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414994" y="343556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458200" y="516035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05800" y="3957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0" y="554696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229600" y="60520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4200" y="49090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01732" y="348072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42349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414195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36470" y="62367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22184" y="328047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153400" y="38048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554696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OH-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038600" y="441498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HOH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733800" y="4116803"/>
            <a:ext cx="1371600" cy="10119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943100" y="5160351"/>
            <a:ext cx="5408129" cy="1512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a neutral pH, H= ions react with OH- ions to form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3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222</Words>
  <Application>Microsoft Office PowerPoint</Application>
  <PresentationFormat>On-screen Show (4:3)</PresentationFormat>
  <Paragraphs>132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Title: The pH Scale</vt:lpstr>
      <vt:lpstr>The pH Scale</vt:lpstr>
      <vt:lpstr>The pH Scale</vt:lpstr>
      <vt:lpstr>The pH Scale</vt:lpstr>
      <vt:lpstr>The pH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The pH Scale</dc:title>
  <dc:creator>Jennifer McQuade</dc:creator>
  <cp:lastModifiedBy>Jennifer McQuade</cp:lastModifiedBy>
  <cp:revision>4</cp:revision>
  <dcterms:created xsi:type="dcterms:W3CDTF">2012-09-17T17:45:27Z</dcterms:created>
  <dcterms:modified xsi:type="dcterms:W3CDTF">2012-09-17T21:21:12Z</dcterms:modified>
</cp:coreProperties>
</file>