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sldIdLst>
    <p:sldId id="256" r:id="rId2"/>
    <p:sldId id="261" r:id="rId3"/>
    <p:sldId id="263" r:id="rId4"/>
    <p:sldId id="406" r:id="rId5"/>
    <p:sldId id="265" r:id="rId6"/>
    <p:sldId id="266" r:id="rId7"/>
    <p:sldId id="273" r:id="rId8"/>
    <p:sldId id="427" r:id="rId9"/>
    <p:sldId id="459" r:id="rId10"/>
    <p:sldId id="429" r:id="rId11"/>
    <p:sldId id="274" r:id="rId12"/>
    <p:sldId id="430" r:id="rId13"/>
    <p:sldId id="458" r:id="rId14"/>
    <p:sldId id="431" r:id="rId15"/>
    <p:sldId id="278" r:id="rId16"/>
    <p:sldId id="279" r:id="rId17"/>
    <p:sldId id="280" r:id="rId18"/>
    <p:sldId id="409" r:id="rId19"/>
    <p:sldId id="283" r:id="rId20"/>
    <p:sldId id="410" r:id="rId21"/>
    <p:sldId id="287" r:id="rId22"/>
    <p:sldId id="288" r:id="rId23"/>
    <p:sldId id="411" r:id="rId24"/>
    <p:sldId id="291" r:id="rId25"/>
    <p:sldId id="292" r:id="rId26"/>
    <p:sldId id="439" r:id="rId27"/>
    <p:sldId id="294" r:id="rId28"/>
    <p:sldId id="307" r:id="rId29"/>
    <p:sldId id="387" r:id="rId30"/>
    <p:sldId id="309" r:id="rId31"/>
    <p:sldId id="426" r:id="rId32"/>
    <p:sldId id="311" r:id="rId33"/>
    <p:sldId id="312" r:id="rId34"/>
    <p:sldId id="313" r:id="rId35"/>
    <p:sldId id="390" r:id="rId36"/>
    <p:sldId id="315" r:id="rId37"/>
    <p:sldId id="316" r:id="rId38"/>
    <p:sldId id="391" r:id="rId39"/>
    <p:sldId id="318" r:id="rId40"/>
    <p:sldId id="321" r:id="rId41"/>
    <p:sldId id="392" r:id="rId42"/>
    <p:sldId id="325" r:id="rId43"/>
    <p:sldId id="326" r:id="rId44"/>
    <p:sldId id="393" r:id="rId45"/>
    <p:sldId id="445" r:id="rId46"/>
    <p:sldId id="330" r:id="rId47"/>
    <p:sldId id="398" r:id="rId48"/>
    <p:sldId id="331" r:id="rId49"/>
    <p:sldId id="336" r:id="rId50"/>
    <p:sldId id="342" r:id="rId51"/>
    <p:sldId id="396" r:id="rId52"/>
    <p:sldId id="346" r:id="rId53"/>
    <p:sldId id="356" r:id="rId54"/>
    <p:sldId id="357" r:id="rId55"/>
    <p:sldId id="359" r:id="rId56"/>
    <p:sldId id="360" r:id="rId57"/>
    <p:sldId id="361" r:id="rId58"/>
    <p:sldId id="456" r:id="rId59"/>
    <p:sldId id="367" r:id="rId60"/>
    <p:sldId id="457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2" autoAdjust="0"/>
    <p:restoredTop sz="94333" autoAdjust="0"/>
  </p:normalViewPr>
  <p:slideViewPr>
    <p:cSldViewPr>
      <p:cViewPr>
        <p:scale>
          <a:sx n="70" d="100"/>
          <a:sy n="70" d="100"/>
        </p:scale>
        <p:origin x="-582" y="-84"/>
      </p:cViewPr>
      <p:guideLst>
        <p:guide orient="horz" pos="1104"/>
        <p:guide orient="horz" pos="576"/>
        <p:guide orient="horz" pos="1440"/>
        <p:guide orient="horz" pos="1776"/>
        <p:guide orient="horz" pos="3984"/>
        <p:guide pos="144"/>
        <p:guide pos="384"/>
        <p:guide pos="816"/>
        <p:guide pos="1676"/>
        <p:guide pos="21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328" y="-4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3C4435-CC33-4583-BF34-C8BEC17A1D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29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9BED5-AB60-4F6B-9676-99DE8E59EBDF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051A48-2A5E-4806-AAF7-6720239D714A}" type="slidenum">
              <a:rPr lang="en-US"/>
              <a:pPr/>
              <a:t>11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E0DC7-BDF6-4055-A5BC-16C2216B74A9}" type="slidenum">
              <a:rPr lang="en-US"/>
              <a:pPr/>
              <a:t>12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18.4 The </a:t>
            </a:r>
            <a:r>
              <a:rPr lang="en-US" i="1"/>
              <a:t>lac</a:t>
            </a:r>
            <a:r>
              <a:rPr lang="en-US"/>
              <a:t> operon in </a:t>
            </a:r>
            <a:r>
              <a:rPr lang="en-US" i="1"/>
              <a:t>E. coli</a:t>
            </a:r>
            <a:r>
              <a:rPr lang="en-US"/>
              <a:t>: regulated synthesis of inducible enzymes.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1C7FC-C601-431F-B847-A29191A8C805}" type="slidenum">
              <a:rPr lang="en-US"/>
              <a:pPr/>
              <a:t>14</a:t>
            </a:fld>
            <a:endParaRPr lang="en-US"/>
          </a:p>
        </p:txBody>
      </p:sp>
      <p:sp>
        <p:nvSpPr>
          <p:cNvPr id="675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18.4 The </a:t>
            </a:r>
            <a:r>
              <a:rPr lang="en-US" i="1"/>
              <a:t>lac</a:t>
            </a:r>
            <a:r>
              <a:rPr lang="en-US"/>
              <a:t> operon in </a:t>
            </a:r>
            <a:r>
              <a:rPr lang="en-US" i="1"/>
              <a:t>E. coli</a:t>
            </a:r>
            <a:r>
              <a:rPr lang="en-US"/>
              <a:t>: regulated synthesis of inducible enzymes.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6D6C8-60A5-4EF6-BC28-B02A162FBD4D}" type="slidenum">
              <a:rPr lang="en-US"/>
              <a:pPr/>
              <a:t>15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F215F4-2FA0-4EFF-BAB6-0B82DEADB5FE}" type="slidenum">
              <a:rPr lang="en-US"/>
              <a:pPr/>
              <a:t>16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49EE92-CE7F-40B0-A2BF-77F7B29C3B0D}" type="slidenum">
              <a:rPr lang="en-US"/>
              <a:pPr/>
              <a:t>17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8159E8-6C73-4874-B4B6-BDB6A4BF0181}" type="slidenum">
              <a:rPr lang="en-US"/>
              <a:pPr/>
              <a:t>18</a:t>
            </a:fld>
            <a:endParaRPr lang="en-US"/>
          </a:p>
        </p:txBody>
      </p:sp>
      <p:sp>
        <p:nvSpPr>
          <p:cNvPr id="630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18.5 Positive control of the </a:t>
            </a:r>
            <a:r>
              <a:rPr lang="en-US" i="1"/>
              <a:t>lac</a:t>
            </a:r>
            <a:r>
              <a:rPr lang="en-US"/>
              <a:t> operon by catabolite activator protein (CAP).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A9CDD2-A9D4-43AA-8453-E2509B3CE0CD}" type="slidenum">
              <a:rPr lang="en-US"/>
              <a:pPr/>
              <a:t>19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E36FE-26E9-468A-9D1C-524D1369E8CA}" type="slidenum">
              <a:rPr lang="en-US"/>
              <a:pPr/>
              <a:t>20</a:t>
            </a:fld>
            <a:endParaRPr lang="en-US"/>
          </a:p>
        </p:txBody>
      </p:sp>
      <p:sp>
        <p:nvSpPr>
          <p:cNvPr id="632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18.6 Stages in gene expression that can be regulated in eukaryotic cells.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AD4DC2-C9A7-4114-ACF6-B8A91288EEED}" type="slidenum">
              <a:rPr lang="en-US"/>
              <a:pPr/>
              <a:t>21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90C29-E490-44D2-B6F8-9B71C53FB2BC}" type="slidenum">
              <a:rPr lang="en-US"/>
              <a:pPr/>
              <a:t>2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38933A-7426-4F76-8ADE-B7605946DD69}" type="slidenum">
              <a:rPr lang="en-US"/>
              <a:pPr/>
              <a:t>22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B7353-C28A-4F8B-9FEC-D018BA45B794}" type="slidenum">
              <a:rPr lang="en-US"/>
              <a:pPr/>
              <a:t>23</a:t>
            </a:fld>
            <a:endParaRPr lang="en-US"/>
          </a:p>
        </p:txBody>
      </p:sp>
      <p:sp>
        <p:nvSpPr>
          <p:cNvPr id="634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18.7 A simple model of histone tails and the effect of histone acetylation.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E8943-3C1B-4E4F-926F-1ABEFB687299}" type="slidenum">
              <a:rPr lang="en-US"/>
              <a:pPr/>
              <a:t>24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33E854-D076-4DEB-BE90-D56D7C61B0C8}" type="slidenum">
              <a:rPr lang="en-US"/>
              <a:pPr/>
              <a:t>25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9812B6-38E4-45B5-BC87-E6C1274E38F6}" type="slidenum">
              <a:rPr lang="en-US"/>
              <a:pPr/>
              <a:t>26</a:t>
            </a:fld>
            <a:endParaRPr lang="en-US"/>
          </a:p>
        </p:txBody>
      </p:sp>
      <p:sp>
        <p:nvSpPr>
          <p:cNvPr id="692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18.10 A model for the action of enhancers and transcription activators.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187DF0-097B-4537-8557-FB4154509D4A}" type="slidenum">
              <a:rPr lang="en-US"/>
              <a:pPr/>
              <a:t>27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1A849-87D9-4AF7-82F2-4473F1100E39}" type="slidenum">
              <a:rPr lang="en-US"/>
              <a:pPr/>
              <a:t>28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4481D8-8576-4B27-8B9E-80FA82A56066}" type="slidenum">
              <a:rPr lang="en-US"/>
              <a:pPr/>
              <a:t>29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4CE4D1-CB48-4323-ACFF-71C157A67297}" type="slidenum">
              <a:rPr lang="en-US"/>
              <a:pPr/>
              <a:t>30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8F7168-20E8-46A3-98A4-4D77EF4D83E4}" type="slidenum">
              <a:rPr lang="en-US"/>
              <a:pPr/>
              <a:t>31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18.13 Alternative RNA splicing of the troponin T gene.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C5A0F6-4D17-4153-A742-1D16BAF23DCD}" type="slidenum">
              <a:rPr lang="en-US"/>
              <a:pPr/>
              <a:t>3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C82694-EADA-4A8D-B09B-2350CCF0E6F4}" type="slidenum">
              <a:rPr lang="en-US"/>
              <a:pPr/>
              <a:t>32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38185-28D8-4FB3-A51E-91D016E0A394}" type="slidenum">
              <a:rPr lang="en-US"/>
              <a:pPr/>
              <a:t>33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78CC34-F9A4-438B-9060-CA703CA69F54}" type="slidenum">
              <a:rPr lang="en-US"/>
              <a:pPr/>
              <a:t>34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BE07A-011F-4F04-AB0F-9324AFD36839}" type="slidenum">
              <a:rPr lang="en-US"/>
              <a:pPr/>
              <a:t>35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18.14 Degradation of a protein by a proteasome.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1F55DF-60CA-4128-94BB-6EBDBF101E22}" type="slidenum">
              <a:rPr lang="en-US"/>
              <a:pPr/>
              <a:t>36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222413-9952-4409-B889-817B9A85A159}" type="slidenum">
              <a:rPr lang="en-US"/>
              <a:pPr/>
              <a:t>37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0AF21-ED1F-46F9-AD1B-A50271441A51}" type="slidenum">
              <a:rPr lang="en-US"/>
              <a:pPr/>
              <a:t>38</a:t>
            </a:fld>
            <a:endParaRPr lang="en-US"/>
          </a:p>
        </p:txBody>
      </p:sp>
      <p:sp>
        <p:nvSpPr>
          <p:cNvPr id="5939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18.15 Regulation of gene expression by miRNAs.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60F423-41A6-4389-900F-D9F36E0371A1}" type="slidenum">
              <a:rPr lang="en-US"/>
              <a:pPr/>
              <a:t>39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F541FB-ABBA-4C82-9F6B-8B5CC9E77C30}" type="slidenum">
              <a:rPr lang="en-US"/>
              <a:pPr/>
              <a:t>40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B57AA3-DD44-4D0A-BC8D-6494397D852F}" type="slidenum">
              <a:rPr lang="en-US"/>
              <a:pPr/>
              <a:t>41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18.16 From fertilized egg to animal: What a difference four days makes.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E45676-9F6D-44A4-9B2C-77DA3BF8967E}" type="slidenum">
              <a:rPr lang="en-US"/>
              <a:pPr/>
              <a:t>4</a:t>
            </a:fld>
            <a:endParaRPr lang="en-US"/>
          </a:p>
        </p:txBody>
      </p:sp>
      <p:sp>
        <p:nvSpPr>
          <p:cNvPr id="624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18.2 Regulation of a metabolic pathway.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D0415-7F38-4F81-A410-2239316F3892}" type="slidenum">
              <a:rPr lang="en-US"/>
              <a:pPr/>
              <a:t>42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1116BB-FBF1-4D03-8CF8-0709ADB91D48}" type="slidenum">
              <a:rPr lang="en-US"/>
              <a:pPr/>
              <a:t>43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23680-6C71-49AA-9A40-3BE0FD0C3AA1}" type="slidenum">
              <a:rPr lang="en-US"/>
              <a:pPr/>
              <a:t>44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18.17 Sources of developmental information for the early embryo.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44563-7F91-4F23-82A3-84BA57FA2C16}" type="slidenum">
              <a:rPr lang="en-US"/>
              <a:pPr/>
              <a:t>45</a:t>
            </a:fld>
            <a:endParaRPr lang="en-US"/>
          </a:p>
        </p:txBody>
      </p:sp>
      <p:sp>
        <p:nvSpPr>
          <p:cNvPr id="706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18.17 Sources of developmental information for the early embryo.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91BF6B-7879-4B20-A690-7D42AC4EAD8D}" type="slidenum">
              <a:rPr lang="en-US"/>
              <a:pPr/>
              <a:t>46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E9DF2F-F971-4477-B694-36BFC1D528DC}" type="slidenum">
              <a:rPr lang="en-US"/>
              <a:pPr/>
              <a:t>47</a:t>
            </a:fld>
            <a:endParaRPr lang="en-US"/>
          </a:p>
        </p:txBody>
      </p:sp>
      <p:sp>
        <p:nvSpPr>
          <p:cNvPr id="608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18.17 Sources of developmental information for the early embryo.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51456-DECB-4B53-9478-CD600E44BB84}" type="slidenum">
              <a:rPr lang="en-US"/>
              <a:pPr/>
              <a:t>48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F23A0-67A9-46D3-8208-0072610435CA}" type="slidenum">
              <a:rPr lang="en-US"/>
              <a:pPr/>
              <a:t>49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40FC7-CF60-4F1A-8EAE-D18D2910B0F1}" type="slidenum">
              <a:rPr lang="en-US"/>
              <a:pPr/>
              <a:t>50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6EF76A-AFF8-4E8E-B681-D40F9D075CE5}" type="slidenum">
              <a:rPr lang="en-US"/>
              <a:pPr/>
              <a:t>51</a:t>
            </a:fld>
            <a:endParaRPr lang="en-US"/>
          </a:p>
        </p:txBody>
      </p:sp>
      <p:sp>
        <p:nvSpPr>
          <p:cNvPr id="604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18.20 Abnormal pattern formation in </a:t>
            </a:r>
            <a:r>
              <a:rPr lang="en-US" i="1"/>
              <a:t>Drosophila.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94105-F890-4A32-AEAD-BA4EF4041C18}" type="slidenum">
              <a:rPr lang="en-US"/>
              <a:pPr/>
              <a:t>5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BEC00-4919-447B-8FA9-C14235744C2D}" type="slidenum">
              <a:rPr lang="en-US"/>
              <a:pPr/>
              <a:t>52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A19CAA-3342-44B9-B15E-A0C80220E5A0}" type="slidenum">
              <a:rPr lang="en-US"/>
              <a:pPr/>
              <a:t>53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C54D3-3BAF-4BCD-9D55-51EE59E23B47}" type="slidenum">
              <a:rPr lang="en-US"/>
              <a:pPr/>
              <a:t>54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3362C9-F66C-4F26-B137-609CE6DAF65B}" type="slidenum">
              <a:rPr lang="en-US"/>
              <a:pPr/>
              <a:t>55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4678C-A9EB-4B98-8D78-FD42F530EF15}" type="slidenum">
              <a:rPr lang="en-US"/>
              <a:pPr/>
              <a:t>56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70FF8-23D4-4865-A8B2-47D50317AE9E}" type="slidenum">
              <a:rPr lang="en-US"/>
              <a:pPr/>
              <a:t>57</a:t>
            </a:fld>
            <a:endParaRPr lang="en-US"/>
          </a:p>
        </p:txBody>
      </p:sp>
      <p:sp>
        <p:nvSpPr>
          <p:cNvPr id="532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C1B176-2CD1-43C6-B4D2-64A11119E5A1}" type="slidenum">
              <a:rPr lang="en-US"/>
              <a:pPr/>
              <a:t>58</a:t>
            </a:fld>
            <a:endParaRPr lang="en-US"/>
          </a:p>
        </p:txBody>
      </p:sp>
      <p:sp>
        <p:nvSpPr>
          <p:cNvPr id="731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18.24 Signaling pathways that regulate cell division.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7E7562-41AC-4638-9C4B-EA1C1F0367DD}" type="slidenum">
              <a:rPr lang="en-US"/>
              <a:pPr/>
              <a:t>59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6ABFD-B8DE-4F91-89A1-155AA0F0DC51}" type="slidenum">
              <a:rPr lang="en-US"/>
              <a:pPr/>
              <a:t>60</a:t>
            </a:fld>
            <a:endParaRPr lang="en-US"/>
          </a:p>
        </p:txBody>
      </p:sp>
      <p:sp>
        <p:nvSpPr>
          <p:cNvPr id="620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18.25 A multistep model for the development of colorectal cancer.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E80DC9-47CB-4809-9505-23A0183F1008}" type="slidenum">
              <a:rPr lang="en-US"/>
              <a:pPr/>
              <a:t>6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338E8-A115-42A4-B334-BC870C2687E6}" type="slidenum">
              <a:rPr lang="en-US"/>
              <a:pPr/>
              <a:t>7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1ACF44-BEB4-4C8F-BC6B-C1CB30F38ADE}" type="slidenum">
              <a:rPr lang="en-US"/>
              <a:pPr/>
              <a:t>8</a:t>
            </a:fld>
            <a:endParaRPr lang="en-US"/>
          </a:p>
        </p:txBody>
      </p:sp>
      <p:sp>
        <p:nvSpPr>
          <p:cNvPr id="667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18.3 The </a:t>
            </a:r>
            <a:r>
              <a:rPr lang="en-US" i="1"/>
              <a:t>trp</a:t>
            </a:r>
            <a:r>
              <a:rPr lang="en-US"/>
              <a:t> operon in </a:t>
            </a:r>
            <a:r>
              <a:rPr lang="en-US" i="1"/>
              <a:t>E. coli</a:t>
            </a:r>
            <a:r>
              <a:rPr lang="en-US"/>
              <a:t>: regulated synthesis of repressible enzymes.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CAA48C-4AD9-45AA-B881-47BDDAA0D597}" type="slidenum">
              <a:rPr lang="en-US"/>
              <a:pPr/>
              <a:t>10</a:t>
            </a:fld>
            <a:endParaRPr lang="en-US"/>
          </a:p>
        </p:txBody>
      </p:sp>
      <p:sp>
        <p:nvSpPr>
          <p:cNvPr id="671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18.3 The </a:t>
            </a:r>
            <a:r>
              <a:rPr lang="en-US" i="1"/>
              <a:t>trp</a:t>
            </a:r>
            <a:r>
              <a:rPr lang="en-US"/>
              <a:t> operon in </a:t>
            </a:r>
            <a:r>
              <a:rPr lang="en-US" i="1"/>
              <a:t>E. coli</a:t>
            </a:r>
            <a:r>
              <a:rPr lang="en-US"/>
              <a:t>: regulated synthesis of repressible enzymes.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46300"/>
            <a:ext cx="77962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46500"/>
            <a:ext cx="6421438" cy="1752600"/>
          </a:xfrm>
        </p:spPr>
        <p:txBody>
          <a:bodyPr/>
          <a:lstStyle>
            <a:lvl1pPr marL="0" indent="0" algn="ctr">
              <a:buFont typeface="Times" pitchFamily="84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108700"/>
            <a:ext cx="19113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108700"/>
            <a:ext cx="29051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29400" y="6108700"/>
            <a:ext cx="1911350" cy="457200"/>
          </a:xfrm>
        </p:spPr>
        <p:txBody>
          <a:bodyPr/>
          <a:lstStyle>
            <a:lvl1pPr>
              <a:defRPr/>
            </a:lvl1pPr>
          </a:lstStyle>
          <a:p>
            <a:fld id="{E37AE7B7-15D0-4E02-B5C1-1726CF58393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3" descr="C:\Documents and Settings\dking\Desktop\55823Reece_Marketing_Cover\55823Reece9e_webdev.jpg"/>
          <p:cNvPicPr>
            <a:picLocks noChangeAspect="1" noChangeArrowheads="1"/>
          </p:cNvPicPr>
          <p:nvPr userDrawn="1"/>
        </p:nvPicPr>
        <p:blipFill>
          <a:blip r:embed="rId2" cstate="print"/>
          <a:srcRect l="15732" t="38251" r="-262" b="23915"/>
          <a:stretch>
            <a:fillRect/>
          </a:stretch>
        </p:blipFill>
        <p:spPr bwMode="auto">
          <a:xfrm>
            <a:off x="0" y="1512888"/>
            <a:ext cx="91709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88" y="0"/>
            <a:ext cx="9145587" cy="763588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 b="1">
                <a:latin typeface="Times New Roman" pitchFamily="84" charset="0"/>
                <a:cs typeface="Times New Roman" pitchFamily="84" charset="0"/>
              </a:rPr>
              <a:t>LECTURE PRESENTATIONS</a:t>
            </a:r>
            <a:endParaRPr lang="en-US" sz="1600">
              <a:latin typeface="Times New Roman" pitchFamily="84" charset="0"/>
              <a:cs typeface="Times New Roman" pitchFamily="84" charset="0"/>
            </a:endParaRPr>
          </a:p>
          <a:p>
            <a:pPr algn="ctr" eaLnBrk="1" hangingPunct="1"/>
            <a:r>
              <a:rPr lang="en-US" sz="1600">
                <a:latin typeface="Times New Roman" pitchFamily="84" charset="0"/>
                <a:cs typeface="Times New Roman" pitchFamily="84" charset="0"/>
              </a:rPr>
              <a:t>For CAMPBELL BIOLOGY, NINTH EDITION</a:t>
            </a:r>
            <a:endParaRPr lang="en-US" sz="1600" b="1" i="1">
              <a:latin typeface="Times New Roman" pitchFamily="84" charset="0"/>
              <a:cs typeface="Times New Roman" pitchFamily="84" charset="0"/>
            </a:endParaRPr>
          </a:p>
          <a:p>
            <a:pPr algn="ctr" eaLnBrk="1" hangingPunct="1"/>
            <a:r>
              <a:rPr lang="en-US" sz="1200">
                <a:latin typeface="Times New Roman" pitchFamily="84" charset="0"/>
                <a:cs typeface="Times New Roman" pitchFamily="84" charset="0"/>
              </a:rPr>
              <a:t>Jane B. Reece, Lisa A. Urry, Michael L. Cain, Steven A. Wasserman, Peter V. Minorsky, Robert B. Jackson</a:t>
            </a:r>
          </a:p>
        </p:txBody>
      </p:sp>
      <p:sp>
        <p:nvSpPr>
          <p:cNvPr id="10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200">
                <a:latin typeface="Times New Roman" pitchFamily="84" charset="0"/>
                <a:cs typeface="Times New Roman" pitchFamily="84" charset="0"/>
              </a:rPr>
              <a:t>© 2011 Pearson Education, Inc.</a:t>
            </a:r>
          </a:p>
        </p:txBody>
      </p:sp>
      <p:sp>
        <p:nvSpPr>
          <p:cNvPr id="3093" name="Rectangle 3"/>
          <p:cNvSpPr>
            <a:spLocks noChangeArrowheads="1"/>
          </p:cNvSpPr>
          <p:nvPr userDrawn="1"/>
        </p:nvSpPr>
        <p:spPr bwMode="auto">
          <a:xfrm>
            <a:off x="6705600" y="5562600"/>
            <a:ext cx="2362200" cy="838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b="1">
                <a:solidFill>
                  <a:schemeClr val="bg1"/>
                </a:solidFill>
                <a:latin typeface="Times New Roman" pitchFamily="84" charset="0"/>
              </a:rPr>
              <a:t>Lectures by</a:t>
            </a:r>
          </a:p>
          <a:p>
            <a:pPr algn="r"/>
            <a:r>
              <a:rPr lang="en-US" sz="1600" b="1">
                <a:solidFill>
                  <a:schemeClr val="bg1"/>
                </a:solidFill>
                <a:latin typeface="Times New Roman" pitchFamily="84" charset="0"/>
              </a:rPr>
              <a:t>Erin Barley</a:t>
            </a:r>
          </a:p>
          <a:p>
            <a:pPr algn="r"/>
            <a:r>
              <a:rPr lang="en-US" sz="1600" b="1">
                <a:solidFill>
                  <a:schemeClr val="bg1"/>
                </a:solidFill>
                <a:latin typeface="Times New Roman" pitchFamily="84" charset="0"/>
              </a:rPr>
              <a:t>Kathleen Fitzpatrick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38FDA-A6E9-449F-AB74-552C43FA3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F4922-7ABC-4F02-94FC-833D2A99DB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DBABE-ECB7-432F-AA68-3E6A7737EE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10B4E-6CDE-4339-B674-8FE7F257FB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4FB97-80A7-493F-8A2E-69DF482AEF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25E45-D263-4E58-A46D-C778691839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0D26D-D04B-427B-A414-EFA51E2E77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67812-88F5-4AF5-ADB6-3F879DA88E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6BC0B-2ED6-493C-8CBF-8E2BF3CB64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2E3AE-85FA-47ED-A0CE-07BCD916A3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FA06C7-3AAC-417C-8E5E-7D4F4C79A3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D1300D"/>
        </a:buClr>
        <a:buFont typeface="Times" pitchFamily="8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18_22DNAPacking_A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18_13RNAProcessing_A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18_14mRNADegradation_A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18_15BlockingTranslation_A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18_14ProteinProcessing_A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18_14ProteinDegradation_A.html" TargetMode="Externa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9834092339/student_view0/chapter16/control_of_gene_expression_in_eukaryotes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18_17bCellSignaling_A.html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39688" y="1917700"/>
            <a:ext cx="82788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 b="1">
                <a:solidFill>
                  <a:schemeClr val="bg1"/>
                </a:solidFill>
                <a:latin typeface="Times New Roman" pitchFamily="84" charset="0"/>
              </a:rPr>
              <a:t>Regulation of Gene Expression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3500" y="838200"/>
            <a:ext cx="262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itchFamily="84" charset="0"/>
                <a:cs typeface="Times New Roman" pitchFamily="84" charset="0"/>
              </a:rPr>
              <a:t>Chapter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18.3b-2</a:t>
            </a:r>
          </a:p>
        </p:txBody>
      </p:sp>
      <p:pic>
        <p:nvPicPr>
          <p:cNvPr id="670723" name="Picture 3" descr="18_03bTrpOperon_2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568325"/>
            <a:ext cx="8548687" cy="5719763"/>
          </a:xfrm>
          <a:prstGeom prst="rect">
            <a:avLst/>
          </a:prstGeom>
          <a:noFill/>
        </p:spPr>
      </p:pic>
      <p:sp>
        <p:nvSpPr>
          <p:cNvPr id="670724" name="Text Box 4"/>
          <p:cNvSpPr txBox="1">
            <a:spLocks noChangeArrowheads="1"/>
          </p:cNvSpPr>
          <p:nvPr/>
        </p:nvSpPr>
        <p:spPr bwMode="auto">
          <a:xfrm>
            <a:off x="327025" y="5791200"/>
            <a:ext cx="72548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 dirty="0"/>
              <a:t>(b) Tryptophan present, repressor active, operon off</a:t>
            </a:r>
          </a:p>
        </p:txBody>
      </p:sp>
      <p:sp>
        <p:nvSpPr>
          <p:cNvPr id="670725" name="Text Box 5"/>
          <p:cNvSpPr txBox="1">
            <a:spLocks noChangeArrowheads="1"/>
          </p:cNvSpPr>
          <p:nvPr/>
        </p:nvSpPr>
        <p:spPr bwMode="auto">
          <a:xfrm>
            <a:off x="339725" y="850900"/>
            <a:ext cx="660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DNA</a:t>
            </a:r>
          </a:p>
        </p:txBody>
      </p:sp>
      <p:sp>
        <p:nvSpPr>
          <p:cNvPr id="670726" name="Text Box 6"/>
          <p:cNvSpPr txBox="1">
            <a:spLocks noChangeArrowheads="1"/>
          </p:cNvSpPr>
          <p:nvPr/>
        </p:nvSpPr>
        <p:spPr bwMode="auto">
          <a:xfrm>
            <a:off x="339725" y="2514600"/>
            <a:ext cx="9223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mRNA</a:t>
            </a:r>
          </a:p>
        </p:txBody>
      </p:sp>
      <p:sp>
        <p:nvSpPr>
          <p:cNvPr id="670727" name="Text Box 7"/>
          <p:cNvSpPr txBox="1">
            <a:spLocks noChangeArrowheads="1"/>
          </p:cNvSpPr>
          <p:nvPr/>
        </p:nvSpPr>
        <p:spPr bwMode="auto">
          <a:xfrm>
            <a:off x="342900" y="4000500"/>
            <a:ext cx="10414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Protein</a:t>
            </a:r>
          </a:p>
        </p:txBody>
      </p:sp>
      <p:sp>
        <p:nvSpPr>
          <p:cNvPr id="670728" name="Text Box 8"/>
          <p:cNvSpPr txBox="1">
            <a:spLocks noChangeArrowheads="1"/>
          </p:cNvSpPr>
          <p:nvPr/>
        </p:nvSpPr>
        <p:spPr bwMode="auto">
          <a:xfrm>
            <a:off x="2590800" y="5029200"/>
            <a:ext cx="19304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Tryptophan </a:t>
            </a:r>
            <a:br>
              <a:rPr lang="en-US" sz="2200" b="1"/>
            </a:br>
            <a:r>
              <a:rPr lang="en-US" sz="2200" b="1"/>
              <a:t>(corepressor)</a:t>
            </a:r>
          </a:p>
        </p:txBody>
      </p:sp>
      <p:sp>
        <p:nvSpPr>
          <p:cNvPr id="670729" name="Text Box 9"/>
          <p:cNvSpPr txBox="1">
            <a:spLocks noChangeArrowheads="1"/>
          </p:cNvSpPr>
          <p:nvPr/>
        </p:nvSpPr>
        <p:spPr bwMode="auto">
          <a:xfrm>
            <a:off x="6946900" y="4013200"/>
            <a:ext cx="13985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Active</a:t>
            </a:r>
            <a:br>
              <a:rPr lang="en-US" sz="2200" b="1"/>
            </a:br>
            <a:r>
              <a:rPr lang="en-US" sz="2200" b="1"/>
              <a:t>repressor</a:t>
            </a:r>
          </a:p>
        </p:txBody>
      </p:sp>
      <p:sp>
        <p:nvSpPr>
          <p:cNvPr id="670730" name="Text Box 10"/>
          <p:cNvSpPr txBox="1">
            <a:spLocks noChangeArrowheads="1"/>
          </p:cNvSpPr>
          <p:nvPr/>
        </p:nvSpPr>
        <p:spPr bwMode="auto">
          <a:xfrm>
            <a:off x="7734300" y="1308100"/>
            <a:ext cx="1089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No RNA</a:t>
            </a:r>
            <a:br>
              <a:rPr lang="en-US" sz="2200" b="1"/>
            </a:br>
            <a:r>
              <a:rPr lang="en-US" sz="2200" b="1"/>
              <a:t>made</a:t>
            </a:r>
          </a:p>
        </p:txBody>
      </p:sp>
      <p:sp>
        <p:nvSpPr>
          <p:cNvPr id="670731" name="Line 11"/>
          <p:cNvSpPr>
            <a:spLocks noChangeShapeType="1"/>
          </p:cNvSpPr>
          <p:nvPr/>
        </p:nvSpPr>
        <p:spPr bwMode="auto">
          <a:xfrm flipV="1">
            <a:off x="1892300" y="5219700"/>
            <a:ext cx="66040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741544" y="107156"/>
            <a:ext cx="8107772" cy="6293644"/>
            <a:chOff x="741544" y="107156"/>
            <a:chExt cx="8107772" cy="6293644"/>
          </a:xfrm>
        </p:grpSpPr>
        <p:sp>
          <p:nvSpPr>
            <p:cNvPr id="14" name="SMARTInkAnnotation262"/>
            <p:cNvSpPr/>
            <p:nvPr/>
          </p:nvSpPr>
          <p:spPr bwMode="auto">
            <a:xfrm>
              <a:off x="741544" y="5508681"/>
              <a:ext cx="3151800" cy="892119"/>
            </a:xfrm>
            <a:custGeom>
              <a:avLst/>
              <a:gdLst/>
              <a:ahLst/>
              <a:cxnLst/>
              <a:rect l="0" t="0" r="0" b="0"/>
              <a:pathLst>
                <a:path w="3151800" h="892119">
                  <a:moveTo>
                    <a:pt x="106776" y="580408"/>
                  </a:moveTo>
                  <a:lnTo>
                    <a:pt x="106776" y="588097"/>
                  </a:lnTo>
                  <a:lnTo>
                    <a:pt x="107768" y="588511"/>
                  </a:lnTo>
                  <a:lnTo>
                    <a:pt x="115870" y="589266"/>
                  </a:lnTo>
                  <a:lnTo>
                    <a:pt x="120078" y="589306"/>
                  </a:lnTo>
                  <a:lnTo>
                    <a:pt x="121597" y="590309"/>
                  </a:lnTo>
                  <a:lnTo>
                    <a:pt x="122610" y="591969"/>
                  </a:lnTo>
                  <a:lnTo>
                    <a:pt x="123285" y="594069"/>
                  </a:lnTo>
                  <a:lnTo>
                    <a:pt x="124727" y="595468"/>
                  </a:lnTo>
                  <a:lnTo>
                    <a:pt x="126681" y="596402"/>
                  </a:lnTo>
                  <a:lnTo>
                    <a:pt x="132205" y="597900"/>
                  </a:lnTo>
                  <a:lnTo>
                    <a:pt x="140425" y="604332"/>
                  </a:lnTo>
                  <a:lnTo>
                    <a:pt x="145874" y="605923"/>
                  </a:lnTo>
                  <a:lnTo>
                    <a:pt x="154520" y="606820"/>
                  </a:lnTo>
                  <a:lnTo>
                    <a:pt x="156465" y="607938"/>
                  </a:lnTo>
                  <a:lnTo>
                    <a:pt x="157761" y="609676"/>
                  </a:lnTo>
                  <a:lnTo>
                    <a:pt x="158625" y="611826"/>
                  </a:lnTo>
                  <a:lnTo>
                    <a:pt x="160194" y="613259"/>
                  </a:lnTo>
                  <a:lnTo>
                    <a:pt x="162231" y="614215"/>
                  </a:lnTo>
                  <a:lnTo>
                    <a:pt x="167141" y="615278"/>
                  </a:lnTo>
                  <a:lnTo>
                    <a:pt x="172631" y="615749"/>
                  </a:lnTo>
                  <a:lnTo>
                    <a:pt x="175484" y="616868"/>
                  </a:lnTo>
                  <a:lnTo>
                    <a:pt x="181300" y="620755"/>
                  </a:lnTo>
                  <a:lnTo>
                    <a:pt x="189838" y="623145"/>
                  </a:lnTo>
                  <a:lnTo>
                    <a:pt x="194893" y="623782"/>
                  </a:lnTo>
                  <a:lnTo>
                    <a:pt x="203155" y="627136"/>
                  </a:lnTo>
                  <a:lnTo>
                    <a:pt x="213385" y="634603"/>
                  </a:lnTo>
                  <a:lnTo>
                    <a:pt x="216543" y="637374"/>
                  </a:lnTo>
                  <a:lnTo>
                    <a:pt x="219642" y="639221"/>
                  </a:lnTo>
                  <a:lnTo>
                    <a:pt x="243860" y="649721"/>
                  </a:lnTo>
                  <a:lnTo>
                    <a:pt x="251377" y="655201"/>
                  </a:lnTo>
                  <a:lnTo>
                    <a:pt x="255762" y="657059"/>
                  </a:lnTo>
                  <a:lnTo>
                    <a:pt x="305145" y="671735"/>
                  </a:lnTo>
                  <a:lnTo>
                    <a:pt x="350929" y="692605"/>
                  </a:lnTo>
                  <a:lnTo>
                    <a:pt x="374681" y="698372"/>
                  </a:lnTo>
                  <a:lnTo>
                    <a:pt x="428245" y="723333"/>
                  </a:lnTo>
                  <a:lnTo>
                    <a:pt x="440151" y="728266"/>
                  </a:lnTo>
                  <a:lnTo>
                    <a:pt x="463963" y="734079"/>
                  </a:lnTo>
                  <a:lnTo>
                    <a:pt x="493729" y="746349"/>
                  </a:lnTo>
                  <a:lnTo>
                    <a:pt x="505635" y="748418"/>
                  </a:lnTo>
                  <a:lnTo>
                    <a:pt x="511588" y="750954"/>
                  </a:lnTo>
                  <a:lnTo>
                    <a:pt x="523494" y="759063"/>
                  </a:lnTo>
                  <a:lnTo>
                    <a:pt x="530440" y="762019"/>
                  </a:lnTo>
                  <a:lnTo>
                    <a:pt x="604813" y="785921"/>
                  </a:lnTo>
                  <a:lnTo>
                    <a:pt x="617844" y="790810"/>
                  </a:lnTo>
                  <a:lnTo>
                    <a:pt x="660521" y="801507"/>
                  </a:lnTo>
                  <a:lnTo>
                    <a:pt x="725990" y="826493"/>
                  </a:lnTo>
                  <a:lnTo>
                    <a:pt x="756603" y="832306"/>
                  </a:lnTo>
                  <a:lnTo>
                    <a:pt x="795269" y="844576"/>
                  </a:lnTo>
                  <a:lnTo>
                    <a:pt x="827614" y="850209"/>
                  </a:lnTo>
                  <a:lnTo>
                    <a:pt x="841882" y="854109"/>
                  </a:lnTo>
                  <a:lnTo>
                    <a:pt x="937270" y="870495"/>
                  </a:lnTo>
                  <a:lnTo>
                    <a:pt x="1019815" y="883111"/>
                  </a:lnTo>
                  <a:lnTo>
                    <a:pt x="1098028" y="884986"/>
                  </a:lnTo>
                  <a:lnTo>
                    <a:pt x="1151554" y="892118"/>
                  </a:lnTo>
                  <a:lnTo>
                    <a:pt x="1240018" y="891934"/>
                  </a:lnTo>
                  <a:lnTo>
                    <a:pt x="1267390" y="887796"/>
                  </a:lnTo>
                  <a:lnTo>
                    <a:pt x="1294351" y="889988"/>
                  </a:lnTo>
                  <a:lnTo>
                    <a:pt x="1392650" y="884104"/>
                  </a:lnTo>
                  <a:lnTo>
                    <a:pt x="1463261" y="883031"/>
                  </a:lnTo>
                  <a:lnTo>
                    <a:pt x="1526547" y="875640"/>
                  </a:lnTo>
                  <a:lnTo>
                    <a:pt x="1624454" y="875098"/>
                  </a:lnTo>
                  <a:lnTo>
                    <a:pt x="1714113" y="866404"/>
                  </a:lnTo>
                  <a:lnTo>
                    <a:pt x="1767697" y="865188"/>
                  </a:lnTo>
                  <a:lnTo>
                    <a:pt x="1821276" y="858058"/>
                  </a:lnTo>
                  <a:lnTo>
                    <a:pt x="1848065" y="856482"/>
                  </a:lnTo>
                  <a:lnTo>
                    <a:pt x="1901643" y="849148"/>
                  </a:lnTo>
                  <a:lnTo>
                    <a:pt x="1955221" y="847381"/>
                  </a:lnTo>
                  <a:lnTo>
                    <a:pt x="2008799" y="840203"/>
                  </a:lnTo>
                  <a:lnTo>
                    <a:pt x="2062377" y="838450"/>
                  </a:lnTo>
                  <a:lnTo>
                    <a:pt x="2109818" y="831274"/>
                  </a:lnTo>
                  <a:lnTo>
                    <a:pt x="2134642" y="829694"/>
                  </a:lnTo>
                  <a:lnTo>
                    <a:pt x="2181329" y="822359"/>
                  </a:lnTo>
                  <a:lnTo>
                    <a:pt x="2206101" y="820769"/>
                  </a:lnTo>
                  <a:lnTo>
                    <a:pt x="2252768" y="813430"/>
                  </a:lnTo>
                  <a:lnTo>
                    <a:pt x="2276547" y="811840"/>
                  </a:lnTo>
                  <a:lnTo>
                    <a:pt x="2305508" y="805562"/>
                  </a:lnTo>
                  <a:lnTo>
                    <a:pt x="2365901" y="802733"/>
                  </a:lnTo>
                  <a:lnTo>
                    <a:pt x="2394817" y="796598"/>
                  </a:lnTo>
                  <a:lnTo>
                    <a:pt x="2457750" y="792124"/>
                  </a:lnTo>
                  <a:lnTo>
                    <a:pt x="2480157" y="787667"/>
                  </a:lnTo>
                  <a:lnTo>
                    <a:pt x="2520269" y="783310"/>
                  </a:lnTo>
                  <a:lnTo>
                    <a:pt x="2542669" y="778772"/>
                  </a:lnTo>
                  <a:lnTo>
                    <a:pt x="2592131" y="775944"/>
                  </a:lnTo>
                  <a:lnTo>
                    <a:pt x="2616003" y="769808"/>
                  </a:lnTo>
                  <a:lnTo>
                    <a:pt x="2663642" y="767013"/>
                  </a:lnTo>
                  <a:lnTo>
                    <a:pt x="2687456" y="760878"/>
                  </a:lnTo>
                  <a:lnTo>
                    <a:pt x="2769807" y="758016"/>
                  </a:lnTo>
                  <a:lnTo>
                    <a:pt x="2782521" y="752867"/>
                  </a:lnTo>
                  <a:lnTo>
                    <a:pt x="2804093" y="750625"/>
                  </a:lnTo>
                  <a:lnTo>
                    <a:pt x="2837557" y="750105"/>
                  </a:lnTo>
                  <a:lnTo>
                    <a:pt x="2842093" y="749102"/>
                  </a:lnTo>
                  <a:lnTo>
                    <a:pt x="2854211" y="743942"/>
                  </a:lnTo>
                  <a:lnTo>
                    <a:pt x="2876592" y="741511"/>
                  </a:lnTo>
                  <a:lnTo>
                    <a:pt x="2918011" y="741152"/>
                  </a:lnTo>
                  <a:lnTo>
                    <a:pt x="2922519" y="740157"/>
                  </a:lnTo>
                  <a:lnTo>
                    <a:pt x="2936882" y="734077"/>
                  </a:lnTo>
                  <a:lnTo>
                    <a:pt x="2948883" y="732765"/>
                  </a:lnTo>
                  <a:lnTo>
                    <a:pt x="3044639" y="732213"/>
                  </a:lnTo>
                  <a:lnTo>
                    <a:pt x="3151799" y="732213"/>
                  </a:lnTo>
                  <a:lnTo>
                    <a:pt x="3143237" y="732213"/>
                  </a:lnTo>
                  <a:lnTo>
                    <a:pt x="3134317" y="740775"/>
                  </a:lnTo>
                  <a:lnTo>
                    <a:pt x="3038689" y="741143"/>
                  </a:lnTo>
                  <a:lnTo>
                    <a:pt x="3023806" y="741143"/>
                  </a:lnTo>
                  <a:lnTo>
                    <a:pt x="3020830" y="740151"/>
                  </a:lnTo>
                  <a:lnTo>
                    <a:pt x="3011900" y="735006"/>
                  </a:lnTo>
                  <a:lnTo>
                    <a:pt x="3005947" y="733454"/>
                  </a:lnTo>
                  <a:lnTo>
                    <a:pt x="2993049" y="731467"/>
                  </a:lnTo>
                  <a:lnTo>
                    <a:pt x="2975067" y="725194"/>
                  </a:lnTo>
                  <a:lnTo>
                    <a:pt x="2942997" y="718655"/>
                  </a:lnTo>
                  <a:lnTo>
                    <a:pt x="2932329" y="713619"/>
                  </a:lnTo>
                  <a:lnTo>
                    <a:pt x="2913178" y="700366"/>
                  </a:lnTo>
                  <a:lnTo>
                    <a:pt x="2898755" y="696649"/>
                  </a:lnTo>
                  <a:lnTo>
                    <a:pt x="2891168" y="692264"/>
                  </a:lnTo>
                  <a:lnTo>
                    <a:pt x="2881319" y="684217"/>
                  </a:lnTo>
                  <a:lnTo>
                    <a:pt x="2877221" y="682356"/>
                  </a:lnTo>
                  <a:lnTo>
                    <a:pt x="2862965" y="678745"/>
                  </a:lnTo>
                  <a:lnTo>
                    <a:pt x="2855418" y="674384"/>
                  </a:lnTo>
                  <a:lnTo>
                    <a:pt x="2848757" y="666493"/>
                  </a:lnTo>
                  <a:lnTo>
                    <a:pt x="2845591" y="661610"/>
                  </a:lnTo>
                  <a:lnTo>
                    <a:pt x="2836782" y="653540"/>
                  </a:lnTo>
                  <a:lnTo>
                    <a:pt x="2819699" y="640275"/>
                  </a:lnTo>
                  <a:lnTo>
                    <a:pt x="2800676" y="614421"/>
                  </a:lnTo>
                  <a:lnTo>
                    <a:pt x="2792016" y="607762"/>
                  </a:lnTo>
                  <a:lnTo>
                    <a:pt x="2786928" y="604598"/>
                  </a:lnTo>
                  <a:lnTo>
                    <a:pt x="2778629" y="595789"/>
                  </a:lnTo>
                  <a:lnTo>
                    <a:pt x="2759057" y="569399"/>
                  </a:lnTo>
                  <a:lnTo>
                    <a:pt x="2744032" y="542432"/>
                  </a:lnTo>
                  <a:lnTo>
                    <a:pt x="2729130" y="519600"/>
                  </a:lnTo>
                  <a:lnTo>
                    <a:pt x="2718214" y="497805"/>
                  </a:lnTo>
                  <a:lnTo>
                    <a:pt x="2710027" y="470214"/>
                  </a:lnTo>
                  <a:lnTo>
                    <a:pt x="2704763" y="459334"/>
                  </a:lnTo>
                  <a:lnTo>
                    <a:pt x="2701970" y="455043"/>
                  </a:lnTo>
                  <a:lnTo>
                    <a:pt x="2698868" y="444985"/>
                  </a:lnTo>
                  <a:lnTo>
                    <a:pt x="2696496" y="433900"/>
                  </a:lnTo>
                  <a:lnTo>
                    <a:pt x="2690575" y="416503"/>
                  </a:lnTo>
                  <a:lnTo>
                    <a:pt x="2685426" y="392847"/>
                  </a:lnTo>
                  <a:lnTo>
                    <a:pt x="2681592" y="380961"/>
                  </a:lnTo>
                  <a:lnTo>
                    <a:pt x="2678442" y="363114"/>
                  </a:lnTo>
                  <a:lnTo>
                    <a:pt x="2672658" y="345258"/>
                  </a:lnTo>
                  <a:lnTo>
                    <a:pt x="2669511" y="328392"/>
                  </a:lnTo>
                  <a:lnTo>
                    <a:pt x="2663727" y="315678"/>
                  </a:lnTo>
                  <a:lnTo>
                    <a:pt x="2659943" y="288644"/>
                  </a:lnTo>
                  <a:lnTo>
                    <a:pt x="2653651" y="269915"/>
                  </a:lnTo>
                  <a:lnTo>
                    <a:pt x="2653013" y="266257"/>
                  </a:lnTo>
                  <a:lnTo>
                    <a:pt x="2649658" y="259546"/>
                  </a:lnTo>
                  <a:lnTo>
                    <a:pt x="2637572" y="244136"/>
                  </a:lnTo>
                  <a:lnTo>
                    <a:pt x="2635520" y="238139"/>
                  </a:lnTo>
                  <a:lnTo>
                    <a:pt x="2633980" y="236143"/>
                  </a:lnTo>
                  <a:lnTo>
                    <a:pt x="2631961" y="234812"/>
                  </a:lnTo>
                  <a:lnTo>
                    <a:pt x="2629623" y="233925"/>
                  </a:lnTo>
                  <a:lnTo>
                    <a:pt x="2621592" y="227936"/>
                  </a:lnTo>
                  <a:lnTo>
                    <a:pt x="2612929" y="219877"/>
                  </a:lnTo>
                  <a:lnTo>
                    <a:pt x="2609990" y="218015"/>
                  </a:lnTo>
                  <a:lnTo>
                    <a:pt x="2604078" y="215947"/>
                  </a:lnTo>
                  <a:lnTo>
                    <a:pt x="2595172" y="214781"/>
                  </a:lnTo>
                  <a:lnTo>
                    <a:pt x="2592199" y="213626"/>
                  </a:lnTo>
                  <a:lnTo>
                    <a:pt x="2586249" y="209696"/>
                  </a:lnTo>
                  <a:lnTo>
                    <a:pt x="2577652" y="207288"/>
                  </a:lnTo>
                  <a:lnTo>
                    <a:pt x="2481890" y="205362"/>
                  </a:lnTo>
                  <a:lnTo>
                    <a:pt x="2209480" y="205361"/>
                  </a:lnTo>
                  <a:lnTo>
                    <a:pt x="2178526" y="200217"/>
                  </a:lnTo>
                  <a:lnTo>
                    <a:pt x="2157536" y="202404"/>
                  </a:lnTo>
                  <a:lnTo>
                    <a:pt x="2063100" y="195497"/>
                  </a:lnTo>
                  <a:lnTo>
                    <a:pt x="2033673" y="189375"/>
                  </a:lnTo>
                  <a:lnTo>
                    <a:pt x="1955171" y="184905"/>
                  </a:lnTo>
                  <a:lnTo>
                    <a:pt x="1924233" y="179823"/>
                  </a:lnTo>
                  <a:lnTo>
                    <a:pt x="1883230" y="176092"/>
                  </a:lnTo>
                  <a:lnTo>
                    <a:pt x="1856830" y="171553"/>
                  </a:lnTo>
                  <a:lnTo>
                    <a:pt x="1803402" y="167165"/>
                  </a:lnTo>
                  <a:lnTo>
                    <a:pt x="1776623" y="162625"/>
                  </a:lnTo>
                  <a:lnTo>
                    <a:pt x="1687882" y="149739"/>
                  </a:lnTo>
                  <a:lnTo>
                    <a:pt x="1660705" y="144893"/>
                  </a:lnTo>
                  <a:lnTo>
                    <a:pt x="1562685" y="134327"/>
                  </a:lnTo>
                  <a:lnTo>
                    <a:pt x="1455714" y="118094"/>
                  </a:lnTo>
                  <a:lnTo>
                    <a:pt x="1394561" y="113597"/>
                  </a:lnTo>
                  <a:lnTo>
                    <a:pt x="1366428" y="109050"/>
                  </a:lnTo>
                  <a:lnTo>
                    <a:pt x="1325514" y="102772"/>
                  </a:lnTo>
                  <a:lnTo>
                    <a:pt x="1277131" y="91739"/>
                  </a:lnTo>
                  <a:lnTo>
                    <a:pt x="1185188" y="78315"/>
                  </a:lnTo>
                  <a:lnTo>
                    <a:pt x="1095503" y="61882"/>
                  </a:lnTo>
                  <a:lnTo>
                    <a:pt x="1064167" y="56023"/>
                  </a:lnTo>
                  <a:lnTo>
                    <a:pt x="1036031" y="51641"/>
                  </a:lnTo>
                  <a:lnTo>
                    <a:pt x="1016864" y="47745"/>
                  </a:lnTo>
                  <a:lnTo>
                    <a:pt x="927566" y="35614"/>
                  </a:lnTo>
                  <a:lnTo>
                    <a:pt x="866649" y="27675"/>
                  </a:lnTo>
                  <a:lnTo>
                    <a:pt x="839262" y="26044"/>
                  </a:lnTo>
                  <a:lnTo>
                    <a:pt x="789654" y="19115"/>
                  </a:lnTo>
                  <a:lnTo>
                    <a:pt x="741340" y="15360"/>
                  </a:lnTo>
                  <a:lnTo>
                    <a:pt x="714159" y="10820"/>
                  </a:lnTo>
                  <a:lnTo>
                    <a:pt x="633632" y="6312"/>
                  </a:lnTo>
                  <a:lnTo>
                    <a:pt x="606839" y="1855"/>
                  </a:lnTo>
                  <a:lnTo>
                    <a:pt x="508612" y="0"/>
                  </a:lnTo>
                  <a:lnTo>
                    <a:pt x="455034" y="973"/>
                  </a:lnTo>
                  <a:lnTo>
                    <a:pt x="357554" y="16938"/>
                  </a:lnTo>
                  <a:lnTo>
                    <a:pt x="336082" y="18564"/>
                  </a:lnTo>
                  <a:lnTo>
                    <a:pt x="267600" y="33644"/>
                  </a:lnTo>
                  <a:lnTo>
                    <a:pt x="247583" y="40932"/>
                  </a:lnTo>
                  <a:lnTo>
                    <a:pt x="223041" y="46543"/>
                  </a:lnTo>
                  <a:lnTo>
                    <a:pt x="163334" y="74425"/>
                  </a:lnTo>
                  <a:lnTo>
                    <a:pt x="118351" y="98207"/>
                  </a:lnTo>
                  <a:lnTo>
                    <a:pt x="104914" y="107135"/>
                  </a:lnTo>
                  <a:lnTo>
                    <a:pt x="99581" y="110112"/>
                  </a:lnTo>
                  <a:lnTo>
                    <a:pt x="91011" y="118710"/>
                  </a:lnTo>
                  <a:lnTo>
                    <a:pt x="87336" y="123782"/>
                  </a:lnTo>
                  <a:lnTo>
                    <a:pt x="77961" y="132062"/>
                  </a:lnTo>
                  <a:lnTo>
                    <a:pt x="60514" y="145462"/>
                  </a:lnTo>
                  <a:lnTo>
                    <a:pt x="50625" y="159391"/>
                  </a:lnTo>
                  <a:lnTo>
                    <a:pt x="38395" y="181875"/>
                  </a:lnTo>
                  <a:lnTo>
                    <a:pt x="30401" y="198513"/>
                  </a:lnTo>
                  <a:lnTo>
                    <a:pt x="22194" y="221499"/>
                  </a:lnTo>
                  <a:lnTo>
                    <a:pt x="12273" y="244304"/>
                  </a:lnTo>
                  <a:lnTo>
                    <a:pt x="9285" y="267918"/>
                  </a:lnTo>
                  <a:lnTo>
                    <a:pt x="9040" y="273855"/>
                  </a:lnTo>
                  <a:lnTo>
                    <a:pt x="6121" y="285743"/>
                  </a:lnTo>
                  <a:lnTo>
                    <a:pt x="2509" y="297641"/>
                  </a:lnTo>
                  <a:lnTo>
                    <a:pt x="190" y="321449"/>
                  </a:lnTo>
                  <a:lnTo>
                    <a:pt x="0" y="327401"/>
                  </a:lnTo>
                  <a:lnTo>
                    <a:pt x="2434" y="339308"/>
                  </a:lnTo>
                  <a:lnTo>
                    <a:pt x="5832" y="352205"/>
                  </a:lnTo>
                  <a:lnTo>
                    <a:pt x="8736" y="375209"/>
                  </a:lnTo>
                  <a:lnTo>
                    <a:pt x="15458" y="401263"/>
                  </a:lnTo>
                  <a:lnTo>
                    <a:pt x="19526" y="422156"/>
                  </a:lnTo>
                  <a:lnTo>
                    <a:pt x="27015" y="444553"/>
                  </a:lnTo>
                  <a:lnTo>
                    <a:pt x="38435" y="469899"/>
                  </a:lnTo>
                  <a:lnTo>
                    <a:pt x="56185" y="505961"/>
                  </a:lnTo>
                  <a:lnTo>
                    <a:pt x="78126" y="535755"/>
                  </a:lnTo>
                  <a:lnTo>
                    <a:pt x="81723" y="541710"/>
                  </a:lnTo>
                  <a:lnTo>
                    <a:pt x="91011" y="550972"/>
                  </a:lnTo>
                  <a:lnTo>
                    <a:pt x="118958" y="575282"/>
                  </a:lnTo>
                  <a:lnTo>
                    <a:pt x="130711" y="586729"/>
                  </a:lnTo>
                  <a:lnTo>
                    <a:pt x="145195" y="595785"/>
                  </a:lnTo>
                  <a:lnTo>
                    <a:pt x="161554" y="605102"/>
                  </a:lnTo>
                  <a:lnTo>
                    <a:pt x="170084" y="611753"/>
                  </a:lnTo>
                  <a:lnTo>
                    <a:pt x="196073" y="633987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15" name="SMARTInkAnnotation263"/>
            <p:cNvSpPr/>
            <p:nvPr/>
          </p:nvSpPr>
          <p:spPr bwMode="auto">
            <a:xfrm>
              <a:off x="7206257" y="517921"/>
              <a:ext cx="232173" cy="294681"/>
            </a:xfrm>
            <a:custGeom>
              <a:avLst/>
              <a:gdLst/>
              <a:ahLst/>
              <a:cxnLst/>
              <a:rect l="0" t="0" r="0" b="0"/>
              <a:pathLst>
                <a:path w="232173" h="294681">
                  <a:moveTo>
                    <a:pt x="0" y="294680"/>
                  </a:moveTo>
                  <a:lnTo>
                    <a:pt x="0" y="289535"/>
                  </a:lnTo>
                  <a:lnTo>
                    <a:pt x="0" y="293807"/>
                  </a:lnTo>
                  <a:lnTo>
                    <a:pt x="0" y="289363"/>
                  </a:lnTo>
                  <a:lnTo>
                    <a:pt x="0" y="293784"/>
                  </a:lnTo>
                  <a:lnTo>
                    <a:pt x="0" y="289358"/>
                  </a:lnTo>
                  <a:lnTo>
                    <a:pt x="0" y="291670"/>
                  </a:lnTo>
                  <a:lnTo>
                    <a:pt x="0" y="281035"/>
                  </a:lnTo>
                  <a:lnTo>
                    <a:pt x="993" y="278638"/>
                  </a:lnTo>
                  <a:lnTo>
                    <a:pt x="6137" y="270524"/>
                  </a:lnTo>
                  <a:lnTo>
                    <a:pt x="9095" y="261836"/>
                  </a:lnTo>
                  <a:lnTo>
                    <a:pt x="13302" y="255940"/>
                  </a:lnTo>
                  <a:lnTo>
                    <a:pt x="18480" y="247366"/>
                  </a:lnTo>
                  <a:lnTo>
                    <a:pt x="24089" y="236941"/>
                  </a:lnTo>
                  <a:lnTo>
                    <a:pt x="29888" y="225693"/>
                  </a:lnTo>
                  <a:lnTo>
                    <a:pt x="35773" y="216725"/>
                  </a:lnTo>
                  <a:lnTo>
                    <a:pt x="41696" y="208440"/>
                  </a:lnTo>
                  <a:lnTo>
                    <a:pt x="44664" y="203452"/>
                  </a:lnTo>
                  <a:lnTo>
                    <a:pt x="47635" y="198143"/>
                  </a:lnTo>
                  <a:lnTo>
                    <a:pt x="53583" y="186952"/>
                  </a:lnTo>
                  <a:lnTo>
                    <a:pt x="56558" y="181189"/>
                  </a:lnTo>
                  <a:lnTo>
                    <a:pt x="62510" y="172141"/>
                  </a:lnTo>
                  <a:lnTo>
                    <a:pt x="69453" y="163820"/>
                  </a:lnTo>
                  <a:lnTo>
                    <a:pt x="74084" y="158823"/>
                  </a:lnTo>
                  <a:lnTo>
                    <a:pt x="79154" y="153507"/>
                  </a:lnTo>
                  <a:lnTo>
                    <a:pt x="83528" y="147979"/>
                  </a:lnTo>
                  <a:lnTo>
                    <a:pt x="87435" y="142309"/>
                  </a:lnTo>
                  <a:lnTo>
                    <a:pt x="91032" y="136545"/>
                  </a:lnTo>
                  <a:lnTo>
                    <a:pt x="95415" y="130717"/>
                  </a:lnTo>
                  <a:lnTo>
                    <a:pt x="100321" y="124848"/>
                  </a:lnTo>
                  <a:lnTo>
                    <a:pt x="105576" y="118951"/>
                  </a:lnTo>
                  <a:lnTo>
                    <a:pt x="110072" y="113035"/>
                  </a:lnTo>
                  <a:lnTo>
                    <a:pt x="114061" y="107107"/>
                  </a:lnTo>
                  <a:lnTo>
                    <a:pt x="117712" y="101170"/>
                  </a:lnTo>
                  <a:lnTo>
                    <a:pt x="122131" y="95228"/>
                  </a:lnTo>
                  <a:lnTo>
                    <a:pt x="127062" y="89283"/>
                  </a:lnTo>
                  <a:lnTo>
                    <a:pt x="136839" y="78377"/>
                  </a:lnTo>
                  <a:lnTo>
                    <a:pt x="144492" y="70222"/>
                  </a:lnTo>
                  <a:lnTo>
                    <a:pt x="181168" y="33156"/>
                  </a:lnTo>
                  <a:lnTo>
                    <a:pt x="199394" y="14920"/>
                  </a:lnTo>
                  <a:lnTo>
                    <a:pt x="202383" y="12923"/>
                  </a:lnTo>
                  <a:lnTo>
                    <a:pt x="208349" y="10705"/>
                  </a:lnTo>
                  <a:lnTo>
                    <a:pt x="214307" y="7073"/>
                  </a:lnTo>
                  <a:lnTo>
                    <a:pt x="223087" y="123"/>
                  </a:lnTo>
                  <a:lnTo>
                    <a:pt x="230290" y="17"/>
                  </a:lnTo>
                  <a:lnTo>
                    <a:pt x="232172" y="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16" name="SMARTInkAnnotation264"/>
            <p:cNvSpPr/>
            <p:nvPr/>
          </p:nvSpPr>
          <p:spPr bwMode="auto">
            <a:xfrm>
              <a:off x="7456289" y="334606"/>
              <a:ext cx="151660" cy="172980"/>
            </a:xfrm>
            <a:custGeom>
              <a:avLst/>
              <a:gdLst/>
              <a:ahLst/>
              <a:cxnLst/>
              <a:rect l="0" t="0" r="0" b="0"/>
              <a:pathLst>
                <a:path w="151660" h="172980">
                  <a:moveTo>
                    <a:pt x="98226" y="4722"/>
                  </a:moveTo>
                  <a:lnTo>
                    <a:pt x="76362" y="4722"/>
                  </a:lnTo>
                  <a:lnTo>
                    <a:pt x="74720" y="5714"/>
                  </a:lnTo>
                  <a:lnTo>
                    <a:pt x="73626" y="7367"/>
                  </a:lnTo>
                  <a:lnTo>
                    <a:pt x="72895" y="9462"/>
                  </a:lnTo>
                  <a:lnTo>
                    <a:pt x="71417" y="10859"/>
                  </a:lnTo>
                  <a:lnTo>
                    <a:pt x="69440" y="11789"/>
                  </a:lnTo>
                  <a:lnTo>
                    <a:pt x="67129" y="12410"/>
                  </a:lnTo>
                  <a:lnTo>
                    <a:pt x="65589" y="13816"/>
                  </a:lnTo>
                  <a:lnTo>
                    <a:pt x="64562" y="15746"/>
                  </a:lnTo>
                  <a:lnTo>
                    <a:pt x="63876" y="18024"/>
                  </a:lnTo>
                  <a:lnTo>
                    <a:pt x="60470" y="23202"/>
                  </a:lnTo>
                  <a:lnTo>
                    <a:pt x="58172" y="25971"/>
                  </a:lnTo>
                  <a:lnTo>
                    <a:pt x="55648" y="28810"/>
                  </a:lnTo>
                  <a:lnTo>
                    <a:pt x="50198" y="34610"/>
                  </a:lnTo>
                  <a:lnTo>
                    <a:pt x="48349" y="37546"/>
                  </a:lnTo>
                  <a:lnTo>
                    <a:pt x="47115" y="40495"/>
                  </a:lnTo>
                  <a:lnTo>
                    <a:pt x="46292" y="43453"/>
                  </a:lnTo>
                  <a:lnTo>
                    <a:pt x="44752" y="46418"/>
                  </a:lnTo>
                  <a:lnTo>
                    <a:pt x="42733" y="49386"/>
                  </a:lnTo>
                  <a:lnTo>
                    <a:pt x="40395" y="52357"/>
                  </a:lnTo>
                  <a:lnTo>
                    <a:pt x="38835" y="56323"/>
                  </a:lnTo>
                  <a:lnTo>
                    <a:pt x="37796" y="60950"/>
                  </a:lnTo>
                  <a:lnTo>
                    <a:pt x="37103" y="66020"/>
                  </a:lnTo>
                  <a:lnTo>
                    <a:pt x="35649" y="70392"/>
                  </a:lnTo>
                  <a:lnTo>
                    <a:pt x="33688" y="74299"/>
                  </a:lnTo>
                  <a:lnTo>
                    <a:pt x="31388" y="77895"/>
                  </a:lnTo>
                  <a:lnTo>
                    <a:pt x="29854" y="82278"/>
                  </a:lnTo>
                  <a:lnTo>
                    <a:pt x="28833" y="87183"/>
                  </a:lnTo>
                  <a:lnTo>
                    <a:pt x="28151" y="92438"/>
                  </a:lnTo>
                  <a:lnTo>
                    <a:pt x="27697" y="97926"/>
                  </a:lnTo>
                  <a:lnTo>
                    <a:pt x="27394" y="103569"/>
                  </a:lnTo>
                  <a:lnTo>
                    <a:pt x="26968" y="118346"/>
                  </a:lnTo>
                  <a:lnTo>
                    <a:pt x="26804" y="145519"/>
                  </a:lnTo>
                  <a:lnTo>
                    <a:pt x="26799" y="149188"/>
                  </a:lnTo>
                  <a:lnTo>
                    <a:pt x="27787" y="152626"/>
                  </a:lnTo>
                  <a:lnTo>
                    <a:pt x="29439" y="155911"/>
                  </a:lnTo>
                  <a:lnTo>
                    <a:pt x="34478" y="163571"/>
                  </a:lnTo>
                  <a:lnTo>
                    <a:pt x="37813" y="167264"/>
                  </a:lnTo>
                  <a:lnTo>
                    <a:pt x="40092" y="169638"/>
                  </a:lnTo>
                  <a:lnTo>
                    <a:pt x="43594" y="171220"/>
                  </a:lnTo>
                  <a:lnTo>
                    <a:pt x="47914" y="172275"/>
                  </a:lnTo>
                  <a:lnTo>
                    <a:pt x="52779" y="172979"/>
                  </a:lnTo>
                  <a:lnTo>
                    <a:pt x="57014" y="172456"/>
                  </a:lnTo>
                  <a:lnTo>
                    <a:pt x="60829" y="171115"/>
                  </a:lnTo>
                  <a:lnTo>
                    <a:pt x="64365" y="169228"/>
                  </a:lnTo>
                  <a:lnTo>
                    <a:pt x="67715" y="167971"/>
                  </a:lnTo>
                  <a:lnTo>
                    <a:pt x="70939" y="167133"/>
                  </a:lnTo>
                  <a:lnTo>
                    <a:pt x="74082" y="166574"/>
                  </a:lnTo>
                  <a:lnTo>
                    <a:pt x="77168" y="165209"/>
                  </a:lnTo>
                  <a:lnTo>
                    <a:pt x="80219" y="163307"/>
                  </a:lnTo>
                  <a:lnTo>
                    <a:pt x="83245" y="161047"/>
                  </a:lnTo>
                  <a:lnTo>
                    <a:pt x="87246" y="158548"/>
                  </a:lnTo>
                  <a:lnTo>
                    <a:pt x="91898" y="155890"/>
                  </a:lnTo>
                  <a:lnTo>
                    <a:pt x="96984" y="153125"/>
                  </a:lnTo>
                  <a:lnTo>
                    <a:pt x="101367" y="150290"/>
                  </a:lnTo>
                  <a:lnTo>
                    <a:pt x="105281" y="147408"/>
                  </a:lnTo>
                  <a:lnTo>
                    <a:pt x="108882" y="144494"/>
                  </a:lnTo>
                  <a:lnTo>
                    <a:pt x="112275" y="141560"/>
                  </a:lnTo>
                  <a:lnTo>
                    <a:pt x="115529" y="138611"/>
                  </a:lnTo>
                  <a:lnTo>
                    <a:pt x="118692" y="135653"/>
                  </a:lnTo>
                  <a:lnTo>
                    <a:pt x="121791" y="131697"/>
                  </a:lnTo>
                  <a:lnTo>
                    <a:pt x="124850" y="127075"/>
                  </a:lnTo>
                  <a:lnTo>
                    <a:pt x="127882" y="122009"/>
                  </a:lnTo>
                  <a:lnTo>
                    <a:pt x="129902" y="117640"/>
                  </a:lnTo>
                  <a:lnTo>
                    <a:pt x="131250" y="113735"/>
                  </a:lnTo>
                  <a:lnTo>
                    <a:pt x="132148" y="110139"/>
                  </a:lnTo>
                  <a:lnTo>
                    <a:pt x="133739" y="105758"/>
                  </a:lnTo>
                  <a:lnTo>
                    <a:pt x="135791" y="100853"/>
                  </a:lnTo>
                  <a:lnTo>
                    <a:pt x="138153" y="95598"/>
                  </a:lnTo>
                  <a:lnTo>
                    <a:pt x="140719" y="91103"/>
                  </a:lnTo>
                  <a:lnTo>
                    <a:pt x="143422" y="87114"/>
                  </a:lnTo>
                  <a:lnTo>
                    <a:pt x="146215" y="83462"/>
                  </a:lnTo>
                  <a:lnTo>
                    <a:pt x="148079" y="80036"/>
                  </a:lnTo>
                  <a:lnTo>
                    <a:pt x="149320" y="76759"/>
                  </a:lnTo>
                  <a:lnTo>
                    <a:pt x="150148" y="73583"/>
                  </a:lnTo>
                  <a:lnTo>
                    <a:pt x="150700" y="69480"/>
                  </a:lnTo>
                  <a:lnTo>
                    <a:pt x="151068" y="64761"/>
                  </a:lnTo>
                  <a:lnTo>
                    <a:pt x="151476" y="55218"/>
                  </a:lnTo>
                  <a:lnTo>
                    <a:pt x="151659" y="47670"/>
                  </a:lnTo>
                  <a:lnTo>
                    <a:pt x="150714" y="44268"/>
                  </a:lnTo>
                  <a:lnTo>
                    <a:pt x="149094" y="41008"/>
                  </a:lnTo>
                  <a:lnTo>
                    <a:pt x="147020" y="37842"/>
                  </a:lnTo>
                  <a:lnTo>
                    <a:pt x="145638" y="33747"/>
                  </a:lnTo>
                  <a:lnTo>
                    <a:pt x="144717" y="29033"/>
                  </a:lnTo>
                  <a:lnTo>
                    <a:pt x="144102" y="23906"/>
                  </a:lnTo>
                  <a:lnTo>
                    <a:pt x="142701" y="19495"/>
                  </a:lnTo>
                  <a:lnTo>
                    <a:pt x="140775" y="15563"/>
                  </a:lnTo>
                  <a:lnTo>
                    <a:pt x="138498" y="11949"/>
                  </a:lnTo>
                  <a:lnTo>
                    <a:pt x="135988" y="9540"/>
                  </a:lnTo>
                  <a:lnTo>
                    <a:pt x="133322" y="7934"/>
                  </a:lnTo>
                  <a:lnTo>
                    <a:pt x="130554" y="6863"/>
                  </a:lnTo>
                  <a:lnTo>
                    <a:pt x="126723" y="5157"/>
                  </a:lnTo>
                  <a:lnTo>
                    <a:pt x="117175" y="616"/>
                  </a:lnTo>
                  <a:lnTo>
                    <a:pt x="112842" y="0"/>
                  </a:lnTo>
                  <a:lnTo>
                    <a:pt x="108963" y="582"/>
                  </a:lnTo>
                  <a:lnTo>
                    <a:pt x="105384" y="1962"/>
                  </a:lnTo>
                  <a:lnTo>
                    <a:pt x="101013" y="2882"/>
                  </a:lnTo>
                  <a:lnTo>
                    <a:pt x="96115" y="3495"/>
                  </a:lnTo>
                  <a:lnTo>
                    <a:pt x="90865" y="3904"/>
                  </a:lnTo>
                  <a:lnTo>
                    <a:pt x="85382" y="5169"/>
                  </a:lnTo>
                  <a:lnTo>
                    <a:pt x="79741" y="7004"/>
                  </a:lnTo>
                  <a:lnTo>
                    <a:pt x="73996" y="9220"/>
                  </a:lnTo>
                  <a:lnTo>
                    <a:pt x="69174" y="10697"/>
                  </a:lnTo>
                  <a:lnTo>
                    <a:pt x="64968" y="11682"/>
                  </a:lnTo>
                  <a:lnTo>
                    <a:pt x="61171" y="12338"/>
                  </a:lnTo>
                  <a:lnTo>
                    <a:pt x="56655" y="13768"/>
                  </a:lnTo>
                  <a:lnTo>
                    <a:pt x="51661" y="15714"/>
                  </a:lnTo>
                  <a:lnTo>
                    <a:pt x="46346" y="18003"/>
                  </a:lnTo>
                  <a:lnTo>
                    <a:pt x="41812" y="20521"/>
                  </a:lnTo>
                  <a:lnTo>
                    <a:pt x="37796" y="23192"/>
                  </a:lnTo>
                  <a:lnTo>
                    <a:pt x="34126" y="25965"/>
                  </a:lnTo>
                  <a:lnTo>
                    <a:pt x="30688" y="28806"/>
                  </a:lnTo>
                  <a:lnTo>
                    <a:pt x="27404" y="31692"/>
                  </a:lnTo>
                  <a:lnTo>
                    <a:pt x="24223" y="34608"/>
                  </a:lnTo>
                  <a:lnTo>
                    <a:pt x="21109" y="36552"/>
                  </a:lnTo>
                  <a:lnTo>
                    <a:pt x="18041" y="37848"/>
                  </a:lnTo>
                  <a:lnTo>
                    <a:pt x="15004" y="38712"/>
                  </a:lnTo>
                  <a:lnTo>
                    <a:pt x="11987" y="40281"/>
                  </a:lnTo>
                  <a:lnTo>
                    <a:pt x="8984" y="42318"/>
                  </a:lnTo>
                  <a:lnTo>
                    <a:pt x="5988" y="44669"/>
                  </a:lnTo>
                  <a:lnTo>
                    <a:pt x="3992" y="47228"/>
                  </a:lnTo>
                  <a:lnTo>
                    <a:pt x="2661" y="49926"/>
                  </a:lnTo>
                  <a:lnTo>
                    <a:pt x="1774" y="52718"/>
                  </a:lnTo>
                  <a:lnTo>
                    <a:pt x="1182" y="55570"/>
                  </a:lnTo>
                  <a:lnTo>
                    <a:pt x="788" y="58465"/>
                  </a:lnTo>
                  <a:lnTo>
                    <a:pt x="0" y="67229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17" name="SMARTInkAnnotation265"/>
            <p:cNvSpPr/>
            <p:nvPr/>
          </p:nvSpPr>
          <p:spPr bwMode="auto">
            <a:xfrm>
              <a:off x="7635251" y="294679"/>
              <a:ext cx="115718" cy="241103"/>
            </a:xfrm>
            <a:custGeom>
              <a:avLst/>
              <a:gdLst/>
              <a:ahLst/>
              <a:cxnLst/>
              <a:rect l="0" t="0" r="0" b="0"/>
              <a:pathLst>
                <a:path w="115718" h="241103">
                  <a:moveTo>
                    <a:pt x="8561" y="0"/>
                  </a:moveTo>
                  <a:lnTo>
                    <a:pt x="3821" y="4741"/>
                  </a:lnTo>
                  <a:lnTo>
                    <a:pt x="2424" y="7129"/>
                  </a:lnTo>
                  <a:lnTo>
                    <a:pt x="872" y="12429"/>
                  </a:lnTo>
                  <a:lnTo>
                    <a:pt x="459" y="16224"/>
                  </a:lnTo>
                  <a:lnTo>
                    <a:pt x="182" y="20738"/>
                  </a:lnTo>
                  <a:lnTo>
                    <a:pt x="0" y="25731"/>
                  </a:lnTo>
                  <a:lnTo>
                    <a:pt x="869" y="30053"/>
                  </a:lnTo>
                  <a:lnTo>
                    <a:pt x="4481" y="37500"/>
                  </a:lnTo>
                  <a:lnTo>
                    <a:pt x="5841" y="41867"/>
                  </a:lnTo>
                  <a:lnTo>
                    <a:pt x="6747" y="46763"/>
                  </a:lnTo>
                  <a:lnTo>
                    <a:pt x="7352" y="52011"/>
                  </a:lnTo>
                  <a:lnTo>
                    <a:pt x="8747" y="57495"/>
                  </a:lnTo>
                  <a:lnTo>
                    <a:pt x="10669" y="63135"/>
                  </a:lnTo>
                  <a:lnTo>
                    <a:pt x="12943" y="68879"/>
                  </a:lnTo>
                  <a:lnTo>
                    <a:pt x="14459" y="73701"/>
                  </a:lnTo>
                  <a:lnTo>
                    <a:pt x="15470" y="77907"/>
                  </a:lnTo>
                  <a:lnTo>
                    <a:pt x="16143" y="81704"/>
                  </a:lnTo>
                  <a:lnTo>
                    <a:pt x="17584" y="86219"/>
                  </a:lnTo>
                  <a:lnTo>
                    <a:pt x="19538" y="91214"/>
                  </a:lnTo>
                  <a:lnTo>
                    <a:pt x="21832" y="96528"/>
                  </a:lnTo>
                  <a:lnTo>
                    <a:pt x="27027" y="107724"/>
                  </a:lnTo>
                  <a:lnTo>
                    <a:pt x="47293" y="148862"/>
                  </a:lnTo>
                  <a:lnTo>
                    <a:pt x="50256" y="153811"/>
                  </a:lnTo>
                  <a:lnTo>
                    <a:pt x="53225" y="158104"/>
                  </a:lnTo>
                  <a:lnTo>
                    <a:pt x="56196" y="161957"/>
                  </a:lnTo>
                  <a:lnTo>
                    <a:pt x="59170" y="166511"/>
                  </a:lnTo>
                  <a:lnTo>
                    <a:pt x="62144" y="171531"/>
                  </a:lnTo>
                  <a:lnTo>
                    <a:pt x="65119" y="176862"/>
                  </a:lnTo>
                  <a:lnTo>
                    <a:pt x="68095" y="181408"/>
                  </a:lnTo>
                  <a:lnTo>
                    <a:pt x="71070" y="185431"/>
                  </a:lnTo>
                  <a:lnTo>
                    <a:pt x="74047" y="189105"/>
                  </a:lnTo>
                  <a:lnTo>
                    <a:pt x="77023" y="192547"/>
                  </a:lnTo>
                  <a:lnTo>
                    <a:pt x="79999" y="195833"/>
                  </a:lnTo>
                  <a:lnTo>
                    <a:pt x="85952" y="202131"/>
                  </a:lnTo>
                  <a:lnTo>
                    <a:pt x="91904" y="208237"/>
                  </a:lnTo>
                  <a:lnTo>
                    <a:pt x="93888" y="211254"/>
                  </a:lnTo>
                  <a:lnTo>
                    <a:pt x="96094" y="217253"/>
                  </a:lnTo>
                  <a:lnTo>
                    <a:pt x="97674" y="219249"/>
                  </a:lnTo>
                  <a:lnTo>
                    <a:pt x="99720" y="220580"/>
                  </a:lnTo>
                  <a:lnTo>
                    <a:pt x="102076" y="221468"/>
                  </a:lnTo>
                  <a:lnTo>
                    <a:pt x="103646" y="223051"/>
                  </a:lnTo>
                  <a:lnTo>
                    <a:pt x="104693" y="225099"/>
                  </a:lnTo>
                  <a:lnTo>
                    <a:pt x="105856" y="230021"/>
                  </a:lnTo>
                  <a:lnTo>
                    <a:pt x="106374" y="235515"/>
                  </a:lnTo>
                  <a:lnTo>
                    <a:pt x="107504" y="237378"/>
                  </a:lnTo>
                  <a:lnTo>
                    <a:pt x="109249" y="238619"/>
                  </a:lnTo>
                  <a:lnTo>
                    <a:pt x="115717" y="241102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18" name="SMARTInkAnnotation266"/>
            <p:cNvSpPr/>
            <p:nvPr/>
          </p:nvSpPr>
          <p:spPr bwMode="auto">
            <a:xfrm>
              <a:off x="7581422" y="250470"/>
              <a:ext cx="186000" cy="160296"/>
            </a:xfrm>
            <a:custGeom>
              <a:avLst/>
              <a:gdLst/>
              <a:ahLst/>
              <a:cxnLst/>
              <a:rect l="0" t="0" r="0" b="0"/>
              <a:pathLst>
                <a:path w="186000" h="160296">
                  <a:moveTo>
                    <a:pt x="17742" y="124576"/>
                  </a:moveTo>
                  <a:lnTo>
                    <a:pt x="4439" y="111274"/>
                  </a:lnTo>
                  <a:lnTo>
                    <a:pt x="2920" y="108763"/>
                  </a:lnTo>
                  <a:lnTo>
                    <a:pt x="1907" y="106096"/>
                  </a:lnTo>
                  <a:lnTo>
                    <a:pt x="1232" y="103327"/>
                  </a:lnTo>
                  <a:lnTo>
                    <a:pt x="781" y="100488"/>
                  </a:lnTo>
                  <a:lnTo>
                    <a:pt x="481" y="97603"/>
                  </a:lnTo>
                  <a:lnTo>
                    <a:pt x="282" y="94688"/>
                  </a:lnTo>
                  <a:lnTo>
                    <a:pt x="149" y="91753"/>
                  </a:lnTo>
                  <a:lnTo>
                    <a:pt x="0" y="85845"/>
                  </a:lnTo>
                  <a:lnTo>
                    <a:pt x="953" y="82880"/>
                  </a:lnTo>
                  <a:lnTo>
                    <a:pt x="2580" y="79912"/>
                  </a:lnTo>
                  <a:lnTo>
                    <a:pt x="4658" y="76941"/>
                  </a:lnTo>
                  <a:lnTo>
                    <a:pt x="7034" y="73968"/>
                  </a:lnTo>
                  <a:lnTo>
                    <a:pt x="9611" y="70993"/>
                  </a:lnTo>
                  <a:lnTo>
                    <a:pt x="12321" y="68018"/>
                  </a:lnTo>
                  <a:lnTo>
                    <a:pt x="17979" y="62067"/>
                  </a:lnTo>
                  <a:lnTo>
                    <a:pt x="43331" y="36492"/>
                  </a:lnTo>
                  <a:lnTo>
                    <a:pt x="47700" y="33111"/>
                  </a:lnTo>
                  <a:lnTo>
                    <a:pt x="51604" y="30858"/>
                  </a:lnTo>
                  <a:lnTo>
                    <a:pt x="55200" y="29355"/>
                  </a:lnTo>
                  <a:lnTo>
                    <a:pt x="59581" y="26369"/>
                  </a:lnTo>
                  <a:lnTo>
                    <a:pt x="64485" y="22394"/>
                  </a:lnTo>
                  <a:lnTo>
                    <a:pt x="69740" y="17759"/>
                  </a:lnTo>
                  <a:lnTo>
                    <a:pt x="75227" y="14670"/>
                  </a:lnTo>
                  <a:lnTo>
                    <a:pt x="80870" y="12610"/>
                  </a:lnTo>
                  <a:lnTo>
                    <a:pt x="86616" y="11237"/>
                  </a:lnTo>
                  <a:lnTo>
                    <a:pt x="92432" y="9329"/>
                  </a:lnTo>
                  <a:lnTo>
                    <a:pt x="98292" y="7065"/>
                  </a:lnTo>
                  <a:lnTo>
                    <a:pt x="104184" y="4564"/>
                  </a:lnTo>
                  <a:lnTo>
                    <a:pt x="110096" y="2896"/>
                  </a:lnTo>
                  <a:lnTo>
                    <a:pt x="116022" y="1784"/>
                  </a:lnTo>
                  <a:lnTo>
                    <a:pt x="121958" y="1043"/>
                  </a:lnTo>
                  <a:lnTo>
                    <a:pt x="126907" y="549"/>
                  </a:lnTo>
                  <a:lnTo>
                    <a:pt x="131197" y="220"/>
                  </a:lnTo>
                  <a:lnTo>
                    <a:pt x="135051" y="0"/>
                  </a:lnTo>
                  <a:lnTo>
                    <a:pt x="139604" y="846"/>
                  </a:lnTo>
                  <a:lnTo>
                    <a:pt x="144624" y="2402"/>
                  </a:lnTo>
                  <a:lnTo>
                    <a:pt x="149954" y="4431"/>
                  </a:lnTo>
                  <a:lnTo>
                    <a:pt x="154501" y="5784"/>
                  </a:lnTo>
                  <a:lnTo>
                    <a:pt x="158523" y="6686"/>
                  </a:lnTo>
                  <a:lnTo>
                    <a:pt x="162197" y="7288"/>
                  </a:lnTo>
                  <a:lnTo>
                    <a:pt x="165640" y="8681"/>
                  </a:lnTo>
                  <a:lnTo>
                    <a:pt x="168925" y="10602"/>
                  </a:lnTo>
                  <a:lnTo>
                    <a:pt x="176589" y="16073"/>
                  </a:lnTo>
                  <a:lnTo>
                    <a:pt x="180283" y="19467"/>
                  </a:lnTo>
                  <a:lnTo>
                    <a:pt x="182657" y="21762"/>
                  </a:lnTo>
                  <a:lnTo>
                    <a:pt x="184240" y="24283"/>
                  </a:lnTo>
                  <a:lnTo>
                    <a:pt x="185295" y="26956"/>
                  </a:lnTo>
                  <a:lnTo>
                    <a:pt x="185999" y="29731"/>
                  </a:lnTo>
                  <a:lnTo>
                    <a:pt x="185476" y="32573"/>
                  </a:lnTo>
                  <a:lnTo>
                    <a:pt x="184135" y="35459"/>
                  </a:lnTo>
                  <a:lnTo>
                    <a:pt x="182248" y="38376"/>
                  </a:lnTo>
                  <a:lnTo>
                    <a:pt x="180991" y="41313"/>
                  </a:lnTo>
                  <a:lnTo>
                    <a:pt x="180152" y="44262"/>
                  </a:lnTo>
                  <a:lnTo>
                    <a:pt x="179594" y="47221"/>
                  </a:lnTo>
                  <a:lnTo>
                    <a:pt x="178229" y="51178"/>
                  </a:lnTo>
                  <a:lnTo>
                    <a:pt x="176326" y="55801"/>
                  </a:lnTo>
                  <a:lnTo>
                    <a:pt x="174066" y="60866"/>
                  </a:lnTo>
                  <a:lnTo>
                    <a:pt x="171568" y="65236"/>
                  </a:lnTo>
                  <a:lnTo>
                    <a:pt x="168910" y="69141"/>
                  </a:lnTo>
                  <a:lnTo>
                    <a:pt x="166145" y="72737"/>
                  </a:lnTo>
                  <a:lnTo>
                    <a:pt x="163309" y="76126"/>
                  </a:lnTo>
                  <a:lnTo>
                    <a:pt x="160427" y="79378"/>
                  </a:lnTo>
                  <a:lnTo>
                    <a:pt x="154580" y="85637"/>
                  </a:lnTo>
                  <a:lnTo>
                    <a:pt x="142740" y="97739"/>
                  </a:lnTo>
                  <a:lnTo>
                    <a:pt x="139770" y="100732"/>
                  </a:lnTo>
                  <a:lnTo>
                    <a:pt x="136796" y="104711"/>
                  </a:lnTo>
                  <a:lnTo>
                    <a:pt x="133822" y="109348"/>
                  </a:lnTo>
                  <a:lnTo>
                    <a:pt x="130848" y="114424"/>
                  </a:lnTo>
                  <a:lnTo>
                    <a:pt x="127871" y="118801"/>
                  </a:lnTo>
                  <a:lnTo>
                    <a:pt x="124896" y="122710"/>
                  </a:lnTo>
                  <a:lnTo>
                    <a:pt x="117732" y="131373"/>
                  </a:lnTo>
                  <a:lnTo>
                    <a:pt x="114105" y="135204"/>
                  </a:lnTo>
                  <a:lnTo>
                    <a:pt x="89179" y="160295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19" name="SMARTInkAnnotation267"/>
            <p:cNvSpPr/>
            <p:nvPr/>
          </p:nvSpPr>
          <p:spPr bwMode="auto">
            <a:xfrm>
              <a:off x="7768828" y="258960"/>
              <a:ext cx="116087" cy="67654"/>
            </a:xfrm>
            <a:custGeom>
              <a:avLst/>
              <a:gdLst/>
              <a:ahLst/>
              <a:cxnLst/>
              <a:rect l="0" t="0" r="0" b="0"/>
              <a:pathLst>
                <a:path w="116087" h="67654">
                  <a:moveTo>
                    <a:pt x="0" y="62508"/>
                  </a:moveTo>
                  <a:lnTo>
                    <a:pt x="7688" y="62508"/>
                  </a:lnTo>
                  <a:lnTo>
                    <a:pt x="9094" y="63500"/>
                  </a:lnTo>
                  <a:lnTo>
                    <a:pt x="11023" y="65154"/>
                  </a:lnTo>
                  <a:lnTo>
                    <a:pt x="13301" y="67249"/>
                  </a:lnTo>
                  <a:lnTo>
                    <a:pt x="14821" y="67653"/>
                  </a:lnTo>
                  <a:lnTo>
                    <a:pt x="15834" y="66930"/>
                  </a:lnTo>
                  <a:lnTo>
                    <a:pt x="16509" y="65456"/>
                  </a:lnTo>
                  <a:lnTo>
                    <a:pt x="17951" y="64474"/>
                  </a:lnTo>
                  <a:lnTo>
                    <a:pt x="19905" y="63818"/>
                  </a:lnTo>
                  <a:lnTo>
                    <a:pt x="22200" y="63382"/>
                  </a:lnTo>
                  <a:lnTo>
                    <a:pt x="24721" y="63091"/>
                  </a:lnTo>
                  <a:lnTo>
                    <a:pt x="27395" y="62896"/>
                  </a:lnTo>
                  <a:lnTo>
                    <a:pt x="30170" y="62767"/>
                  </a:lnTo>
                  <a:lnTo>
                    <a:pt x="33011" y="61689"/>
                  </a:lnTo>
                  <a:lnTo>
                    <a:pt x="35898" y="59977"/>
                  </a:lnTo>
                  <a:lnTo>
                    <a:pt x="38814" y="57844"/>
                  </a:lnTo>
                  <a:lnTo>
                    <a:pt x="41751" y="56423"/>
                  </a:lnTo>
                  <a:lnTo>
                    <a:pt x="44701" y="55475"/>
                  </a:lnTo>
                  <a:lnTo>
                    <a:pt x="47660" y="54843"/>
                  </a:lnTo>
                  <a:lnTo>
                    <a:pt x="50624" y="53429"/>
                  </a:lnTo>
                  <a:lnTo>
                    <a:pt x="53593" y="51495"/>
                  </a:lnTo>
                  <a:lnTo>
                    <a:pt x="56564" y="49213"/>
                  </a:lnTo>
                  <a:lnTo>
                    <a:pt x="60530" y="46699"/>
                  </a:lnTo>
                  <a:lnTo>
                    <a:pt x="65158" y="44031"/>
                  </a:lnTo>
                  <a:lnTo>
                    <a:pt x="70227" y="41261"/>
                  </a:lnTo>
                  <a:lnTo>
                    <a:pt x="74599" y="38421"/>
                  </a:lnTo>
                  <a:lnTo>
                    <a:pt x="78506" y="35536"/>
                  </a:lnTo>
                  <a:lnTo>
                    <a:pt x="82103" y="32621"/>
                  </a:lnTo>
                  <a:lnTo>
                    <a:pt x="85493" y="30677"/>
                  </a:lnTo>
                  <a:lnTo>
                    <a:pt x="88745" y="29381"/>
                  </a:lnTo>
                  <a:lnTo>
                    <a:pt x="91905" y="28517"/>
                  </a:lnTo>
                  <a:lnTo>
                    <a:pt x="94012" y="25957"/>
                  </a:lnTo>
                  <a:lnTo>
                    <a:pt x="95416" y="22266"/>
                  </a:lnTo>
                  <a:lnTo>
                    <a:pt x="96353" y="17821"/>
                  </a:lnTo>
                  <a:lnTo>
                    <a:pt x="98962" y="13865"/>
                  </a:lnTo>
                  <a:lnTo>
                    <a:pt x="102685" y="10236"/>
                  </a:lnTo>
                  <a:lnTo>
                    <a:pt x="116086" y="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20" name="SMARTInkAnnotation268"/>
            <p:cNvSpPr/>
            <p:nvPr/>
          </p:nvSpPr>
          <p:spPr bwMode="auto">
            <a:xfrm>
              <a:off x="7804582" y="223242"/>
              <a:ext cx="71403" cy="151805"/>
            </a:xfrm>
            <a:custGeom>
              <a:avLst/>
              <a:gdLst/>
              <a:ahLst/>
              <a:cxnLst/>
              <a:rect l="0" t="0" r="0" b="0"/>
              <a:pathLst>
                <a:path w="71403" h="151805">
                  <a:moveTo>
                    <a:pt x="53543" y="0"/>
                  </a:moveTo>
                  <a:lnTo>
                    <a:pt x="45854" y="0"/>
                  </a:lnTo>
                  <a:lnTo>
                    <a:pt x="44448" y="992"/>
                  </a:lnTo>
                  <a:lnTo>
                    <a:pt x="42518" y="2646"/>
                  </a:lnTo>
                  <a:lnTo>
                    <a:pt x="40239" y="4740"/>
                  </a:lnTo>
                  <a:lnTo>
                    <a:pt x="35062" y="9713"/>
                  </a:lnTo>
                  <a:lnTo>
                    <a:pt x="14811" y="29811"/>
                  </a:lnTo>
                  <a:lnTo>
                    <a:pt x="12838" y="32772"/>
                  </a:lnTo>
                  <a:lnTo>
                    <a:pt x="11523" y="35739"/>
                  </a:lnTo>
                  <a:lnTo>
                    <a:pt x="10647" y="38709"/>
                  </a:lnTo>
                  <a:lnTo>
                    <a:pt x="9071" y="42673"/>
                  </a:lnTo>
                  <a:lnTo>
                    <a:pt x="7027" y="47300"/>
                  </a:lnTo>
                  <a:lnTo>
                    <a:pt x="4673" y="52369"/>
                  </a:lnTo>
                  <a:lnTo>
                    <a:pt x="3104" y="56741"/>
                  </a:lnTo>
                  <a:lnTo>
                    <a:pt x="2056" y="60647"/>
                  </a:lnTo>
                  <a:lnTo>
                    <a:pt x="1360" y="64244"/>
                  </a:lnTo>
                  <a:lnTo>
                    <a:pt x="895" y="68626"/>
                  </a:lnTo>
                  <a:lnTo>
                    <a:pt x="584" y="73532"/>
                  </a:lnTo>
                  <a:lnTo>
                    <a:pt x="240" y="83282"/>
                  </a:lnTo>
                  <a:lnTo>
                    <a:pt x="46" y="94350"/>
                  </a:lnTo>
                  <a:lnTo>
                    <a:pt x="0" y="100803"/>
                  </a:lnTo>
                  <a:lnTo>
                    <a:pt x="981" y="104905"/>
                  </a:lnTo>
                  <a:lnTo>
                    <a:pt x="2625" y="109624"/>
                  </a:lnTo>
                  <a:lnTo>
                    <a:pt x="4715" y="114754"/>
                  </a:lnTo>
                  <a:lnTo>
                    <a:pt x="6108" y="119167"/>
                  </a:lnTo>
                  <a:lnTo>
                    <a:pt x="7037" y="123101"/>
                  </a:lnTo>
                  <a:lnTo>
                    <a:pt x="7656" y="126716"/>
                  </a:lnTo>
                  <a:lnTo>
                    <a:pt x="9061" y="129125"/>
                  </a:lnTo>
                  <a:lnTo>
                    <a:pt x="10989" y="130732"/>
                  </a:lnTo>
                  <a:lnTo>
                    <a:pt x="13268" y="131803"/>
                  </a:lnTo>
                  <a:lnTo>
                    <a:pt x="15779" y="133509"/>
                  </a:lnTo>
                  <a:lnTo>
                    <a:pt x="18445" y="135639"/>
                  </a:lnTo>
                  <a:lnTo>
                    <a:pt x="21213" y="138051"/>
                  </a:lnTo>
                  <a:lnTo>
                    <a:pt x="24053" y="140651"/>
                  </a:lnTo>
                  <a:lnTo>
                    <a:pt x="29852" y="146186"/>
                  </a:lnTo>
                  <a:lnTo>
                    <a:pt x="32788" y="148059"/>
                  </a:lnTo>
                  <a:lnTo>
                    <a:pt x="35737" y="149307"/>
                  </a:lnTo>
                  <a:lnTo>
                    <a:pt x="38696" y="150140"/>
                  </a:lnTo>
                  <a:lnTo>
                    <a:pt x="41660" y="150695"/>
                  </a:lnTo>
                  <a:lnTo>
                    <a:pt x="44628" y="151064"/>
                  </a:lnTo>
                  <a:lnTo>
                    <a:pt x="47599" y="151311"/>
                  </a:lnTo>
                  <a:lnTo>
                    <a:pt x="51565" y="151476"/>
                  </a:lnTo>
                  <a:lnTo>
                    <a:pt x="71402" y="151804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21" name="SMARTInkAnnotation269"/>
            <p:cNvSpPr/>
            <p:nvPr/>
          </p:nvSpPr>
          <p:spPr bwMode="auto">
            <a:xfrm>
              <a:off x="7911703" y="214312"/>
              <a:ext cx="53579" cy="151427"/>
            </a:xfrm>
            <a:custGeom>
              <a:avLst/>
              <a:gdLst/>
              <a:ahLst/>
              <a:cxnLst/>
              <a:rect l="0" t="0" r="0" b="0"/>
              <a:pathLst>
                <a:path w="53579" h="151427">
                  <a:moveTo>
                    <a:pt x="8929" y="89297"/>
                  </a:moveTo>
                  <a:lnTo>
                    <a:pt x="4189" y="98778"/>
                  </a:lnTo>
                  <a:lnTo>
                    <a:pt x="2792" y="102563"/>
                  </a:lnTo>
                  <a:lnTo>
                    <a:pt x="1862" y="106078"/>
                  </a:lnTo>
                  <a:lnTo>
                    <a:pt x="1241" y="109414"/>
                  </a:lnTo>
                  <a:lnTo>
                    <a:pt x="827" y="112630"/>
                  </a:lnTo>
                  <a:lnTo>
                    <a:pt x="551" y="115767"/>
                  </a:lnTo>
                  <a:lnTo>
                    <a:pt x="368" y="118850"/>
                  </a:lnTo>
                  <a:lnTo>
                    <a:pt x="162" y="124921"/>
                  </a:lnTo>
                  <a:lnTo>
                    <a:pt x="21" y="133749"/>
                  </a:lnTo>
                  <a:lnTo>
                    <a:pt x="0" y="151426"/>
                  </a:lnTo>
                  <a:lnTo>
                    <a:pt x="0" y="43323"/>
                  </a:lnTo>
                  <a:lnTo>
                    <a:pt x="992" y="39796"/>
                  </a:lnTo>
                  <a:lnTo>
                    <a:pt x="2645" y="36452"/>
                  </a:lnTo>
                  <a:lnTo>
                    <a:pt x="4739" y="33231"/>
                  </a:lnTo>
                  <a:lnTo>
                    <a:pt x="6136" y="30092"/>
                  </a:lnTo>
                  <a:lnTo>
                    <a:pt x="7067" y="27006"/>
                  </a:lnTo>
                  <a:lnTo>
                    <a:pt x="7688" y="23957"/>
                  </a:lnTo>
                  <a:lnTo>
                    <a:pt x="8102" y="20933"/>
                  </a:lnTo>
                  <a:lnTo>
                    <a:pt x="8377" y="17924"/>
                  </a:lnTo>
                  <a:lnTo>
                    <a:pt x="8561" y="14926"/>
                  </a:lnTo>
                  <a:lnTo>
                    <a:pt x="9676" y="11935"/>
                  </a:lnTo>
                  <a:lnTo>
                    <a:pt x="11411" y="8949"/>
                  </a:lnTo>
                  <a:lnTo>
                    <a:pt x="13561" y="5966"/>
                  </a:lnTo>
                  <a:lnTo>
                    <a:pt x="15985" y="3977"/>
                  </a:lnTo>
                  <a:lnTo>
                    <a:pt x="18595" y="2651"/>
                  </a:lnTo>
                  <a:lnTo>
                    <a:pt x="25170" y="524"/>
                  </a:lnTo>
                  <a:lnTo>
                    <a:pt x="28686" y="349"/>
                  </a:lnTo>
                  <a:lnTo>
                    <a:pt x="53578" y="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22" name="SMARTInkAnnotation270"/>
            <p:cNvSpPr/>
            <p:nvPr/>
          </p:nvSpPr>
          <p:spPr bwMode="auto">
            <a:xfrm>
              <a:off x="7974332" y="196601"/>
              <a:ext cx="142754" cy="142728"/>
            </a:xfrm>
            <a:custGeom>
              <a:avLst/>
              <a:gdLst/>
              <a:ahLst/>
              <a:cxnLst/>
              <a:rect l="0" t="0" r="0" b="0"/>
              <a:pathLst>
                <a:path w="142754" h="142728">
                  <a:moveTo>
                    <a:pt x="62386" y="26641"/>
                  </a:moveTo>
                  <a:lnTo>
                    <a:pt x="54698" y="26641"/>
                  </a:lnTo>
                  <a:lnTo>
                    <a:pt x="51362" y="23995"/>
                  </a:lnTo>
                  <a:lnTo>
                    <a:pt x="49084" y="21900"/>
                  </a:lnTo>
                  <a:lnTo>
                    <a:pt x="46572" y="21496"/>
                  </a:lnTo>
                  <a:lnTo>
                    <a:pt x="43906" y="22219"/>
                  </a:lnTo>
                  <a:lnTo>
                    <a:pt x="41136" y="23693"/>
                  </a:lnTo>
                  <a:lnTo>
                    <a:pt x="38298" y="24675"/>
                  </a:lnTo>
                  <a:lnTo>
                    <a:pt x="35413" y="25331"/>
                  </a:lnTo>
                  <a:lnTo>
                    <a:pt x="32497" y="25767"/>
                  </a:lnTo>
                  <a:lnTo>
                    <a:pt x="30555" y="27051"/>
                  </a:lnTo>
                  <a:lnTo>
                    <a:pt x="29259" y="28898"/>
                  </a:lnTo>
                  <a:lnTo>
                    <a:pt x="28395" y="31122"/>
                  </a:lnTo>
                  <a:lnTo>
                    <a:pt x="26827" y="33597"/>
                  </a:lnTo>
                  <a:lnTo>
                    <a:pt x="24789" y="36239"/>
                  </a:lnTo>
                  <a:lnTo>
                    <a:pt x="22439" y="38993"/>
                  </a:lnTo>
                  <a:lnTo>
                    <a:pt x="19880" y="41821"/>
                  </a:lnTo>
                  <a:lnTo>
                    <a:pt x="14390" y="47609"/>
                  </a:lnTo>
                  <a:lnTo>
                    <a:pt x="12530" y="50541"/>
                  </a:lnTo>
                  <a:lnTo>
                    <a:pt x="11289" y="53488"/>
                  </a:lnTo>
                  <a:lnTo>
                    <a:pt x="10462" y="56445"/>
                  </a:lnTo>
                  <a:lnTo>
                    <a:pt x="8919" y="59409"/>
                  </a:lnTo>
                  <a:lnTo>
                    <a:pt x="6897" y="62377"/>
                  </a:lnTo>
                  <a:lnTo>
                    <a:pt x="4557" y="65348"/>
                  </a:lnTo>
                  <a:lnTo>
                    <a:pt x="2998" y="68320"/>
                  </a:lnTo>
                  <a:lnTo>
                    <a:pt x="1958" y="71294"/>
                  </a:lnTo>
                  <a:lnTo>
                    <a:pt x="1265" y="74269"/>
                  </a:lnTo>
                  <a:lnTo>
                    <a:pt x="803" y="77245"/>
                  </a:lnTo>
                  <a:lnTo>
                    <a:pt x="495" y="80220"/>
                  </a:lnTo>
                  <a:lnTo>
                    <a:pt x="288" y="83196"/>
                  </a:lnTo>
                  <a:lnTo>
                    <a:pt x="152" y="86173"/>
                  </a:lnTo>
                  <a:lnTo>
                    <a:pt x="0" y="92125"/>
                  </a:lnTo>
                  <a:lnTo>
                    <a:pt x="951" y="95102"/>
                  </a:lnTo>
                  <a:lnTo>
                    <a:pt x="2578" y="98078"/>
                  </a:lnTo>
                  <a:lnTo>
                    <a:pt x="4655" y="101055"/>
                  </a:lnTo>
                  <a:lnTo>
                    <a:pt x="6039" y="104031"/>
                  </a:lnTo>
                  <a:lnTo>
                    <a:pt x="6962" y="107008"/>
                  </a:lnTo>
                  <a:lnTo>
                    <a:pt x="7577" y="109984"/>
                  </a:lnTo>
                  <a:lnTo>
                    <a:pt x="8979" y="111969"/>
                  </a:lnTo>
                  <a:lnTo>
                    <a:pt x="10907" y="113292"/>
                  </a:lnTo>
                  <a:lnTo>
                    <a:pt x="16388" y="115415"/>
                  </a:lnTo>
                  <a:lnTo>
                    <a:pt x="19783" y="118351"/>
                  </a:lnTo>
                  <a:lnTo>
                    <a:pt x="22079" y="120523"/>
                  </a:lnTo>
                  <a:lnTo>
                    <a:pt x="24599" y="120979"/>
                  </a:lnTo>
                  <a:lnTo>
                    <a:pt x="27274" y="120291"/>
                  </a:lnTo>
                  <a:lnTo>
                    <a:pt x="33952" y="116797"/>
                  </a:lnTo>
                  <a:lnTo>
                    <a:pt x="37512" y="116320"/>
                  </a:lnTo>
                  <a:lnTo>
                    <a:pt x="39850" y="116192"/>
                  </a:lnTo>
                  <a:lnTo>
                    <a:pt x="42401" y="115115"/>
                  </a:lnTo>
                  <a:lnTo>
                    <a:pt x="45094" y="113405"/>
                  </a:lnTo>
                  <a:lnTo>
                    <a:pt x="47881" y="111273"/>
                  </a:lnTo>
                  <a:lnTo>
                    <a:pt x="49740" y="108859"/>
                  </a:lnTo>
                  <a:lnTo>
                    <a:pt x="50979" y="106257"/>
                  </a:lnTo>
                  <a:lnTo>
                    <a:pt x="51805" y="103531"/>
                  </a:lnTo>
                  <a:lnTo>
                    <a:pt x="53347" y="100721"/>
                  </a:lnTo>
                  <a:lnTo>
                    <a:pt x="55368" y="97856"/>
                  </a:lnTo>
                  <a:lnTo>
                    <a:pt x="57708" y="94953"/>
                  </a:lnTo>
                  <a:lnTo>
                    <a:pt x="60259" y="92026"/>
                  </a:lnTo>
                  <a:lnTo>
                    <a:pt x="62952" y="89083"/>
                  </a:lnTo>
                  <a:lnTo>
                    <a:pt x="65740" y="86128"/>
                  </a:lnTo>
                  <a:lnTo>
                    <a:pt x="67599" y="83166"/>
                  </a:lnTo>
                  <a:lnTo>
                    <a:pt x="68838" y="80199"/>
                  </a:lnTo>
                  <a:lnTo>
                    <a:pt x="69664" y="77229"/>
                  </a:lnTo>
                  <a:lnTo>
                    <a:pt x="71207" y="73265"/>
                  </a:lnTo>
                  <a:lnTo>
                    <a:pt x="73227" y="68638"/>
                  </a:lnTo>
                  <a:lnTo>
                    <a:pt x="75568" y="63568"/>
                  </a:lnTo>
                  <a:lnTo>
                    <a:pt x="77126" y="59197"/>
                  </a:lnTo>
                  <a:lnTo>
                    <a:pt x="78166" y="55290"/>
                  </a:lnTo>
                  <a:lnTo>
                    <a:pt x="78860" y="51693"/>
                  </a:lnTo>
                  <a:lnTo>
                    <a:pt x="79321" y="48303"/>
                  </a:lnTo>
                  <a:lnTo>
                    <a:pt x="79629" y="45051"/>
                  </a:lnTo>
                  <a:lnTo>
                    <a:pt x="79835" y="41891"/>
                  </a:lnTo>
                  <a:lnTo>
                    <a:pt x="80963" y="37800"/>
                  </a:lnTo>
                  <a:lnTo>
                    <a:pt x="82708" y="33088"/>
                  </a:lnTo>
                  <a:lnTo>
                    <a:pt x="87897" y="20748"/>
                  </a:lnTo>
                  <a:lnTo>
                    <a:pt x="88607" y="16415"/>
                  </a:lnTo>
                  <a:lnTo>
                    <a:pt x="88796" y="13871"/>
                  </a:lnTo>
                  <a:lnTo>
                    <a:pt x="88923" y="11182"/>
                  </a:lnTo>
                  <a:lnTo>
                    <a:pt x="89172" y="0"/>
                  </a:lnTo>
                  <a:lnTo>
                    <a:pt x="89175" y="37429"/>
                  </a:lnTo>
                  <a:lnTo>
                    <a:pt x="90168" y="40778"/>
                  </a:lnTo>
                  <a:lnTo>
                    <a:pt x="91821" y="44003"/>
                  </a:lnTo>
                  <a:lnTo>
                    <a:pt x="93915" y="47145"/>
                  </a:lnTo>
                  <a:lnTo>
                    <a:pt x="95311" y="50232"/>
                  </a:lnTo>
                  <a:lnTo>
                    <a:pt x="96243" y="53282"/>
                  </a:lnTo>
                  <a:lnTo>
                    <a:pt x="96864" y="56308"/>
                  </a:lnTo>
                  <a:lnTo>
                    <a:pt x="97278" y="59317"/>
                  </a:lnTo>
                  <a:lnTo>
                    <a:pt x="97553" y="62316"/>
                  </a:lnTo>
                  <a:lnTo>
                    <a:pt x="97737" y="65307"/>
                  </a:lnTo>
                  <a:lnTo>
                    <a:pt x="98851" y="68293"/>
                  </a:lnTo>
                  <a:lnTo>
                    <a:pt x="100587" y="71276"/>
                  </a:lnTo>
                  <a:lnTo>
                    <a:pt x="102737" y="74257"/>
                  </a:lnTo>
                  <a:lnTo>
                    <a:pt x="104169" y="78229"/>
                  </a:lnTo>
                  <a:lnTo>
                    <a:pt x="105125" y="82861"/>
                  </a:lnTo>
                  <a:lnTo>
                    <a:pt x="105761" y="87933"/>
                  </a:lnTo>
                  <a:lnTo>
                    <a:pt x="107178" y="91315"/>
                  </a:lnTo>
                  <a:lnTo>
                    <a:pt x="109114" y="93569"/>
                  </a:lnTo>
                  <a:lnTo>
                    <a:pt x="111398" y="95072"/>
                  </a:lnTo>
                  <a:lnTo>
                    <a:pt x="112920" y="97066"/>
                  </a:lnTo>
                  <a:lnTo>
                    <a:pt x="113934" y="99388"/>
                  </a:lnTo>
                  <a:lnTo>
                    <a:pt x="114612" y="101928"/>
                  </a:lnTo>
                  <a:lnTo>
                    <a:pt x="116055" y="104613"/>
                  </a:lnTo>
                  <a:lnTo>
                    <a:pt x="118008" y="107396"/>
                  </a:lnTo>
                  <a:lnTo>
                    <a:pt x="120304" y="110243"/>
                  </a:lnTo>
                  <a:lnTo>
                    <a:pt x="121834" y="113134"/>
                  </a:lnTo>
                  <a:lnTo>
                    <a:pt x="122854" y="116053"/>
                  </a:lnTo>
                  <a:lnTo>
                    <a:pt x="123534" y="118991"/>
                  </a:lnTo>
                  <a:lnTo>
                    <a:pt x="124979" y="121942"/>
                  </a:lnTo>
                  <a:lnTo>
                    <a:pt x="126936" y="124901"/>
                  </a:lnTo>
                  <a:lnTo>
                    <a:pt x="129232" y="127867"/>
                  </a:lnTo>
                  <a:lnTo>
                    <a:pt x="131754" y="130836"/>
                  </a:lnTo>
                  <a:lnTo>
                    <a:pt x="134428" y="133807"/>
                  </a:lnTo>
                  <a:lnTo>
                    <a:pt x="142753" y="142727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23" name="SMARTInkAnnotation271"/>
            <p:cNvSpPr/>
            <p:nvPr/>
          </p:nvSpPr>
          <p:spPr bwMode="auto">
            <a:xfrm>
              <a:off x="8134945" y="107156"/>
              <a:ext cx="62509" cy="232173"/>
            </a:xfrm>
            <a:custGeom>
              <a:avLst/>
              <a:gdLst/>
              <a:ahLst/>
              <a:cxnLst/>
              <a:rect l="0" t="0" r="0" b="0"/>
              <a:pathLst>
                <a:path w="62509" h="232173">
                  <a:moveTo>
                    <a:pt x="0" y="0"/>
                  </a:moveTo>
                  <a:lnTo>
                    <a:pt x="0" y="28679"/>
                  </a:lnTo>
                  <a:lnTo>
                    <a:pt x="992" y="33010"/>
                  </a:lnTo>
                  <a:lnTo>
                    <a:pt x="2646" y="37881"/>
                  </a:lnTo>
                  <a:lnTo>
                    <a:pt x="4740" y="43114"/>
                  </a:lnTo>
                  <a:lnTo>
                    <a:pt x="6136" y="48586"/>
                  </a:lnTo>
                  <a:lnTo>
                    <a:pt x="7068" y="54219"/>
                  </a:lnTo>
                  <a:lnTo>
                    <a:pt x="7688" y="59958"/>
                  </a:lnTo>
                  <a:lnTo>
                    <a:pt x="8102" y="65769"/>
                  </a:lnTo>
                  <a:lnTo>
                    <a:pt x="8378" y="71627"/>
                  </a:lnTo>
                  <a:lnTo>
                    <a:pt x="8685" y="83428"/>
                  </a:lnTo>
                  <a:lnTo>
                    <a:pt x="8820" y="95287"/>
                  </a:lnTo>
                  <a:lnTo>
                    <a:pt x="9849" y="101228"/>
                  </a:lnTo>
                  <a:lnTo>
                    <a:pt x="11526" y="107173"/>
                  </a:lnTo>
                  <a:lnTo>
                    <a:pt x="13637" y="113120"/>
                  </a:lnTo>
                  <a:lnTo>
                    <a:pt x="15045" y="119070"/>
                  </a:lnTo>
                  <a:lnTo>
                    <a:pt x="15983" y="125020"/>
                  </a:lnTo>
                  <a:lnTo>
                    <a:pt x="16608" y="130972"/>
                  </a:lnTo>
                  <a:lnTo>
                    <a:pt x="18017" y="136924"/>
                  </a:lnTo>
                  <a:lnTo>
                    <a:pt x="19949" y="142876"/>
                  </a:lnTo>
                  <a:lnTo>
                    <a:pt x="22229" y="148829"/>
                  </a:lnTo>
                  <a:lnTo>
                    <a:pt x="24741" y="153789"/>
                  </a:lnTo>
                  <a:lnTo>
                    <a:pt x="27407" y="158089"/>
                  </a:lnTo>
                  <a:lnTo>
                    <a:pt x="30178" y="161947"/>
                  </a:lnTo>
                  <a:lnTo>
                    <a:pt x="32025" y="165512"/>
                  </a:lnTo>
                  <a:lnTo>
                    <a:pt x="33257" y="168880"/>
                  </a:lnTo>
                  <a:lnTo>
                    <a:pt x="34077" y="172118"/>
                  </a:lnTo>
                  <a:lnTo>
                    <a:pt x="35617" y="176261"/>
                  </a:lnTo>
                  <a:lnTo>
                    <a:pt x="37635" y="181007"/>
                  </a:lnTo>
                  <a:lnTo>
                    <a:pt x="39973" y="186156"/>
                  </a:lnTo>
                  <a:lnTo>
                    <a:pt x="41531" y="190580"/>
                  </a:lnTo>
                  <a:lnTo>
                    <a:pt x="42570" y="194522"/>
                  </a:lnTo>
                  <a:lnTo>
                    <a:pt x="43263" y="198142"/>
                  </a:lnTo>
                  <a:lnTo>
                    <a:pt x="44716" y="200556"/>
                  </a:lnTo>
                  <a:lnTo>
                    <a:pt x="46678" y="202165"/>
                  </a:lnTo>
                  <a:lnTo>
                    <a:pt x="48978" y="203237"/>
                  </a:lnTo>
                  <a:lnTo>
                    <a:pt x="50511" y="204945"/>
                  </a:lnTo>
                  <a:lnTo>
                    <a:pt x="51534" y="207075"/>
                  </a:lnTo>
                  <a:lnTo>
                    <a:pt x="52669" y="212088"/>
                  </a:lnTo>
                  <a:lnTo>
                    <a:pt x="53174" y="217623"/>
                  </a:lnTo>
                  <a:lnTo>
                    <a:pt x="54300" y="219496"/>
                  </a:lnTo>
                  <a:lnTo>
                    <a:pt x="56044" y="220745"/>
                  </a:lnTo>
                  <a:lnTo>
                    <a:pt x="58199" y="221577"/>
                  </a:lnTo>
                  <a:lnTo>
                    <a:pt x="59634" y="223124"/>
                  </a:lnTo>
                  <a:lnTo>
                    <a:pt x="60591" y="225148"/>
                  </a:lnTo>
                  <a:lnTo>
                    <a:pt x="61230" y="227489"/>
                  </a:lnTo>
                  <a:lnTo>
                    <a:pt x="61656" y="228058"/>
                  </a:lnTo>
                  <a:lnTo>
                    <a:pt x="61939" y="227445"/>
                  </a:lnTo>
                  <a:lnTo>
                    <a:pt x="62129" y="226044"/>
                  </a:lnTo>
                  <a:lnTo>
                    <a:pt x="62255" y="226102"/>
                  </a:lnTo>
                  <a:lnTo>
                    <a:pt x="62508" y="232172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24" name="SMARTInkAnnotation272"/>
            <p:cNvSpPr/>
            <p:nvPr/>
          </p:nvSpPr>
          <p:spPr bwMode="auto">
            <a:xfrm>
              <a:off x="8100467" y="187523"/>
              <a:ext cx="114846" cy="62509"/>
            </a:xfrm>
            <a:custGeom>
              <a:avLst/>
              <a:gdLst/>
              <a:ahLst/>
              <a:cxnLst/>
              <a:rect l="0" t="0" r="0" b="0"/>
              <a:pathLst>
                <a:path w="114846" h="62509">
                  <a:moveTo>
                    <a:pt x="7689" y="62508"/>
                  </a:moveTo>
                  <a:lnTo>
                    <a:pt x="2949" y="62508"/>
                  </a:lnTo>
                  <a:lnTo>
                    <a:pt x="1552" y="61516"/>
                  </a:lnTo>
                  <a:lnTo>
                    <a:pt x="620" y="59862"/>
                  </a:lnTo>
                  <a:lnTo>
                    <a:pt x="0" y="57767"/>
                  </a:lnTo>
                  <a:lnTo>
                    <a:pt x="579" y="56371"/>
                  </a:lnTo>
                  <a:lnTo>
                    <a:pt x="1957" y="55440"/>
                  </a:lnTo>
                  <a:lnTo>
                    <a:pt x="3867" y="54819"/>
                  </a:lnTo>
                  <a:lnTo>
                    <a:pt x="5141" y="53413"/>
                  </a:lnTo>
                  <a:lnTo>
                    <a:pt x="5990" y="51484"/>
                  </a:lnTo>
                  <a:lnTo>
                    <a:pt x="6556" y="49205"/>
                  </a:lnTo>
                  <a:lnTo>
                    <a:pt x="7926" y="47686"/>
                  </a:lnTo>
                  <a:lnTo>
                    <a:pt x="9832" y="46674"/>
                  </a:lnTo>
                  <a:lnTo>
                    <a:pt x="12093" y="45999"/>
                  </a:lnTo>
                  <a:lnTo>
                    <a:pt x="14594" y="44556"/>
                  </a:lnTo>
                  <a:lnTo>
                    <a:pt x="17253" y="42603"/>
                  </a:lnTo>
                  <a:lnTo>
                    <a:pt x="20018" y="40308"/>
                  </a:lnTo>
                  <a:lnTo>
                    <a:pt x="22854" y="38778"/>
                  </a:lnTo>
                  <a:lnTo>
                    <a:pt x="25736" y="37758"/>
                  </a:lnTo>
                  <a:lnTo>
                    <a:pt x="28650" y="37078"/>
                  </a:lnTo>
                  <a:lnTo>
                    <a:pt x="31585" y="35633"/>
                  </a:lnTo>
                  <a:lnTo>
                    <a:pt x="34533" y="33677"/>
                  </a:lnTo>
                  <a:lnTo>
                    <a:pt x="37492" y="31381"/>
                  </a:lnTo>
                  <a:lnTo>
                    <a:pt x="40455" y="29850"/>
                  </a:lnTo>
                  <a:lnTo>
                    <a:pt x="43424" y="28830"/>
                  </a:lnTo>
                  <a:lnTo>
                    <a:pt x="46394" y="28150"/>
                  </a:lnTo>
                  <a:lnTo>
                    <a:pt x="49368" y="26704"/>
                  </a:lnTo>
                  <a:lnTo>
                    <a:pt x="52342" y="24748"/>
                  </a:lnTo>
                  <a:lnTo>
                    <a:pt x="55317" y="22452"/>
                  </a:lnTo>
                  <a:lnTo>
                    <a:pt x="58293" y="20921"/>
                  </a:lnTo>
                  <a:lnTo>
                    <a:pt x="61268" y="19900"/>
                  </a:lnTo>
                  <a:lnTo>
                    <a:pt x="64243" y="19220"/>
                  </a:lnTo>
                  <a:lnTo>
                    <a:pt x="67220" y="17774"/>
                  </a:lnTo>
                  <a:lnTo>
                    <a:pt x="70197" y="15818"/>
                  </a:lnTo>
                  <a:lnTo>
                    <a:pt x="73172" y="13522"/>
                  </a:lnTo>
                  <a:lnTo>
                    <a:pt x="76150" y="11991"/>
                  </a:lnTo>
                  <a:lnTo>
                    <a:pt x="79126" y="10971"/>
                  </a:lnTo>
                  <a:lnTo>
                    <a:pt x="82102" y="10290"/>
                  </a:lnTo>
                  <a:lnTo>
                    <a:pt x="85079" y="9837"/>
                  </a:lnTo>
                  <a:lnTo>
                    <a:pt x="88056" y="9534"/>
                  </a:lnTo>
                  <a:lnTo>
                    <a:pt x="91032" y="9333"/>
                  </a:lnTo>
                  <a:lnTo>
                    <a:pt x="95001" y="8206"/>
                  </a:lnTo>
                  <a:lnTo>
                    <a:pt x="99632" y="6463"/>
                  </a:lnTo>
                  <a:lnTo>
                    <a:pt x="114845" y="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25" name="SMARTInkAnnotation273"/>
            <p:cNvSpPr/>
            <p:nvPr/>
          </p:nvSpPr>
          <p:spPr bwMode="auto">
            <a:xfrm>
              <a:off x="8215312" y="179148"/>
              <a:ext cx="107012" cy="114245"/>
            </a:xfrm>
            <a:custGeom>
              <a:avLst/>
              <a:gdLst/>
              <a:ahLst/>
              <a:cxnLst/>
              <a:rect l="0" t="0" r="0" b="0"/>
              <a:pathLst>
                <a:path w="107012" h="114245">
                  <a:moveTo>
                    <a:pt x="17859" y="35164"/>
                  </a:moveTo>
                  <a:lnTo>
                    <a:pt x="13119" y="35164"/>
                  </a:lnTo>
                  <a:lnTo>
                    <a:pt x="11723" y="36156"/>
                  </a:lnTo>
                  <a:lnTo>
                    <a:pt x="10790" y="37810"/>
                  </a:lnTo>
                  <a:lnTo>
                    <a:pt x="10171" y="39904"/>
                  </a:lnTo>
                  <a:lnTo>
                    <a:pt x="9757" y="42293"/>
                  </a:lnTo>
                  <a:lnTo>
                    <a:pt x="9481" y="44878"/>
                  </a:lnTo>
                  <a:lnTo>
                    <a:pt x="9297" y="47593"/>
                  </a:lnTo>
                  <a:lnTo>
                    <a:pt x="9175" y="50395"/>
                  </a:lnTo>
                  <a:lnTo>
                    <a:pt x="9038" y="56155"/>
                  </a:lnTo>
                  <a:lnTo>
                    <a:pt x="8930" y="83158"/>
                  </a:lnTo>
                  <a:lnTo>
                    <a:pt x="9922" y="86012"/>
                  </a:lnTo>
                  <a:lnTo>
                    <a:pt x="11576" y="88906"/>
                  </a:lnTo>
                  <a:lnTo>
                    <a:pt x="13670" y="91828"/>
                  </a:lnTo>
                  <a:lnTo>
                    <a:pt x="15066" y="94768"/>
                  </a:lnTo>
                  <a:lnTo>
                    <a:pt x="15998" y="97720"/>
                  </a:lnTo>
                  <a:lnTo>
                    <a:pt x="16618" y="100681"/>
                  </a:lnTo>
                  <a:lnTo>
                    <a:pt x="18024" y="102654"/>
                  </a:lnTo>
                  <a:lnTo>
                    <a:pt x="19953" y="103970"/>
                  </a:lnTo>
                  <a:lnTo>
                    <a:pt x="25439" y="106082"/>
                  </a:lnTo>
                  <a:lnTo>
                    <a:pt x="26881" y="107247"/>
                  </a:lnTo>
                  <a:lnTo>
                    <a:pt x="28834" y="109016"/>
                  </a:lnTo>
                  <a:lnTo>
                    <a:pt x="31129" y="111188"/>
                  </a:lnTo>
                  <a:lnTo>
                    <a:pt x="33651" y="112636"/>
                  </a:lnTo>
                  <a:lnTo>
                    <a:pt x="36324" y="113601"/>
                  </a:lnTo>
                  <a:lnTo>
                    <a:pt x="39099" y="114244"/>
                  </a:lnTo>
                  <a:lnTo>
                    <a:pt x="41940" y="113681"/>
                  </a:lnTo>
                  <a:lnTo>
                    <a:pt x="44827" y="112313"/>
                  </a:lnTo>
                  <a:lnTo>
                    <a:pt x="47744" y="110409"/>
                  </a:lnTo>
                  <a:lnTo>
                    <a:pt x="50681" y="109140"/>
                  </a:lnTo>
                  <a:lnTo>
                    <a:pt x="53631" y="108294"/>
                  </a:lnTo>
                  <a:lnTo>
                    <a:pt x="56590" y="107730"/>
                  </a:lnTo>
                  <a:lnTo>
                    <a:pt x="59555" y="107354"/>
                  </a:lnTo>
                  <a:lnTo>
                    <a:pt x="62523" y="107103"/>
                  </a:lnTo>
                  <a:lnTo>
                    <a:pt x="65494" y="106936"/>
                  </a:lnTo>
                  <a:lnTo>
                    <a:pt x="68468" y="105832"/>
                  </a:lnTo>
                  <a:lnTo>
                    <a:pt x="71442" y="104104"/>
                  </a:lnTo>
                  <a:lnTo>
                    <a:pt x="74417" y="101960"/>
                  </a:lnTo>
                  <a:lnTo>
                    <a:pt x="77392" y="100531"/>
                  </a:lnTo>
                  <a:lnTo>
                    <a:pt x="80368" y="99578"/>
                  </a:lnTo>
                  <a:lnTo>
                    <a:pt x="83344" y="98942"/>
                  </a:lnTo>
                  <a:lnTo>
                    <a:pt x="85328" y="97527"/>
                  </a:lnTo>
                  <a:lnTo>
                    <a:pt x="86651" y="95591"/>
                  </a:lnTo>
                  <a:lnTo>
                    <a:pt x="87533" y="93308"/>
                  </a:lnTo>
                  <a:lnTo>
                    <a:pt x="89112" y="90794"/>
                  </a:lnTo>
                  <a:lnTo>
                    <a:pt x="91158" y="88126"/>
                  </a:lnTo>
                  <a:lnTo>
                    <a:pt x="93514" y="85354"/>
                  </a:lnTo>
                  <a:lnTo>
                    <a:pt x="96077" y="82515"/>
                  </a:lnTo>
                  <a:lnTo>
                    <a:pt x="101570" y="76714"/>
                  </a:lnTo>
                  <a:lnTo>
                    <a:pt x="103432" y="73778"/>
                  </a:lnTo>
                  <a:lnTo>
                    <a:pt x="104673" y="70829"/>
                  </a:lnTo>
                  <a:lnTo>
                    <a:pt x="105501" y="67870"/>
                  </a:lnTo>
                  <a:lnTo>
                    <a:pt x="106052" y="64906"/>
                  </a:lnTo>
                  <a:lnTo>
                    <a:pt x="106421" y="61937"/>
                  </a:lnTo>
                  <a:lnTo>
                    <a:pt x="106666" y="58966"/>
                  </a:lnTo>
                  <a:lnTo>
                    <a:pt x="106828" y="55993"/>
                  </a:lnTo>
                  <a:lnTo>
                    <a:pt x="107011" y="50044"/>
                  </a:lnTo>
                  <a:lnTo>
                    <a:pt x="106066" y="47068"/>
                  </a:lnTo>
                  <a:lnTo>
                    <a:pt x="104446" y="44092"/>
                  </a:lnTo>
                  <a:lnTo>
                    <a:pt x="102373" y="41116"/>
                  </a:lnTo>
                  <a:lnTo>
                    <a:pt x="100990" y="37148"/>
                  </a:lnTo>
                  <a:lnTo>
                    <a:pt x="100069" y="32518"/>
                  </a:lnTo>
                  <a:lnTo>
                    <a:pt x="99454" y="27447"/>
                  </a:lnTo>
                  <a:lnTo>
                    <a:pt x="98053" y="23074"/>
                  </a:lnTo>
                  <a:lnTo>
                    <a:pt x="96127" y="19166"/>
                  </a:lnTo>
                  <a:lnTo>
                    <a:pt x="93850" y="15569"/>
                  </a:lnTo>
                  <a:lnTo>
                    <a:pt x="90348" y="12179"/>
                  </a:lnTo>
                  <a:lnTo>
                    <a:pt x="86029" y="8927"/>
                  </a:lnTo>
                  <a:lnTo>
                    <a:pt x="81165" y="5766"/>
                  </a:lnTo>
                  <a:lnTo>
                    <a:pt x="76930" y="3659"/>
                  </a:lnTo>
                  <a:lnTo>
                    <a:pt x="73114" y="2255"/>
                  </a:lnTo>
                  <a:lnTo>
                    <a:pt x="69579" y="1318"/>
                  </a:lnTo>
                  <a:lnTo>
                    <a:pt x="66229" y="694"/>
                  </a:lnTo>
                  <a:lnTo>
                    <a:pt x="63005" y="278"/>
                  </a:lnTo>
                  <a:lnTo>
                    <a:pt x="59863" y="0"/>
                  </a:lnTo>
                  <a:lnTo>
                    <a:pt x="56776" y="807"/>
                  </a:lnTo>
                  <a:lnTo>
                    <a:pt x="53725" y="2338"/>
                  </a:lnTo>
                  <a:lnTo>
                    <a:pt x="50700" y="4350"/>
                  </a:lnTo>
                  <a:lnTo>
                    <a:pt x="47689" y="5692"/>
                  </a:lnTo>
                  <a:lnTo>
                    <a:pt x="44692" y="6586"/>
                  </a:lnTo>
                  <a:lnTo>
                    <a:pt x="41701" y="7182"/>
                  </a:lnTo>
                  <a:lnTo>
                    <a:pt x="38715" y="7580"/>
                  </a:lnTo>
                  <a:lnTo>
                    <a:pt x="35731" y="7845"/>
                  </a:lnTo>
                  <a:lnTo>
                    <a:pt x="32751" y="8022"/>
                  </a:lnTo>
                  <a:lnTo>
                    <a:pt x="29771" y="9132"/>
                  </a:lnTo>
                  <a:lnTo>
                    <a:pt x="26793" y="10864"/>
                  </a:lnTo>
                  <a:lnTo>
                    <a:pt x="23814" y="13011"/>
                  </a:lnTo>
                  <a:lnTo>
                    <a:pt x="20837" y="15434"/>
                  </a:lnTo>
                  <a:lnTo>
                    <a:pt x="17860" y="18042"/>
                  </a:lnTo>
                  <a:lnTo>
                    <a:pt x="14883" y="20773"/>
                  </a:lnTo>
                  <a:lnTo>
                    <a:pt x="12898" y="23586"/>
                  </a:lnTo>
                  <a:lnTo>
                    <a:pt x="11576" y="26453"/>
                  </a:lnTo>
                  <a:lnTo>
                    <a:pt x="10694" y="29357"/>
                  </a:lnTo>
                  <a:lnTo>
                    <a:pt x="9113" y="33277"/>
                  </a:lnTo>
                  <a:lnTo>
                    <a:pt x="7069" y="37875"/>
                  </a:lnTo>
                  <a:lnTo>
                    <a:pt x="0" y="53023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26" name="SMARTInkAnnotation274"/>
            <p:cNvSpPr/>
            <p:nvPr/>
          </p:nvSpPr>
          <p:spPr bwMode="auto">
            <a:xfrm>
              <a:off x="8349366" y="142875"/>
              <a:ext cx="107049" cy="151693"/>
            </a:xfrm>
            <a:custGeom>
              <a:avLst/>
              <a:gdLst/>
              <a:ahLst/>
              <a:cxnLst/>
              <a:rect l="0" t="0" r="0" b="0"/>
              <a:pathLst>
                <a:path w="107049" h="151693">
                  <a:moveTo>
                    <a:pt x="8821" y="44648"/>
                  </a:moveTo>
                  <a:lnTo>
                    <a:pt x="4080" y="54129"/>
                  </a:lnTo>
                  <a:lnTo>
                    <a:pt x="2684" y="57914"/>
                  </a:lnTo>
                  <a:lnTo>
                    <a:pt x="1752" y="61429"/>
                  </a:lnTo>
                  <a:lnTo>
                    <a:pt x="1132" y="64765"/>
                  </a:lnTo>
                  <a:lnTo>
                    <a:pt x="718" y="67981"/>
                  </a:lnTo>
                  <a:lnTo>
                    <a:pt x="442" y="71118"/>
                  </a:lnTo>
                  <a:lnTo>
                    <a:pt x="259" y="74201"/>
                  </a:lnTo>
                  <a:lnTo>
                    <a:pt x="54" y="82918"/>
                  </a:lnTo>
                  <a:lnTo>
                    <a:pt x="0" y="88021"/>
                  </a:lnTo>
                  <a:lnTo>
                    <a:pt x="956" y="92415"/>
                  </a:lnTo>
                  <a:lnTo>
                    <a:pt x="2586" y="96336"/>
                  </a:lnTo>
                  <a:lnTo>
                    <a:pt x="4664" y="99943"/>
                  </a:lnTo>
                  <a:lnTo>
                    <a:pt x="6050" y="103339"/>
                  </a:lnTo>
                  <a:lnTo>
                    <a:pt x="6973" y="106596"/>
                  </a:lnTo>
                  <a:lnTo>
                    <a:pt x="7589" y="109759"/>
                  </a:lnTo>
                  <a:lnTo>
                    <a:pt x="7999" y="112860"/>
                  </a:lnTo>
                  <a:lnTo>
                    <a:pt x="8274" y="115920"/>
                  </a:lnTo>
                  <a:lnTo>
                    <a:pt x="8456" y="118951"/>
                  </a:lnTo>
                  <a:lnTo>
                    <a:pt x="8659" y="124966"/>
                  </a:lnTo>
                  <a:lnTo>
                    <a:pt x="8713" y="127959"/>
                  </a:lnTo>
                  <a:lnTo>
                    <a:pt x="9741" y="129954"/>
                  </a:lnTo>
                  <a:lnTo>
                    <a:pt x="11419" y="131284"/>
                  </a:lnTo>
                  <a:lnTo>
                    <a:pt x="13530" y="132171"/>
                  </a:lnTo>
                  <a:lnTo>
                    <a:pt x="14937" y="133755"/>
                  </a:lnTo>
                  <a:lnTo>
                    <a:pt x="15875" y="135802"/>
                  </a:lnTo>
                  <a:lnTo>
                    <a:pt x="17641" y="142461"/>
                  </a:lnTo>
                  <a:lnTo>
                    <a:pt x="17702" y="145336"/>
                  </a:lnTo>
                  <a:lnTo>
                    <a:pt x="17750" y="151692"/>
                  </a:lnTo>
                  <a:lnTo>
                    <a:pt x="17751" y="117153"/>
                  </a:lnTo>
                  <a:lnTo>
                    <a:pt x="16759" y="112828"/>
                  </a:lnTo>
                  <a:lnTo>
                    <a:pt x="15105" y="108953"/>
                  </a:lnTo>
                  <a:lnTo>
                    <a:pt x="13010" y="105377"/>
                  </a:lnTo>
                  <a:lnTo>
                    <a:pt x="11614" y="102001"/>
                  </a:lnTo>
                  <a:lnTo>
                    <a:pt x="10682" y="98759"/>
                  </a:lnTo>
                  <a:lnTo>
                    <a:pt x="10062" y="95605"/>
                  </a:lnTo>
                  <a:lnTo>
                    <a:pt x="9648" y="92510"/>
                  </a:lnTo>
                  <a:lnTo>
                    <a:pt x="9372" y="89454"/>
                  </a:lnTo>
                  <a:lnTo>
                    <a:pt x="9188" y="86425"/>
                  </a:lnTo>
                  <a:lnTo>
                    <a:pt x="8984" y="80413"/>
                  </a:lnTo>
                  <a:lnTo>
                    <a:pt x="8854" y="68470"/>
                  </a:lnTo>
                  <a:lnTo>
                    <a:pt x="9835" y="65490"/>
                  </a:lnTo>
                  <a:lnTo>
                    <a:pt x="11481" y="62511"/>
                  </a:lnTo>
                  <a:lnTo>
                    <a:pt x="16513" y="55342"/>
                  </a:lnTo>
                  <a:lnTo>
                    <a:pt x="17200" y="51716"/>
                  </a:lnTo>
                  <a:lnTo>
                    <a:pt x="17384" y="49360"/>
                  </a:lnTo>
                  <a:lnTo>
                    <a:pt x="18499" y="46797"/>
                  </a:lnTo>
                  <a:lnTo>
                    <a:pt x="20233" y="44096"/>
                  </a:lnTo>
                  <a:lnTo>
                    <a:pt x="25407" y="37373"/>
                  </a:lnTo>
                  <a:lnTo>
                    <a:pt x="26824" y="35829"/>
                  </a:lnTo>
                  <a:lnTo>
                    <a:pt x="33557" y="28916"/>
                  </a:lnTo>
                  <a:lnTo>
                    <a:pt x="38997" y="23435"/>
                  </a:lnTo>
                  <a:lnTo>
                    <a:pt x="41837" y="21576"/>
                  </a:lnTo>
                  <a:lnTo>
                    <a:pt x="44722" y="20337"/>
                  </a:lnTo>
                  <a:lnTo>
                    <a:pt x="47637" y="19511"/>
                  </a:lnTo>
                  <a:lnTo>
                    <a:pt x="50573" y="17968"/>
                  </a:lnTo>
                  <a:lnTo>
                    <a:pt x="53524" y="15947"/>
                  </a:lnTo>
                  <a:lnTo>
                    <a:pt x="56482" y="13608"/>
                  </a:lnTo>
                  <a:lnTo>
                    <a:pt x="60439" y="12048"/>
                  </a:lnTo>
                  <a:lnTo>
                    <a:pt x="65061" y="11009"/>
                  </a:lnTo>
                  <a:lnTo>
                    <a:pt x="70127" y="10315"/>
                  </a:lnTo>
                  <a:lnTo>
                    <a:pt x="74495" y="9853"/>
                  </a:lnTo>
                  <a:lnTo>
                    <a:pt x="78400" y="9545"/>
                  </a:lnTo>
                  <a:lnTo>
                    <a:pt x="81996" y="9340"/>
                  </a:lnTo>
                  <a:lnTo>
                    <a:pt x="86378" y="8211"/>
                  </a:lnTo>
                  <a:lnTo>
                    <a:pt x="91283" y="6466"/>
                  </a:lnTo>
                  <a:lnTo>
                    <a:pt x="107048" y="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27" name="SMARTInkAnnotation275"/>
            <p:cNvSpPr/>
            <p:nvPr/>
          </p:nvSpPr>
          <p:spPr bwMode="auto">
            <a:xfrm>
              <a:off x="8010051" y="901944"/>
              <a:ext cx="187399" cy="237190"/>
            </a:xfrm>
            <a:custGeom>
              <a:avLst/>
              <a:gdLst/>
              <a:ahLst/>
              <a:cxnLst/>
              <a:rect l="0" t="0" r="0" b="0"/>
              <a:pathLst>
                <a:path w="187399" h="237190">
                  <a:moveTo>
                    <a:pt x="142753" y="53532"/>
                  </a:moveTo>
                  <a:lnTo>
                    <a:pt x="135065" y="53532"/>
                  </a:lnTo>
                  <a:lnTo>
                    <a:pt x="129451" y="48792"/>
                  </a:lnTo>
                  <a:lnTo>
                    <a:pt x="124801" y="44438"/>
                  </a:lnTo>
                  <a:lnTo>
                    <a:pt x="120554" y="40230"/>
                  </a:lnTo>
                  <a:lnTo>
                    <a:pt x="118031" y="38711"/>
                  </a:lnTo>
                  <a:lnTo>
                    <a:pt x="112583" y="37023"/>
                  </a:lnTo>
                  <a:lnTo>
                    <a:pt x="106855" y="33627"/>
                  </a:lnTo>
                  <a:lnTo>
                    <a:pt x="101001" y="28810"/>
                  </a:lnTo>
                  <a:lnTo>
                    <a:pt x="98051" y="26137"/>
                  </a:lnTo>
                  <a:lnTo>
                    <a:pt x="92128" y="20521"/>
                  </a:lnTo>
                  <a:lnTo>
                    <a:pt x="86188" y="14717"/>
                  </a:lnTo>
                  <a:lnTo>
                    <a:pt x="83215" y="12773"/>
                  </a:lnTo>
                  <a:lnTo>
                    <a:pt x="80240" y="11476"/>
                  </a:lnTo>
                  <a:lnTo>
                    <a:pt x="77266" y="10612"/>
                  </a:lnTo>
                  <a:lnTo>
                    <a:pt x="74290" y="10036"/>
                  </a:lnTo>
                  <a:lnTo>
                    <a:pt x="71314" y="9652"/>
                  </a:lnTo>
                  <a:lnTo>
                    <a:pt x="68338" y="9396"/>
                  </a:lnTo>
                  <a:lnTo>
                    <a:pt x="65361" y="8233"/>
                  </a:lnTo>
                  <a:lnTo>
                    <a:pt x="62385" y="6465"/>
                  </a:lnTo>
                  <a:lnTo>
                    <a:pt x="59409" y="4295"/>
                  </a:lnTo>
                  <a:lnTo>
                    <a:pt x="56432" y="3840"/>
                  </a:lnTo>
                  <a:lnTo>
                    <a:pt x="53456" y="4529"/>
                  </a:lnTo>
                  <a:lnTo>
                    <a:pt x="50480" y="5981"/>
                  </a:lnTo>
                  <a:lnTo>
                    <a:pt x="45519" y="6948"/>
                  </a:lnTo>
                  <a:lnTo>
                    <a:pt x="39235" y="7593"/>
                  </a:lnTo>
                  <a:lnTo>
                    <a:pt x="21984" y="8629"/>
                  </a:lnTo>
                  <a:lnTo>
                    <a:pt x="16979" y="8770"/>
                  </a:lnTo>
                  <a:lnTo>
                    <a:pt x="14256" y="8808"/>
                  </a:lnTo>
                  <a:lnTo>
                    <a:pt x="12439" y="9825"/>
                  </a:lnTo>
                  <a:lnTo>
                    <a:pt x="11229" y="11496"/>
                  </a:lnTo>
                  <a:lnTo>
                    <a:pt x="10421" y="13602"/>
                  </a:lnTo>
                  <a:lnTo>
                    <a:pt x="6879" y="18587"/>
                  </a:lnTo>
                  <a:lnTo>
                    <a:pt x="1261" y="25132"/>
                  </a:lnTo>
                  <a:lnTo>
                    <a:pt x="493" y="28673"/>
                  </a:lnTo>
                  <a:lnTo>
                    <a:pt x="0" y="34290"/>
                  </a:lnTo>
                  <a:lnTo>
                    <a:pt x="951" y="34751"/>
                  </a:lnTo>
                  <a:lnTo>
                    <a:pt x="4655" y="35263"/>
                  </a:lnTo>
                  <a:lnTo>
                    <a:pt x="6039" y="36392"/>
                  </a:lnTo>
                  <a:lnTo>
                    <a:pt x="6961" y="38136"/>
                  </a:lnTo>
                  <a:lnTo>
                    <a:pt x="7577" y="40292"/>
                  </a:lnTo>
                  <a:lnTo>
                    <a:pt x="8979" y="41729"/>
                  </a:lnTo>
                  <a:lnTo>
                    <a:pt x="10907" y="42687"/>
                  </a:lnTo>
                  <a:lnTo>
                    <a:pt x="15694" y="43751"/>
                  </a:lnTo>
                  <a:lnTo>
                    <a:pt x="21129" y="44224"/>
                  </a:lnTo>
                  <a:lnTo>
                    <a:pt x="23967" y="45342"/>
                  </a:lnTo>
                  <a:lnTo>
                    <a:pt x="29766" y="49231"/>
                  </a:lnTo>
                  <a:lnTo>
                    <a:pt x="32702" y="49672"/>
                  </a:lnTo>
                  <a:lnTo>
                    <a:pt x="35651" y="48974"/>
                  </a:lnTo>
                  <a:lnTo>
                    <a:pt x="38610" y="47517"/>
                  </a:lnTo>
                  <a:lnTo>
                    <a:pt x="41574" y="46546"/>
                  </a:lnTo>
                  <a:lnTo>
                    <a:pt x="44542" y="45898"/>
                  </a:lnTo>
                  <a:lnTo>
                    <a:pt x="47513" y="45466"/>
                  </a:lnTo>
                  <a:lnTo>
                    <a:pt x="50487" y="45178"/>
                  </a:lnTo>
                  <a:lnTo>
                    <a:pt x="53461" y="44986"/>
                  </a:lnTo>
                  <a:lnTo>
                    <a:pt x="56436" y="44858"/>
                  </a:lnTo>
                  <a:lnTo>
                    <a:pt x="59412" y="43781"/>
                  </a:lnTo>
                  <a:lnTo>
                    <a:pt x="62388" y="42070"/>
                  </a:lnTo>
                  <a:lnTo>
                    <a:pt x="65363" y="39938"/>
                  </a:lnTo>
                  <a:lnTo>
                    <a:pt x="68340" y="38516"/>
                  </a:lnTo>
                  <a:lnTo>
                    <a:pt x="71316" y="37568"/>
                  </a:lnTo>
                  <a:lnTo>
                    <a:pt x="74292" y="36936"/>
                  </a:lnTo>
                  <a:lnTo>
                    <a:pt x="77269" y="35523"/>
                  </a:lnTo>
                  <a:lnTo>
                    <a:pt x="80245" y="33589"/>
                  </a:lnTo>
                  <a:lnTo>
                    <a:pt x="83221" y="31307"/>
                  </a:lnTo>
                  <a:lnTo>
                    <a:pt x="85206" y="28793"/>
                  </a:lnTo>
                  <a:lnTo>
                    <a:pt x="86529" y="26125"/>
                  </a:lnTo>
                  <a:lnTo>
                    <a:pt x="87412" y="23355"/>
                  </a:lnTo>
                  <a:lnTo>
                    <a:pt x="91036" y="17630"/>
                  </a:lnTo>
                  <a:lnTo>
                    <a:pt x="95955" y="11779"/>
                  </a:lnTo>
                  <a:lnTo>
                    <a:pt x="101449" y="5871"/>
                  </a:lnTo>
                  <a:lnTo>
                    <a:pt x="105379" y="1707"/>
                  </a:lnTo>
                  <a:lnTo>
                    <a:pt x="106924" y="1123"/>
                  </a:lnTo>
                  <a:lnTo>
                    <a:pt x="111284" y="473"/>
                  </a:lnTo>
                  <a:lnTo>
                    <a:pt x="116032" y="57"/>
                  </a:lnTo>
                  <a:lnTo>
                    <a:pt x="120294" y="0"/>
                  </a:lnTo>
                  <a:lnTo>
                    <a:pt x="121827" y="977"/>
                  </a:lnTo>
                  <a:lnTo>
                    <a:pt x="122850" y="2620"/>
                  </a:lnTo>
                  <a:lnTo>
                    <a:pt x="123531" y="4708"/>
                  </a:lnTo>
                  <a:lnTo>
                    <a:pt x="124977" y="6100"/>
                  </a:lnTo>
                  <a:lnTo>
                    <a:pt x="126932" y="7028"/>
                  </a:lnTo>
                  <a:lnTo>
                    <a:pt x="129230" y="7646"/>
                  </a:lnTo>
                  <a:lnTo>
                    <a:pt x="130760" y="9051"/>
                  </a:lnTo>
                  <a:lnTo>
                    <a:pt x="131782" y="10980"/>
                  </a:lnTo>
                  <a:lnTo>
                    <a:pt x="132462" y="13257"/>
                  </a:lnTo>
                  <a:lnTo>
                    <a:pt x="135864" y="18434"/>
                  </a:lnTo>
                  <a:lnTo>
                    <a:pt x="140684" y="25035"/>
                  </a:lnTo>
                  <a:lnTo>
                    <a:pt x="143358" y="29573"/>
                  </a:lnTo>
                  <a:lnTo>
                    <a:pt x="146132" y="34583"/>
                  </a:lnTo>
                  <a:lnTo>
                    <a:pt x="147982" y="38915"/>
                  </a:lnTo>
                  <a:lnTo>
                    <a:pt x="149216" y="42795"/>
                  </a:lnTo>
                  <a:lnTo>
                    <a:pt x="150038" y="46374"/>
                  </a:lnTo>
                  <a:lnTo>
                    <a:pt x="151578" y="50744"/>
                  </a:lnTo>
                  <a:lnTo>
                    <a:pt x="153597" y="55642"/>
                  </a:lnTo>
                  <a:lnTo>
                    <a:pt x="155935" y="60892"/>
                  </a:lnTo>
                  <a:lnTo>
                    <a:pt x="158486" y="65384"/>
                  </a:lnTo>
                  <a:lnTo>
                    <a:pt x="161178" y="69371"/>
                  </a:lnTo>
                  <a:lnTo>
                    <a:pt x="163967" y="73021"/>
                  </a:lnTo>
                  <a:lnTo>
                    <a:pt x="166818" y="77439"/>
                  </a:lnTo>
                  <a:lnTo>
                    <a:pt x="169710" y="82368"/>
                  </a:lnTo>
                  <a:lnTo>
                    <a:pt x="172630" y="87639"/>
                  </a:lnTo>
                  <a:lnTo>
                    <a:pt x="174578" y="93137"/>
                  </a:lnTo>
                  <a:lnTo>
                    <a:pt x="175876" y="98787"/>
                  </a:lnTo>
                  <a:lnTo>
                    <a:pt x="176742" y="104538"/>
                  </a:lnTo>
                  <a:lnTo>
                    <a:pt x="178310" y="109364"/>
                  </a:lnTo>
                  <a:lnTo>
                    <a:pt x="180349" y="113574"/>
                  </a:lnTo>
                  <a:lnTo>
                    <a:pt x="182699" y="117372"/>
                  </a:lnTo>
                  <a:lnTo>
                    <a:pt x="184267" y="121889"/>
                  </a:lnTo>
                  <a:lnTo>
                    <a:pt x="185311" y="126885"/>
                  </a:lnTo>
                  <a:lnTo>
                    <a:pt x="186009" y="132199"/>
                  </a:lnTo>
                  <a:lnTo>
                    <a:pt x="186472" y="136735"/>
                  </a:lnTo>
                  <a:lnTo>
                    <a:pt x="186782" y="140751"/>
                  </a:lnTo>
                  <a:lnTo>
                    <a:pt x="186989" y="144420"/>
                  </a:lnTo>
                  <a:lnTo>
                    <a:pt x="187218" y="153789"/>
                  </a:lnTo>
                  <a:lnTo>
                    <a:pt x="187398" y="190334"/>
                  </a:lnTo>
                  <a:lnTo>
                    <a:pt x="186407" y="193351"/>
                  </a:lnTo>
                  <a:lnTo>
                    <a:pt x="182660" y="199348"/>
                  </a:lnTo>
                  <a:lnTo>
                    <a:pt x="180332" y="205321"/>
                  </a:lnTo>
                  <a:lnTo>
                    <a:pt x="179713" y="208303"/>
                  </a:lnTo>
                  <a:lnTo>
                    <a:pt x="176377" y="214262"/>
                  </a:lnTo>
                  <a:lnTo>
                    <a:pt x="174099" y="217240"/>
                  </a:lnTo>
                  <a:lnTo>
                    <a:pt x="171588" y="219225"/>
                  </a:lnTo>
                  <a:lnTo>
                    <a:pt x="168921" y="220549"/>
                  </a:lnTo>
                  <a:lnTo>
                    <a:pt x="166152" y="221431"/>
                  </a:lnTo>
                  <a:lnTo>
                    <a:pt x="164305" y="223012"/>
                  </a:lnTo>
                  <a:lnTo>
                    <a:pt x="163074" y="225058"/>
                  </a:lnTo>
                  <a:lnTo>
                    <a:pt x="162254" y="227414"/>
                  </a:lnTo>
                  <a:lnTo>
                    <a:pt x="160714" y="228984"/>
                  </a:lnTo>
                  <a:lnTo>
                    <a:pt x="158696" y="230032"/>
                  </a:lnTo>
                  <a:lnTo>
                    <a:pt x="153807" y="231195"/>
                  </a:lnTo>
                  <a:lnTo>
                    <a:pt x="148327" y="231712"/>
                  </a:lnTo>
                  <a:lnTo>
                    <a:pt x="144485" y="232842"/>
                  </a:lnTo>
                  <a:lnTo>
                    <a:pt x="139939" y="234588"/>
                  </a:lnTo>
                  <a:lnTo>
                    <a:pt x="134924" y="236744"/>
                  </a:lnTo>
                  <a:lnTo>
                    <a:pt x="130589" y="237189"/>
                  </a:lnTo>
                  <a:lnTo>
                    <a:pt x="126705" y="236493"/>
                  </a:lnTo>
                  <a:lnTo>
                    <a:pt x="123125" y="235038"/>
                  </a:lnTo>
                  <a:lnTo>
                    <a:pt x="119746" y="234067"/>
                  </a:lnTo>
                  <a:lnTo>
                    <a:pt x="116501" y="233420"/>
                  </a:lnTo>
                  <a:lnTo>
                    <a:pt x="113345" y="232989"/>
                  </a:lnTo>
                  <a:lnTo>
                    <a:pt x="110250" y="232701"/>
                  </a:lnTo>
                  <a:lnTo>
                    <a:pt x="107193" y="232509"/>
                  </a:lnTo>
                  <a:lnTo>
                    <a:pt x="104164" y="232381"/>
                  </a:lnTo>
                  <a:lnTo>
                    <a:pt x="101152" y="231304"/>
                  </a:lnTo>
                  <a:lnTo>
                    <a:pt x="98151" y="229594"/>
                  </a:lnTo>
                  <a:lnTo>
                    <a:pt x="95159" y="227461"/>
                  </a:lnTo>
                  <a:lnTo>
                    <a:pt x="91180" y="226039"/>
                  </a:lnTo>
                  <a:lnTo>
                    <a:pt x="86543" y="225092"/>
                  </a:lnTo>
                  <a:lnTo>
                    <a:pt x="81467" y="224460"/>
                  </a:lnTo>
                  <a:lnTo>
                    <a:pt x="76098" y="223046"/>
                  </a:lnTo>
                  <a:lnTo>
                    <a:pt x="70536" y="221112"/>
                  </a:lnTo>
                  <a:lnTo>
                    <a:pt x="53456" y="214266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28" name="SMARTInkAnnotation276"/>
            <p:cNvSpPr/>
            <p:nvPr/>
          </p:nvSpPr>
          <p:spPr bwMode="auto">
            <a:xfrm>
              <a:off x="8224242" y="822089"/>
              <a:ext cx="169665" cy="194497"/>
            </a:xfrm>
            <a:custGeom>
              <a:avLst/>
              <a:gdLst/>
              <a:ahLst/>
              <a:cxnLst/>
              <a:rect l="0" t="0" r="0" b="0"/>
              <a:pathLst>
                <a:path w="169665" h="194497">
                  <a:moveTo>
                    <a:pt x="0" y="133387"/>
                  </a:moveTo>
                  <a:lnTo>
                    <a:pt x="0" y="128242"/>
                  </a:lnTo>
                  <a:lnTo>
                    <a:pt x="0" y="133128"/>
                  </a:lnTo>
                  <a:lnTo>
                    <a:pt x="4740" y="138051"/>
                  </a:lnTo>
                  <a:lnTo>
                    <a:pt x="7128" y="139473"/>
                  </a:lnTo>
                  <a:lnTo>
                    <a:pt x="12428" y="141053"/>
                  </a:lnTo>
                  <a:lnTo>
                    <a:pt x="15231" y="140482"/>
                  </a:lnTo>
                  <a:lnTo>
                    <a:pt x="18092" y="139109"/>
                  </a:lnTo>
                  <a:lnTo>
                    <a:pt x="20991" y="137202"/>
                  </a:lnTo>
                  <a:lnTo>
                    <a:pt x="23915" y="135930"/>
                  </a:lnTo>
                  <a:lnTo>
                    <a:pt x="26857" y="135083"/>
                  </a:lnTo>
                  <a:lnTo>
                    <a:pt x="29810" y="134517"/>
                  </a:lnTo>
                  <a:lnTo>
                    <a:pt x="33764" y="133148"/>
                  </a:lnTo>
                  <a:lnTo>
                    <a:pt x="38385" y="131244"/>
                  </a:lnTo>
                  <a:lnTo>
                    <a:pt x="43449" y="128982"/>
                  </a:lnTo>
                  <a:lnTo>
                    <a:pt x="47818" y="126481"/>
                  </a:lnTo>
                  <a:lnTo>
                    <a:pt x="51723" y="123822"/>
                  </a:lnTo>
                  <a:lnTo>
                    <a:pt x="55318" y="121057"/>
                  </a:lnTo>
                  <a:lnTo>
                    <a:pt x="58706" y="119214"/>
                  </a:lnTo>
                  <a:lnTo>
                    <a:pt x="61957" y="117985"/>
                  </a:lnTo>
                  <a:lnTo>
                    <a:pt x="65117" y="117166"/>
                  </a:lnTo>
                  <a:lnTo>
                    <a:pt x="68216" y="115628"/>
                  </a:lnTo>
                  <a:lnTo>
                    <a:pt x="71274" y="113610"/>
                  </a:lnTo>
                  <a:lnTo>
                    <a:pt x="74305" y="111273"/>
                  </a:lnTo>
                  <a:lnTo>
                    <a:pt x="77318" y="108722"/>
                  </a:lnTo>
                  <a:lnTo>
                    <a:pt x="80318" y="106030"/>
                  </a:lnTo>
                  <a:lnTo>
                    <a:pt x="86298" y="100392"/>
                  </a:lnTo>
                  <a:lnTo>
                    <a:pt x="92264" y="94579"/>
                  </a:lnTo>
                  <a:lnTo>
                    <a:pt x="94251" y="90648"/>
                  </a:lnTo>
                  <a:lnTo>
                    <a:pt x="95576" y="86043"/>
                  </a:lnTo>
                  <a:lnTo>
                    <a:pt x="96459" y="80988"/>
                  </a:lnTo>
                  <a:lnTo>
                    <a:pt x="98040" y="76626"/>
                  </a:lnTo>
                  <a:lnTo>
                    <a:pt x="100086" y="72726"/>
                  </a:lnTo>
                  <a:lnTo>
                    <a:pt x="102442" y="69134"/>
                  </a:lnTo>
                  <a:lnTo>
                    <a:pt x="104013" y="64755"/>
                  </a:lnTo>
                  <a:lnTo>
                    <a:pt x="105061" y="59851"/>
                  </a:lnTo>
                  <a:lnTo>
                    <a:pt x="105760" y="54597"/>
                  </a:lnTo>
                  <a:lnTo>
                    <a:pt x="107216" y="50103"/>
                  </a:lnTo>
                  <a:lnTo>
                    <a:pt x="109181" y="46114"/>
                  </a:lnTo>
                  <a:lnTo>
                    <a:pt x="111482" y="42463"/>
                  </a:lnTo>
                  <a:lnTo>
                    <a:pt x="112025" y="38044"/>
                  </a:lnTo>
                  <a:lnTo>
                    <a:pt x="111394" y="33114"/>
                  </a:lnTo>
                  <a:lnTo>
                    <a:pt x="109981" y="27843"/>
                  </a:lnTo>
                  <a:lnTo>
                    <a:pt x="109039" y="23337"/>
                  </a:lnTo>
                  <a:lnTo>
                    <a:pt x="108412" y="19341"/>
                  </a:lnTo>
                  <a:lnTo>
                    <a:pt x="107993" y="15684"/>
                  </a:lnTo>
                  <a:lnTo>
                    <a:pt x="107714" y="12255"/>
                  </a:lnTo>
                  <a:lnTo>
                    <a:pt x="107528" y="8976"/>
                  </a:lnTo>
                  <a:lnTo>
                    <a:pt x="107404" y="5798"/>
                  </a:lnTo>
                  <a:lnTo>
                    <a:pt x="106329" y="3679"/>
                  </a:lnTo>
                  <a:lnTo>
                    <a:pt x="104620" y="2267"/>
                  </a:lnTo>
                  <a:lnTo>
                    <a:pt x="99489" y="0"/>
                  </a:lnTo>
                  <a:lnTo>
                    <a:pt x="98075" y="806"/>
                  </a:lnTo>
                  <a:lnTo>
                    <a:pt x="93860" y="4347"/>
                  </a:lnTo>
                  <a:lnTo>
                    <a:pt x="88679" y="9229"/>
                  </a:lnTo>
                  <a:lnTo>
                    <a:pt x="77268" y="20447"/>
                  </a:lnTo>
                  <a:lnTo>
                    <a:pt x="75324" y="24359"/>
                  </a:lnTo>
                  <a:lnTo>
                    <a:pt x="74029" y="28952"/>
                  </a:lnTo>
                  <a:lnTo>
                    <a:pt x="73164" y="33998"/>
                  </a:lnTo>
                  <a:lnTo>
                    <a:pt x="71597" y="38354"/>
                  </a:lnTo>
                  <a:lnTo>
                    <a:pt x="69559" y="42251"/>
                  </a:lnTo>
                  <a:lnTo>
                    <a:pt x="67209" y="45840"/>
                  </a:lnTo>
                  <a:lnTo>
                    <a:pt x="65642" y="50218"/>
                  </a:lnTo>
                  <a:lnTo>
                    <a:pt x="64597" y="55121"/>
                  </a:lnTo>
                  <a:lnTo>
                    <a:pt x="63900" y="60374"/>
                  </a:lnTo>
                  <a:lnTo>
                    <a:pt x="62443" y="65860"/>
                  </a:lnTo>
                  <a:lnTo>
                    <a:pt x="60480" y="71502"/>
                  </a:lnTo>
                  <a:lnTo>
                    <a:pt x="58179" y="77247"/>
                  </a:lnTo>
                  <a:lnTo>
                    <a:pt x="56646" y="82070"/>
                  </a:lnTo>
                  <a:lnTo>
                    <a:pt x="55623" y="86277"/>
                  </a:lnTo>
                  <a:lnTo>
                    <a:pt x="54941" y="90074"/>
                  </a:lnTo>
                  <a:lnTo>
                    <a:pt x="54486" y="94590"/>
                  </a:lnTo>
                  <a:lnTo>
                    <a:pt x="54183" y="99585"/>
                  </a:lnTo>
                  <a:lnTo>
                    <a:pt x="53982" y="104899"/>
                  </a:lnTo>
                  <a:lnTo>
                    <a:pt x="54839" y="110426"/>
                  </a:lnTo>
                  <a:lnTo>
                    <a:pt x="56403" y="116096"/>
                  </a:lnTo>
                  <a:lnTo>
                    <a:pt x="58437" y="121859"/>
                  </a:lnTo>
                  <a:lnTo>
                    <a:pt x="59794" y="126694"/>
                  </a:lnTo>
                  <a:lnTo>
                    <a:pt x="60698" y="130910"/>
                  </a:lnTo>
                  <a:lnTo>
                    <a:pt x="61301" y="134712"/>
                  </a:lnTo>
                  <a:lnTo>
                    <a:pt x="62696" y="139231"/>
                  </a:lnTo>
                  <a:lnTo>
                    <a:pt x="64617" y="144228"/>
                  </a:lnTo>
                  <a:lnTo>
                    <a:pt x="66889" y="149544"/>
                  </a:lnTo>
                  <a:lnTo>
                    <a:pt x="68406" y="154080"/>
                  </a:lnTo>
                  <a:lnTo>
                    <a:pt x="69416" y="158097"/>
                  </a:lnTo>
                  <a:lnTo>
                    <a:pt x="70090" y="161766"/>
                  </a:lnTo>
                  <a:lnTo>
                    <a:pt x="71531" y="165205"/>
                  </a:lnTo>
                  <a:lnTo>
                    <a:pt x="73484" y="168490"/>
                  </a:lnTo>
                  <a:lnTo>
                    <a:pt x="75779" y="171672"/>
                  </a:lnTo>
                  <a:lnTo>
                    <a:pt x="78300" y="174785"/>
                  </a:lnTo>
                  <a:lnTo>
                    <a:pt x="80973" y="177853"/>
                  </a:lnTo>
                  <a:lnTo>
                    <a:pt x="83748" y="180890"/>
                  </a:lnTo>
                  <a:lnTo>
                    <a:pt x="86589" y="182915"/>
                  </a:lnTo>
                  <a:lnTo>
                    <a:pt x="89476" y="184265"/>
                  </a:lnTo>
                  <a:lnTo>
                    <a:pt x="92392" y="185165"/>
                  </a:lnTo>
                  <a:lnTo>
                    <a:pt x="96321" y="186757"/>
                  </a:lnTo>
                  <a:lnTo>
                    <a:pt x="100924" y="188811"/>
                  </a:lnTo>
                  <a:lnTo>
                    <a:pt x="105978" y="191172"/>
                  </a:lnTo>
                  <a:lnTo>
                    <a:pt x="110339" y="192747"/>
                  </a:lnTo>
                  <a:lnTo>
                    <a:pt x="114239" y="193796"/>
                  </a:lnTo>
                  <a:lnTo>
                    <a:pt x="117831" y="194496"/>
                  </a:lnTo>
                  <a:lnTo>
                    <a:pt x="121219" y="193970"/>
                  </a:lnTo>
                  <a:lnTo>
                    <a:pt x="124469" y="192627"/>
                  </a:lnTo>
                  <a:lnTo>
                    <a:pt x="127628" y="190740"/>
                  </a:lnTo>
                  <a:lnTo>
                    <a:pt x="131717" y="189482"/>
                  </a:lnTo>
                  <a:lnTo>
                    <a:pt x="136429" y="188643"/>
                  </a:lnTo>
                  <a:lnTo>
                    <a:pt x="141554" y="188084"/>
                  </a:lnTo>
                  <a:lnTo>
                    <a:pt x="146955" y="186719"/>
                  </a:lnTo>
                  <a:lnTo>
                    <a:pt x="152541" y="184816"/>
                  </a:lnTo>
                  <a:lnTo>
                    <a:pt x="169664" y="178036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29" name="SMARTInkAnnotation277"/>
            <p:cNvSpPr/>
            <p:nvPr/>
          </p:nvSpPr>
          <p:spPr bwMode="auto">
            <a:xfrm>
              <a:off x="8420695" y="830872"/>
              <a:ext cx="133946" cy="187113"/>
            </a:xfrm>
            <a:custGeom>
              <a:avLst/>
              <a:gdLst/>
              <a:ahLst/>
              <a:cxnLst/>
              <a:rect l="0" t="0" r="0" b="0"/>
              <a:pathLst>
                <a:path w="133946" h="187113">
                  <a:moveTo>
                    <a:pt x="0" y="53167"/>
                  </a:moveTo>
                  <a:lnTo>
                    <a:pt x="0" y="82719"/>
                  </a:lnTo>
                  <a:lnTo>
                    <a:pt x="992" y="86759"/>
                  </a:lnTo>
                  <a:lnTo>
                    <a:pt x="2646" y="91437"/>
                  </a:lnTo>
                  <a:lnTo>
                    <a:pt x="4740" y="96539"/>
                  </a:lnTo>
                  <a:lnTo>
                    <a:pt x="6136" y="101925"/>
                  </a:lnTo>
                  <a:lnTo>
                    <a:pt x="7068" y="107501"/>
                  </a:lnTo>
                  <a:lnTo>
                    <a:pt x="7688" y="113202"/>
                  </a:lnTo>
                  <a:lnTo>
                    <a:pt x="8102" y="117995"/>
                  </a:lnTo>
                  <a:lnTo>
                    <a:pt x="8378" y="122182"/>
                  </a:lnTo>
                  <a:lnTo>
                    <a:pt x="8562" y="125966"/>
                  </a:lnTo>
                  <a:lnTo>
                    <a:pt x="9677" y="130473"/>
                  </a:lnTo>
                  <a:lnTo>
                    <a:pt x="11412" y="135462"/>
                  </a:lnTo>
                  <a:lnTo>
                    <a:pt x="13561" y="140772"/>
                  </a:lnTo>
                  <a:lnTo>
                    <a:pt x="14993" y="145305"/>
                  </a:lnTo>
                  <a:lnTo>
                    <a:pt x="15948" y="149319"/>
                  </a:lnTo>
                  <a:lnTo>
                    <a:pt x="16586" y="152987"/>
                  </a:lnTo>
                  <a:lnTo>
                    <a:pt x="18001" y="156424"/>
                  </a:lnTo>
                  <a:lnTo>
                    <a:pt x="19938" y="159708"/>
                  </a:lnTo>
                  <a:lnTo>
                    <a:pt x="22222" y="162890"/>
                  </a:lnTo>
                  <a:lnTo>
                    <a:pt x="23744" y="166003"/>
                  </a:lnTo>
                  <a:lnTo>
                    <a:pt x="24759" y="169070"/>
                  </a:lnTo>
                  <a:lnTo>
                    <a:pt x="26387" y="176382"/>
                  </a:lnTo>
                  <a:lnTo>
                    <a:pt x="26611" y="180028"/>
                  </a:lnTo>
                  <a:lnTo>
                    <a:pt x="26786" y="187030"/>
                  </a:lnTo>
                  <a:lnTo>
                    <a:pt x="26789" y="187109"/>
                  </a:lnTo>
                  <a:lnTo>
                    <a:pt x="26789" y="60513"/>
                  </a:lnTo>
                  <a:lnTo>
                    <a:pt x="27781" y="57072"/>
                  </a:lnTo>
                  <a:lnTo>
                    <a:pt x="29435" y="53786"/>
                  </a:lnTo>
                  <a:lnTo>
                    <a:pt x="31529" y="50603"/>
                  </a:lnTo>
                  <a:lnTo>
                    <a:pt x="32925" y="46496"/>
                  </a:lnTo>
                  <a:lnTo>
                    <a:pt x="33857" y="41774"/>
                  </a:lnTo>
                  <a:lnTo>
                    <a:pt x="34477" y="36642"/>
                  </a:lnTo>
                  <a:lnTo>
                    <a:pt x="35883" y="33221"/>
                  </a:lnTo>
                  <a:lnTo>
                    <a:pt x="37812" y="30940"/>
                  </a:lnTo>
                  <a:lnTo>
                    <a:pt x="40090" y="29419"/>
                  </a:lnTo>
                  <a:lnTo>
                    <a:pt x="42602" y="27413"/>
                  </a:lnTo>
                  <a:lnTo>
                    <a:pt x="45268" y="25083"/>
                  </a:lnTo>
                  <a:lnTo>
                    <a:pt x="48038" y="22538"/>
                  </a:lnTo>
                  <a:lnTo>
                    <a:pt x="49884" y="19849"/>
                  </a:lnTo>
                  <a:lnTo>
                    <a:pt x="51936" y="14216"/>
                  </a:lnTo>
                  <a:lnTo>
                    <a:pt x="53476" y="12317"/>
                  </a:lnTo>
                  <a:lnTo>
                    <a:pt x="55494" y="11050"/>
                  </a:lnTo>
                  <a:lnTo>
                    <a:pt x="57832" y="10206"/>
                  </a:lnTo>
                  <a:lnTo>
                    <a:pt x="60383" y="8651"/>
                  </a:lnTo>
                  <a:lnTo>
                    <a:pt x="63076" y="6623"/>
                  </a:lnTo>
                  <a:lnTo>
                    <a:pt x="69785" y="978"/>
                  </a:lnTo>
                  <a:lnTo>
                    <a:pt x="73349" y="206"/>
                  </a:lnTo>
                  <a:lnTo>
                    <a:pt x="75689" y="0"/>
                  </a:lnTo>
                  <a:lnTo>
                    <a:pt x="77247" y="855"/>
                  </a:lnTo>
                  <a:lnTo>
                    <a:pt x="78287" y="2417"/>
                  </a:lnTo>
                  <a:lnTo>
                    <a:pt x="78981" y="4451"/>
                  </a:lnTo>
                  <a:lnTo>
                    <a:pt x="80435" y="5807"/>
                  </a:lnTo>
                  <a:lnTo>
                    <a:pt x="82397" y="6710"/>
                  </a:lnTo>
                  <a:lnTo>
                    <a:pt x="84697" y="7313"/>
                  </a:lnTo>
                  <a:lnTo>
                    <a:pt x="86230" y="9699"/>
                  </a:lnTo>
                  <a:lnTo>
                    <a:pt x="87253" y="13274"/>
                  </a:lnTo>
                  <a:lnTo>
                    <a:pt x="87934" y="17642"/>
                  </a:lnTo>
                  <a:lnTo>
                    <a:pt x="89380" y="21546"/>
                  </a:lnTo>
                  <a:lnTo>
                    <a:pt x="91335" y="25141"/>
                  </a:lnTo>
                  <a:lnTo>
                    <a:pt x="93633" y="28530"/>
                  </a:lnTo>
                  <a:lnTo>
                    <a:pt x="95164" y="31781"/>
                  </a:lnTo>
                  <a:lnTo>
                    <a:pt x="96185" y="34941"/>
                  </a:lnTo>
                  <a:lnTo>
                    <a:pt x="96865" y="38039"/>
                  </a:lnTo>
                  <a:lnTo>
                    <a:pt x="97319" y="42090"/>
                  </a:lnTo>
                  <a:lnTo>
                    <a:pt x="97622" y="46774"/>
                  </a:lnTo>
                  <a:lnTo>
                    <a:pt x="97823" y="51881"/>
                  </a:lnTo>
                  <a:lnTo>
                    <a:pt x="98949" y="57271"/>
                  </a:lnTo>
                  <a:lnTo>
                    <a:pt x="100693" y="62848"/>
                  </a:lnTo>
                  <a:lnTo>
                    <a:pt x="102848" y="68551"/>
                  </a:lnTo>
                  <a:lnTo>
                    <a:pt x="104283" y="73344"/>
                  </a:lnTo>
                  <a:lnTo>
                    <a:pt x="105241" y="77533"/>
                  </a:lnTo>
                  <a:lnTo>
                    <a:pt x="105879" y="81317"/>
                  </a:lnTo>
                  <a:lnTo>
                    <a:pt x="106305" y="85824"/>
                  </a:lnTo>
                  <a:lnTo>
                    <a:pt x="106589" y="90813"/>
                  </a:lnTo>
                  <a:lnTo>
                    <a:pt x="106904" y="100656"/>
                  </a:lnTo>
                  <a:lnTo>
                    <a:pt x="107106" y="115060"/>
                  </a:lnTo>
                  <a:lnTo>
                    <a:pt x="107146" y="132200"/>
                  </a:lnTo>
                  <a:lnTo>
                    <a:pt x="108142" y="136613"/>
                  </a:lnTo>
                  <a:lnTo>
                    <a:pt x="109797" y="140548"/>
                  </a:lnTo>
                  <a:lnTo>
                    <a:pt x="111893" y="144163"/>
                  </a:lnTo>
                  <a:lnTo>
                    <a:pt x="113291" y="147565"/>
                  </a:lnTo>
                  <a:lnTo>
                    <a:pt x="114222" y="150826"/>
                  </a:lnTo>
                  <a:lnTo>
                    <a:pt x="114843" y="153991"/>
                  </a:lnTo>
                  <a:lnTo>
                    <a:pt x="115258" y="157094"/>
                  </a:lnTo>
                  <a:lnTo>
                    <a:pt x="115533" y="160155"/>
                  </a:lnTo>
                  <a:lnTo>
                    <a:pt x="115976" y="167455"/>
                  </a:lnTo>
                  <a:lnTo>
                    <a:pt x="116037" y="171100"/>
                  </a:lnTo>
                  <a:lnTo>
                    <a:pt x="116053" y="173460"/>
                  </a:lnTo>
                  <a:lnTo>
                    <a:pt x="117056" y="176027"/>
                  </a:lnTo>
                  <a:lnTo>
                    <a:pt x="120816" y="181524"/>
                  </a:lnTo>
                  <a:lnTo>
                    <a:pt x="124646" y="186621"/>
                  </a:lnTo>
                  <a:lnTo>
                    <a:pt x="127497" y="186894"/>
                  </a:lnTo>
                  <a:lnTo>
                    <a:pt x="133945" y="187112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30" name="SMARTInkAnnotation278"/>
            <p:cNvSpPr/>
            <p:nvPr/>
          </p:nvSpPr>
          <p:spPr bwMode="auto">
            <a:xfrm>
              <a:off x="8581429" y="839427"/>
              <a:ext cx="98224" cy="177161"/>
            </a:xfrm>
            <a:custGeom>
              <a:avLst/>
              <a:gdLst/>
              <a:ahLst/>
              <a:cxnLst/>
              <a:rect l="0" t="0" r="0" b="0"/>
              <a:pathLst>
                <a:path w="98224" h="177161">
                  <a:moveTo>
                    <a:pt x="0" y="89260"/>
                  </a:moveTo>
                  <a:lnTo>
                    <a:pt x="0" y="94001"/>
                  </a:lnTo>
                  <a:lnTo>
                    <a:pt x="992" y="95397"/>
                  </a:lnTo>
                  <a:lnTo>
                    <a:pt x="2647" y="96328"/>
                  </a:lnTo>
                  <a:lnTo>
                    <a:pt x="4740" y="96948"/>
                  </a:lnTo>
                  <a:lnTo>
                    <a:pt x="6136" y="98354"/>
                  </a:lnTo>
                  <a:lnTo>
                    <a:pt x="7069" y="100284"/>
                  </a:lnTo>
                  <a:lnTo>
                    <a:pt x="7688" y="102562"/>
                  </a:lnTo>
                  <a:lnTo>
                    <a:pt x="9094" y="104081"/>
                  </a:lnTo>
                  <a:lnTo>
                    <a:pt x="11024" y="105094"/>
                  </a:lnTo>
                  <a:lnTo>
                    <a:pt x="13302" y="105769"/>
                  </a:lnTo>
                  <a:lnTo>
                    <a:pt x="15813" y="106219"/>
                  </a:lnTo>
                  <a:lnTo>
                    <a:pt x="18480" y="106519"/>
                  </a:lnTo>
                  <a:lnTo>
                    <a:pt x="21249" y="106719"/>
                  </a:lnTo>
                  <a:lnTo>
                    <a:pt x="24088" y="106853"/>
                  </a:lnTo>
                  <a:lnTo>
                    <a:pt x="29888" y="107001"/>
                  </a:lnTo>
                  <a:lnTo>
                    <a:pt x="51817" y="107116"/>
                  </a:lnTo>
                  <a:lnTo>
                    <a:pt x="53396" y="106125"/>
                  </a:lnTo>
                  <a:lnTo>
                    <a:pt x="55442" y="104472"/>
                  </a:lnTo>
                  <a:lnTo>
                    <a:pt x="57797" y="102378"/>
                  </a:lnTo>
                  <a:lnTo>
                    <a:pt x="60359" y="100982"/>
                  </a:lnTo>
                  <a:lnTo>
                    <a:pt x="63060" y="100051"/>
                  </a:lnTo>
                  <a:lnTo>
                    <a:pt x="65852" y="99431"/>
                  </a:lnTo>
                  <a:lnTo>
                    <a:pt x="68706" y="98025"/>
                  </a:lnTo>
                  <a:lnTo>
                    <a:pt x="71600" y="96095"/>
                  </a:lnTo>
                  <a:lnTo>
                    <a:pt x="74524" y="93817"/>
                  </a:lnTo>
                  <a:lnTo>
                    <a:pt x="77464" y="91306"/>
                  </a:lnTo>
                  <a:lnTo>
                    <a:pt x="80415" y="88640"/>
                  </a:lnTo>
                  <a:lnTo>
                    <a:pt x="83376" y="85870"/>
                  </a:lnTo>
                  <a:lnTo>
                    <a:pt x="85350" y="83031"/>
                  </a:lnTo>
                  <a:lnTo>
                    <a:pt x="86665" y="80147"/>
                  </a:lnTo>
                  <a:lnTo>
                    <a:pt x="87543" y="77231"/>
                  </a:lnTo>
                  <a:lnTo>
                    <a:pt x="89120" y="74296"/>
                  </a:lnTo>
                  <a:lnTo>
                    <a:pt x="91163" y="71346"/>
                  </a:lnTo>
                  <a:lnTo>
                    <a:pt x="93518" y="68388"/>
                  </a:lnTo>
                  <a:lnTo>
                    <a:pt x="95087" y="65423"/>
                  </a:lnTo>
                  <a:lnTo>
                    <a:pt x="96133" y="62455"/>
                  </a:lnTo>
                  <a:lnTo>
                    <a:pt x="96831" y="59484"/>
                  </a:lnTo>
                  <a:lnTo>
                    <a:pt x="97296" y="56511"/>
                  </a:lnTo>
                  <a:lnTo>
                    <a:pt x="97606" y="53537"/>
                  </a:lnTo>
                  <a:lnTo>
                    <a:pt x="97813" y="50562"/>
                  </a:lnTo>
                  <a:lnTo>
                    <a:pt x="97951" y="46594"/>
                  </a:lnTo>
                  <a:lnTo>
                    <a:pt x="98172" y="28614"/>
                  </a:lnTo>
                  <a:lnTo>
                    <a:pt x="98223" y="10766"/>
                  </a:lnTo>
                  <a:lnTo>
                    <a:pt x="95580" y="7079"/>
                  </a:lnTo>
                  <a:lnTo>
                    <a:pt x="90538" y="1369"/>
                  </a:lnTo>
                  <a:lnTo>
                    <a:pt x="89132" y="900"/>
                  </a:lnTo>
                  <a:lnTo>
                    <a:pt x="87203" y="588"/>
                  </a:lnTo>
                  <a:lnTo>
                    <a:pt x="84924" y="380"/>
                  </a:lnTo>
                  <a:lnTo>
                    <a:pt x="82413" y="241"/>
                  </a:lnTo>
                  <a:lnTo>
                    <a:pt x="76977" y="87"/>
                  </a:lnTo>
                  <a:lnTo>
                    <a:pt x="68338" y="0"/>
                  </a:lnTo>
                  <a:lnTo>
                    <a:pt x="66395" y="980"/>
                  </a:lnTo>
                  <a:lnTo>
                    <a:pt x="65099" y="2625"/>
                  </a:lnTo>
                  <a:lnTo>
                    <a:pt x="64234" y="4714"/>
                  </a:lnTo>
                  <a:lnTo>
                    <a:pt x="62667" y="7099"/>
                  </a:lnTo>
                  <a:lnTo>
                    <a:pt x="60630" y="9682"/>
                  </a:lnTo>
                  <a:lnTo>
                    <a:pt x="58280" y="12395"/>
                  </a:lnTo>
                  <a:lnTo>
                    <a:pt x="55720" y="15196"/>
                  </a:lnTo>
                  <a:lnTo>
                    <a:pt x="50230" y="20955"/>
                  </a:lnTo>
                  <a:lnTo>
                    <a:pt x="41562" y="29775"/>
                  </a:lnTo>
                  <a:lnTo>
                    <a:pt x="39614" y="33728"/>
                  </a:lnTo>
                  <a:lnTo>
                    <a:pt x="38315" y="38348"/>
                  </a:lnTo>
                  <a:lnTo>
                    <a:pt x="37450" y="43413"/>
                  </a:lnTo>
                  <a:lnTo>
                    <a:pt x="35880" y="48773"/>
                  </a:lnTo>
                  <a:lnTo>
                    <a:pt x="33842" y="54331"/>
                  </a:lnTo>
                  <a:lnTo>
                    <a:pt x="31491" y="60021"/>
                  </a:lnTo>
                  <a:lnTo>
                    <a:pt x="29924" y="64806"/>
                  </a:lnTo>
                  <a:lnTo>
                    <a:pt x="28879" y="68989"/>
                  </a:lnTo>
                  <a:lnTo>
                    <a:pt x="28181" y="72769"/>
                  </a:lnTo>
                  <a:lnTo>
                    <a:pt x="26726" y="76282"/>
                  </a:lnTo>
                  <a:lnTo>
                    <a:pt x="24762" y="79616"/>
                  </a:lnTo>
                  <a:lnTo>
                    <a:pt x="22461" y="82831"/>
                  </a:lnTo>
                  <a:lnTo>
                    <a:pt x="20928" y="86958"/>
                  </a:lnTo>
                  <a:lnTo>
                    <a:pt x="19905" y="91694"/>
                  </a:lnTo>
                  <a:lnTo>
                    <a:pt x="19223" y="96836"/>
                  </a:lnTo>
                  <a:lnTo>
                    <a:pt x="18768" y="101256"/>
                  </a:lnTo>
                  <a:lnTo>
                    <a:pt x="18465" y="105195"/>
                  </a:lnTo>
                  <a:lnTo>
                    <a:pt x="18263" y="108813"/>
                  </a:lnTo>
                  <a:lnTo>
                    <a:pt x="17136" y="113209"/>
                  </a:lnTo>
                  <a:lnTo>
                    <a:pt x="15394" y="118125"/>
                  </a:lnTo>
                  <a:lnTo>
                    <a:pt x="13239" y="123386"/>
                  </a:lnTo>
                  <a:lnTo>
                    <a:pt x="12795" y="127886"/>
                  </a:lnTo>
                  <a:lnTo>
                    <a:pt x="13490" y="131878"/>
                  </a:lnTo>
                  <a:lnTo>
                    <a:pt x="14947" y="135531"/>
                  </a:lnTo>
                  <a:lnTo>
                    <a:pt x="15918" y="138959"/>
                  </a:lnTo>
                  <a:lnTo>
                    <a:pt x="16565" y="142236"/>
                  </a:lnTo>
                  <a:lnTo>
                    <a:pt x="16996" y="145414"/>
                  </a:lnTo>
                  <a:lnTo>
                    <a:pt x="17284" y="148524"/>
                  </a:lnTo>
                  <a:lnTo>
                    <a:pt x="17475" y="151590"/>
                  </a:lnTo>
                  <a:lnTo>
                    <a:pt x="17604" y="154626"/>
                  </a:lnTo>
                  <a:lnTo>
                    <a:pt x="18681" y="157642"/>
                  </a:lnTo>
                  <a:lnTo>
                    <a:pt x="20390" y="160645"/>
                  </a:lnTo>
                  <a:lnTo>
                    <a:pt x="25525" y="167853"/>
                  </a:lnTo>
                  <a:lnTo>
                    <a:pt x="26939" y="169437"/>
                  </a:lnTo>
                  <a:lnTo>
                    <a:pt x="31156" y="173842"/>
                  </a:lnTo>
                  <a:lnTo>
                    <a:pt x="33669" y="175414"/>
                  </a:lnTo>
                  <a:lnTo>
                    <a:pt x="36336" y="176461"/>
                  </a:lnTo>
                  <a:lnTo>
                    <a:pt x="39106" y="177160"/>
                  </a:lnTo>
                  <a:lnTo>
                    <a:pt x="40954" y="176633"/>
                  </a:lnTo>
                  <a:lnTo>
                    <a:pt x="42185" y="175290"/>
                  </a:lnTo>
                  <a:lnTo>
                    <a:pt x="43007" y="173403"/>
                  </a:lnTo>
                  <a:lnTo>
                    <a:pt x="46530" y="171152"/>
                  </a:lnTo>
                  <a:lnTo>
                    <a:pt x="51856" y="168659"/>
                  </a:lnTo>
                  <a:lnTo>
                    <a:pt x="71438" y="160698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31" name="SMARTInkAnnotation279"/>
            <p:cNvSpPr/>
            <p:nvPr/>
          </p:nvSpPr>
          <p:spPr bwMode="auto">
            <a:xfrm>
              <a:off x="8688585" y="794742"/>
              <a:ext cx="160731" cy="232173"/>
            </a:xfrm>
            <a:custGeom>
              <a:avLst/>
              <a:gdLst/>
              <a:ahLst/>
              <a:cxnLst/>
              <a:rect l="0" t="0" r="0" b="0"/>
              <a:pathLst>
                <a:path w="160731" h="232173">
                  <a:moveTo>
                    <a:pt x="133946" y="0"/>
                  </a:moveTo>
                  <a:lnTo>
                    <a:pt x="129205" y="0"/>
                  </a:lnTo>
                  <a:lnTo>
                    <a:pt x="126816" y="992"/>
                  </a:lnTo>
                  <a:lnTo>
                    <a:pt x="124232" y="2646"/>
                  </a:lnTo>
                  <a:lnTo>
                    <a:pt x="121516" y="4740"/>
                  </a:lnTo>
                  <a:lnTo>
                    <a:pt x="118714" y="6137"/>
                  </a:lnTo>
                  <a:lnTo>
                    <a:pt x="115853" y="7068"/>
                  </a:lnTo>
                  <a:lnTo>
                    <a:pt x="112954" y="7688"/>
                  </a:lnTo>
                  <a:lnTo>
                    <a:pt x="110029" y="8102"/>
                  </a:lnTo>
                  <a:lnTo>
                    <a:pt x="107087" y="8378"/>
                  </a:lnTo>
                  <a:lnTo>
                    <a:pt x="104134" y="8562"/>
                  </a:lnTo>
                  <a:lnTo>
                    <a:pt x="101173" y="9676"/>
                  </a:lnTo>
                  <a:lnTo>
                    <a:pt x="98207" y="11412"/>
                  </a:lnTo>
                  <a:lnTo>
                    <a:pt x="95236" y="13561"/>
                  </a:lnTo>
                  <a:lnTo>
                    <a:pt x="92264" y="15986"/>
                  </a:lnTo>
                  <a:lnTo>
                    <a:pt x="89291" y="18595"/>
                  </a:lnTo>
                  <a:lnTo>
                    <a:pt x="86317" y="21326"/>
                  </a:lnTo>
                  <a:lnTo>
                    <a:pt x="80365" y="27007"/>
                  </a:lnTo>
                  <a:lnTo>
                    <a:pt x="50602" y="56558"/>
                  </a:lnTo>
                  <a:lnTo>
                    <a:pt x="48617" y="59533"/>
                  </a:lnTo>
                  <a:lnTo>
                    <a:pt x="46413" y="65485"/>
                  </a:lnTo>
                  <a:lnTo>
                    <a:pt x="44832" y="67469"/>
                  </a:lnTo>
                  <a:lnTo>
                    <a:pt x="42787" y="68792"/>
                  </a:lnTo>
                  <a:lnTo>
                    <a:pt x="40431" y="69674"/>
                  </a:lnTo>
                  <a:lnTo>
                    <a:pt x="37868" y="71254"/>
                  </a:lnTo>
                  <a:lnTo>
                    <a:pt x="35167" y="73299"/>
                  </a:lnTo>
                  <a:lnTo>
                    <a:pt x="28444" y="78971"/>
                  </a:lnTo>
                  <a:lnTo>
                    <a:pt x="27892" y="80428"/>
                  </a:lnTo>
                  <a:lnTo>
                    <a:pt x="27280" y="84694"/>
                  </a:lnTo>
                  <a:lnTo>
                    <a:pt x="26124" y="86228"/>
                  </a:lnTo>
                  <a:lnTo>
                    <a:pt x="24361" y="87251"/>
                  </a:lnTo>
                  <a:lnTo>
                    <a:pt x="19143" y="88893"/>
                  </a:lnTo>
                  <a:lnTo>
                    <a:pt x="18716" y="90019"/>
                  </a:lnTo>
                  <a:lnTo>
                    <a:pt x="18240" y="93917"/>
                  </a:lnTo>
                  <a:lnTo>
                    <a:pt x="19105" y="95354"/>
                  </a:lnTo>
                  <a:lnTo>
                    <a:pt x="20674" y="96311"/>
                  </a:lnTo>
                  <a:lnTo>
                    <a:pt x="22712" y="96950"/>
                  </a:lnTo>
                  <a:lnTo>
                    <a:pt x="24072" y="98367"/>
                  </a:lnTo>
                  <a:lnTo>
                    <a:pt x="24977" y="100305"/>
                  </a:lnTo>
                  <a:lnTo>
                    <a:pt x="26431" y="105803"/>
                  </a:lnTo>
                  <a:lnTo>
                    <a:pt x="27543" y="106254"/>
                  </a:lnTo>
                  <a:lnTo>
                    <a:pt x="31424" y="106755"/>
                  </a:lnTo>
                  <a:lnTo>
                    <a:pt x="33848" y="106889"/>
                  </a:lnTo>
                  <a:lnTo>
                    <a:pt x="39186" y="107037"/>
                  </a:lnTo>
                  <a:lnTo>
                    <a:pt x="47770" y="107121"/>
                  </a:lnTo>
                  <a:lnTo>
                    <a:pt x="50699" y="108125"/>
                  </a:lnTo>
                  <a:lnTo>
                    <a:pt x="53643" y="109786"/>
                  </a:lnTo>
                  <a:lnTo>
                    <a:pt x="56598" y="111886"/>
                  </a:lnTo>
                  <a:lnTo>
                    <a:pt x="59560" y="113286"/>
                  </a:lnTo>
                  <a:lnTo>
                    <a:pt x="62527" y="114219"/>
                  </a:lnTo>
                  <a:lnTo>
                    <a:pt x="65498" y="114841"/>
                  </a:lnTo>
                  <a:lnTo>
                    <a:pt x="68470" y="115256"/>
                  </a:lnTo>
                  <a:lnTo>
                    <a:pt x="71443" y="115533"/>
                  </a:lnTo>
                  <a:lnTo>
                    <a:pt x="74418" y="115717"/>
                  </a:lnTo>
                  <a:lnTo>
                    <a:pt x="80369" y="115922"/>
                  </a:lnTo>
                  <a:lnTo>
                    <a:pt x="83345" y="115976"/>
                  </a:lnTo>
                  <a:lnTo>
                    <a:pt x="87314" y="117005"/>
                  </a:lnTo>
                  <a:lnTo>
                    <a:pt x="91943" y="118683"/>
                  </a:lnTo>
                  <a:lnTo>
                    <a:pt x="97014" y="120794"/>
                  </a:lnTo>
                  <a:lnTo>
                    <a:pt x="101387" y="122201"/>
                  </a:lnTo>
                  <a:lnTo>
                    <a:pt x="105295" y="123139"/>
                  </a:lnTo>
                  <a:lnTo>
                    <a:pt x="108892" y="123765"/>
                  </a:lnTo>
                  <a:lnTo>
                    <a:pt x="112282" y="125174"/>
                  </a:lnTo>
                  <a:lnTo>
                    <a:pt x="115534" y="127105"/>
                  </a:lnTo>
                  <a:lnTo>
                    <a:pt x="118695" y="129385"/>
                  </a:lnTo>
                  <a:lnTo>
                    <a:pt x="121794" y="130905"/>
                  </a:lnTo>
                  <a:lnTo>
                    <a:pt x="124852" y="131918"/>
                  </a:lnTo>
                  <a:lnTo>
                    <a:pt x="127883" y="132594"/>
                  </a:lnTo>
                  <a:lnTo>
                    <a:pt x="130896" y="134037"/>
                  </a:lnTo>
                  <a:lnTo>
                    <a:pt x="133896" y="135990"/>
                  </a:lnTo>
                  <a:lnTo>
                    <a:pt x="141102" y="141515"/>
                  </a:lnTo>
                  <a:lnTo>
                    <a:pt x="144732" y="142270"/>
                  </a:lnTo>
                  <a:lnTo>
                    <a:pt x="147089" y="142472"/>
                  </a:lnTo>
                  <a:lnTo>
                    <a:pt x="149653" y="143598"/>
                  </a:lnTo>
                  <a:lnTo>
                    <a:pt x="152355" y="145341"/>
                  </a:lnTo>
                  <a:lnTo>
                    <a:pt x="155148" y="147496"/>
                  </a:lnTo>
                  <a:lnTo>
                    <a:pt x="157010" y="149924"/>
                  </a:lnTo>
                  <a:lnTo>
                    <a:pt x="158251" y="152535"/>
                  </a:lnTo>
                  <a:lnTo>
                    <a:pt x="160244" y="159115"/>
                  </a:lnTo>
                  <a:lnTo>
                    <a:pt x="160589" y="164995"/>
                  </a:lnTo>
                  <a:lnTo>
                    <a:pt x="160715" y="171695"/>
                  </a:lnTo>
                  <a:lnTo>
                    <a:pt x="160730" y="181971"/>
                  </a:lnTo>
                  <a:lnTo>
                    <a:pt x="159739" y="183822"/>
                  </a:lnTo>
                  <a:lnTo>
                    <a:pt x="158088" y="185056"/>
                  </a:lnTo>
                  <a:lnTo>
                    <a:pt x="155993" y="185878"/>
                  </a:lnTo>
                  <a:lnTo>
                    <a:pt x="151021" y="189438"/>
                  </a:lnTo>
                  <a:lnTo>
                    <a:pt x="148305" y="191776"/>
                  </a:lnTo>
                  <a:lnTo>
                    <a:pt x="145503" y="194327"/>
                  </a:lnTo>
                  <a:lnTo>
                    <a:pt x="139743" y="199808"/>
                  </a:lnTo>
                  <a:lnTo>
                    <a:pt x="136818" y="201666"/>
                  </a:lnTo>
                  <a:lnTo>
                    <a:pt x="133876" y="202905"/>
                  </a:lnTo>
                  <a:lnTo>
                    <a:pt x="130923" y="203731"/>
                  </a:lnTo>
                  <a:lnTo>
                    <a:pt x="127962" y="205274"/>
                  </a:lnTo>
                  <a:lnTo>
                    <a:pt x="124995" y="207294"/>
                  </a:lnTo>
                  <a:lnTo>
                    <a:pt x="122026" y="209634"/>
                  </a:lnTo>
                  <a:lnTo>
                    <a:pt x="118061" y="212185"/>
                  </a:lnTo>
                  <a:lnTo>
                    <a:pt x="113434" y="214879"/>
                  </a:lnTo>
                  <a:lnTo>
                    <a:pt x="108364" y="217666"/>
                  </a:lnTo>
                  <a:lnTo>
                    <a:pt x="103993" y="219525"/>
                  </a:lnTo>
                  <a:lnTo>
                    <a:pt x="100087" y="220764"/>
                  </a:lnTo>
                  <a:lnTo>
                    <a:pt x="96490" y="221590"/>
                  </a:lnTo>
                  <a:lnTo>
                    <a:pt x="92109" y="222141"/>
                  </a:lnTo>
                  <a:lnTo>
                    <a:pt x="87202" y="222508"/>
                  </a:lnTo>
                  <a:lnTo>
                    <a:pt x="81947" y="222752"/>
                  </a:lnTo>
                  <a:lnTo>
                    <a:pt x="76459" y="223908"/>
                  </a:lnTo>
                  <a:lnTo>
                    <a:pt x="70816" y="225670"/>
                  </a:lnTo>
                  <a:lnTo>
                    <a:pt x="65070" y="227837"/>
                  </a:lnTo>
                  <a:lnTo>
                    <a:pt x="60247" y="229282"/>
                  </a:lnTo>
                  <a:lnTo>
                    <a:pt x="56040" y="230245"/>
                  </a:lnTo>
                  <a:lnTo>
                    <a:pt x="52243" y="230887"/>
                  </a:lnTo>
                  <a:lnTo>
                    <a:pt x="47728" y="231315"/>
                  </a:lnTo>
                  <a:lnTo>
                    <a:pt x="42732" y="231601"/>
                  </a:lnTo>
                  <a:lnTo>
                    <a:pt x="32883" y="231918"/>
                  </a:lnTo>
                  <a:lnTo>
                    <a:pt x="20767" y="232097"/>
                  </a:lnTo>
                  <a:lnTo>
                    <a:pt x="0" y="232172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32" name="SMARTInkAnnotation280"/>
            <p:cNvSpPr/>
            <p:nvPr/>
          </p:nvSpPr>
          <p:spPr bwMode="auto">
            <a:xfrm>
              <a:off x="7956351" y="821534"/>
              <a:ext cx="187525" cy="151803"/>
            </a:xfrm>
            <a:custGeom>
              <a:avLst/>
              <a:gdLst/>
              <a:ahLst/>
              <a:cxnLst/>
              <a:rect l="0" t="0" r="0" b="0"/>
              <a:pathLst>
                <a:path w="187525" h="151803">
                  <a:moveTo>
                    <a:pt x="116086" y="125012"/>
                  </a:moveTo>
                  <a:lnTo>
                    <a:pt x="107189" y="133910"/>
                  </a:lnTo>
                  <a:lnTo>
                    <a:pt x="107157" y="133942"/>
                  </a:lnTo>
                  <a:lnTo>
                    <a:pt x="28150" y="133942"/>
                  </a:lnTo>
                  <a:lnTo>
                    <a:pt x="22451" y="129202"/>
                  </a:lnTo>
                  <a:lnTo>
                    <a:pt x="19221" y="126254"/>
                  </a:lnTo>
                  <a:lnTo>
                    <a:pt x="15818" y="125564"/>
                  </a:lnTo>
                  <a:lnTo>
                    <a:pt x="9333" y="125045"/>
                  </a:lnTo>
                  <a:lnTo>
                    <a:pt x="6463" y="122381"/>
                  </a:lnTo>
                  <a:lnTo>
                    <a:pt x="378" y="116451"/>
                  </a:lnTo>
                  <a:lnTo>
                    <a:pt x="168" y="113601"/>
                  </a:lnTo>
                  <a:lnTo>
                    <a:pt x="74" y="109027"/>
                  </a:lnTo>
                  <a:lnTo>
                    <a:pt x="0" y="59150"/>
                  </a:lnTo>
                  <a:lnTo>
                    <a:pt x="992" y="57292"/>
                  </a:lnTo>
                  <a:lnTo>
                    <a:pt x="2646" y="56053"/>
                  </a:lnTo>
                  <a:lnTo>
                    <a:pt x="4739" y="55227"/>
                  </a:lnTo>
                  <a:lnTo>
                    <a:pt x="6136" y="53684"/>
                  </a:lnTo>
                  <a:lnTo>
                    <a:pt x="7068" y="51663"/>
                  </a:lnTo>
                  <a:lnTo>
                    <a:pt x="7689" y="49324"/>
                  </a:lnTo>
                  <a:lnTo>
                    <a:pt x="8103" y="46772"/>
                  </a:lnTo>
                  <a:lnTo>
                    <a:pt x="8378" y="44079"/>
                  </a:lnTo>
                  <a:lnTo>
                    <a:pt x="8562" y="41291"/>
                  </a:lnTo>
                  <a:lnTo>
                    <a:pt x="9676" y="39432"/>
                  </a:lnTo>
                  <a:lnTo>
                    <a:pt x="11412" y="38193"/>
                  </a:lnTo>
                  <a:lnTo>
                    <a:pt x="16586" y="36205"/>
                  </a:lnTo>
                  <a:lnTo>
                    <a:pt x="17011" y="35050"/>
                  </a:lnTo>
                  <a:lnTo>
                    <a:pt x="17482" y="31120"/>
                  </a:lnTo>
                  <a:lnTo>
                    <a:pt x="18600" y="29675"/>
                  </a:lnTo>
                  <a:lnTo>
                    <a:pt x="20338" y="28712"/>
                  </a:lnTo>
                  <a:lnTo>
                    <a:pt x="25515" y="27166"/>
                  </a:lnTo>
                  <a:lnTo>
                    <a:pt x="28868" y="24309"/>
                  </a:lnTo>
                  <a:lnTo>
                    <a:pt x="35318" y="18234"/>
                  </a:lnTo>
                  <a:lnTo>
                    <a:pt x="40340" y="17968"/>
                  </a:lnTo>
                  <a:lnTo>
                    <a:pt x="41777" y="16939"/>
                  </a:lnTo>
                  <a:lnTo>
                    <a:pt x="42733" y="15260"/>
                  </a:lnTo>
                  <a:lnTo>
                    <a:pt x="43372" y="13149"/>
                  </a:lnTo>
                  <a:lnTo>
                    <a:pt x="44789" y="11741"/>
                  </a:lnTo>
                  <a:lnTo>
                    <a:pt x="46727" y="10803"/>
                  </a:lnTo>
                  <a:lnTo>
                    <a:pt x="52224" y="9297"/>
                  </a:lnTo>
                  <a:lnTo>
                    <a:pt x="57918" y="9036"/>
                  </a:lnTo>
                  <a:lnTo>
                    <a:pt x="59448" y="8007"/>
                  </a:lnTo>
                  <a:lnTo>
                    <a:pt x="60468" y="6330"/>
                  </a:lnTo>
                  <a:lnTo>
                    <a:pt x="61148" y="4219"/>
                  </a:lnTo>
                  <a:lnTo>
                    <a:pt x="62593" y="2811"/>
                  </a:lnTo>
                  <a:lnTo>
                    <a:pt x="64550" y="1873"/>
                  </a:lnTo>
                  <a:lnTo>
                    <a:pt x="70076" y="367"/>
                  </a:lnTo>
                  <a:lnTo>
                    <a:pt x="75775" y="107"/>
                  </a:lnTo>
                  <a:lnTo>
                    <a:pt x="80452" y="18"/>
                  </a:lnTo>
                  <a:lnTo>
                    <a:pt x="92676" y="0"/>
                  </a:lnTo>
                  <a:lnTo>
                    <a:pt x="94526" y="991"/>
                  </a:lnTo>
                  <a:lnTo>
                    <a:pt x="95760" y="2644"/>
                  </a:lnTo>
                  <a:lnTo>
                    <a:pt x="97739" y="7685"/>
                  </a:lnTo>
                  <a:lnTo>
                    <a:pt x="98893" y="8099"/>
                  </a:lnTo>
                  <a:lnTo>
                    <a:pt x="104267" y="8681"/>
                  </a:lnTo>
                  <a:lnTo>
                    <a:pt x="109231" y="8878"/>
                  </a:lnTo>
                  <a:lnTo>
                    <a:pt x="123656" y="8926"/>
                  </a:lnTo>
                  <a:lnTo>
                    <a:pt x="129353" y="13667"/>
                  </a:lnTo>
                  <a:lnTo>
                    <a:pt x="132584" y="16615"/>
                  </a:lnTo>
                  <a:lnTo>
                    <a:pt x="135986" y="17304"/>
                  </a:lnTo>
                  <a:lnTo>
                    <a:pt x="138282" y="17488"/>
                  </a:lnTo>
                  <a:lnTo>
                    <a:pt x="139813" y="18603"/>
                  </a:lnTo>
                  <a:lnTo>
                    <a:pt x="140834" y="20338"/>
                  </a:lnTo>
                  <a:lnTo>
                    <a:pt x="142472" y="25512"/>
                  </a:lnTo>
                  <a:lnTo>
                    <a:pt x="145342" y="28866"/>
                  </a:lnTo>
                  <a:lnTo>
                    <a:pt x="150527" y="34362"/>
                  </a:lnTo>
                  <a:lnTo>
                    <a:pt x="151237" y="37760"/>
                  </a:lnTo>
                  <a:lnTo>
                    <a:pt x="151426" y="40055"/>
                  </a:lnTo>
                  <a:lnTo>
                    <a:pt x="152545" y="41585"/>
                  </a:lnTo>
                  <a:lnTo>
                    <a:pt x="154282" y="42605"/>
                  </a:lnTo>
                  <a:lnTo>
                    <a:pt x="156432" y="43285"/>
                  </a:lnTo>
                  <a:lnTo>
                    <a:pt x="157867" y="44731"/>
                  </a:lnTo>
                  <a:lnTo>
                    <a:pt x="158822" y="46687"/>
                  </a:lnTo>
                  <a:lnTo>
                    <a:pt x="159460" y="48983"/>
                  </a:lnTo>
                  <a:lnTo>
                    <a:pt x="160876" y="51506"/>
                  </a:lnTo>
                  <a:lnTo>
                    <a:pt x="162813" y="54180"/>
                  </a:lnTo>
                  <a:lnTo>
                    <a:pt x="168310" y="60860"/>
                  </a:lnTo>
                  <a:lnTo>
                    <a:pt x="169063" y="64419"/>
                  </a:lnTo>
                  <a:lnTo>
                    <a:pt x="169263" y="66758"/>
                  </a:lnTo>
                  <a:lnTo>
                    <a:pt x="169397" y="69309"/>
                  </a:lnTo>
                  <a:lnTo>
                    <a:pt x="169545" y="74789"/>
                  </a:lnTo>
                  <a:lnTo>
                    <a:pt x="169628" y="83453"/>
                  </a:lnTo>
                  <a:lnTo>
                    <a:pt x="170632" y="86392"/>
                  </a:lnTo>
                  <a:lnTo>
                    <a:pt x="172294" y="89344"/>
                  </a:lnTo>
                  <a:lnTo>
                    <a:pt x="174395" y="92303"/>
                  </a:lnTo>
                  <a:lnTo>
                    <a:pt x="175794" y="95269"/>
                  </a:lnTo>
                  <a:lnTo>
                    <a:pt x="176728" y="98238"/>
                  </a:lnTo>
                  <a:lnTo>
                    <a:pt x="177349" y="101210"/>
                  </a:lnTo>
                  <a:lnTo>
                    <a:pt x="177764" y="104183"/>
                  </a:lnTo>
                  <a:lnTo>
                    <a:pt x="178040" y="107157"/>
                  </a:lnTo>
                  <a:lnTo>
                    <a:pt x="178485" y="114320"/>
                  </a:lnTo>
                  <a:lnTo>
                    <a:pt x="178545" y="117945"/>
                  </a:lnTo>
                  <a:lnTo>
                    <a:pt x="178594" y="142461"/>
                  </a:lnTo>
                  <a:lnTo>
                    <a:pt x="181240" y="145335"/>
                  </a:lnTo>
                  <a:lnTo>
                    <a:pt x="187524" y="151802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33" name="SMARTInkAnnotation281"/>
            <p:cNvSpPr/>
            <p:nvPr/>
          </p:nvSpPr>
          <p:spPr bwMode="auto">
            <a:xfrm>
              <a:off x="4518421" y="1982390"/>
              <a:ext cx="705447" cy="544712"/>
            </a:xfrm>
            <a:custGeom>
              <a:avLst/>
              <a:gdLst/>
              <a:ahLst/>
              <a:cxnLst/>
              <a:rect l="0" t="0" r="0" b="0"/>
              <a:pathLst>
                <a:path w="705447" h="544712">
                  <a:moveTo>
                    <a:pt x="705446" y="0"/>
                  </a:moveTo>
                  <a:lnTo>
                    <a:pt x="679035" y="0"/>
                  </a:lnTo>
                  <a:lnTo>
                    <a:pt x="674028" y="4741"/>
                  </a:lnTo>
                  <a:lnTo>
                    <a:pt x="672594" y="7129"/>
                  </a:lnTo>
                  <a:lnTo>
                    <a:pt x="671001" y="12429"/>
                  </a:lnTo>
                  <a:lnTo>
                    <a:pt x="669584" y="14239"/>
                  </a:lnTo>
                  <a:lnTo>
                    <a:pt x="667648" y="15446"/>
                  </a:lnTo>
                  <a:lnTo>
                    <a:pt x="665364" y="16250"/>
                  </a:lnTo>
                  <a:lnTo>
                    <a:pt x="660181" y="19790"/>
                  </a:lnTo>
                  <a:lnTo>
                    <a:pt x="642883" y="35888"/>
                  </a:lnTo>
                  <a:lnTo>
                    <a:pt x="631021" y="47659"/>
                  </a:lnTo>
                  <a:lnTo>
                    <a:pt x="622099" y="61305"/>
                  </a:lnTo>
                  <a:lnTo>
                    <a:pt x="613501" y="69580"/>
                  </a:lnTo>
                  <a:lnTo>
                    <a:pt x="608431" y="73176"/>
                  </a:lnTo>
                  <a:lnTo>
                    <a:pt x="600151" y="85108"/>
                  </a:lnTo>
                  <a:lnTo>
                    <a:pt x="596553" y="92458"/>
                  </a:lnTo>
                  <a:lnTo>
                    <a:pt x="587265" y="103270"/>
                  </a:lnTo>
                  <a:lnTo>
                    <a:pt x="570879" y="117580"/>
                  </a:lnTo>
                  <a:lnTo>
                    <a:pt x="553457" y="134388"/>
                  </a:lnTo>
                  <a:lnTo>
                    <a:pt x="529791" y="157846"/>
                  </a:lnTo>
                  <a:lnTo>
                    <a:pt x="515260" y="169703"/>
                  </a:lnTo>
                  <a:lnTo>
                    <a:pt x="498880" y="182580"/>
                  </a:lnTo>
                  <a:lnTo>
                    <a:pt x="481677" y="198225"/>
                  </a:lnTo>
                  <a:lnTo>
                    <a:pt x="459999" y="219027"/>
                  </a:lnTo>
                  <a:lnTo>
                    <a:pt x="436268" y="242499"/>
                  </a:lnTo>
                  <a:lnTo>
                    <a:pt x="416478" y="256936"/>
                  </a:lnTo>
                  <a:lnTo>
                    <a:pt x="395445" y="269967"/>
                  </a:lnTo>
                  <a:lnTo>
                    <a:pt x="376175" y="282374"/>
                  </a:lnTo>
                  <a:lnTo>
                    <a:pt x="357689" y="297148"/>
                  </a:lnTo>
                  <a:lnTo>
                    <a:pt x="338559" y="313636"/>
                  </a:lnTo>
                  <a:lnTo>
                    <a:pt x="316828" y="330886"/>
                  </a:lnTo>
                  <a:lnTo>
                    <a:pt x="305476" y="338661"/>
                  </a:lnTo>
                  <a:lnTo>
                    <a:pt x="293940" y="345829"/>
                  </a:lnTo>
                  <a:lnTo>
                    <a:pt x="282281" y="352592"/>
                  </a:lnTo>
                  <a:lnTo>
                    <a:pt x="261388" y="368044"/>
                  </a:lnTo>
                  <a:lnTo>
                    <a:pt x="241188" y="383840"/>
                  </a:lnTo>
                  <a:lnTo>
                    <a:pt x="230245" y="390831"/>
                  </a:lnTo>
                  <a:lnTo>
                    <a:pt x="208495" y="403890"/>
                  </a:lnTo>
                  <a:lnTo>
                    <a:pt x="188907" y="416309"/>
                  </a:lnTo>
                  <a:lnTo>
                    <a:pt x="170279" y="431089"/>
                  </a:lnTo>
                  <a:lnTo>
                    <a:pt x="152078" y="446587"/>
                  </a:lnTo>
                  <a:lnTo>
                    <a:pt x="134067" y="460090"/>
                  </a:lnTo>
                  <a:lnTo>
                    <a:pt x="116140" y="472706"/>
                  </a:lnTo>
                  <a:lnTo>
                    <a:pt x="99243" y="483935"/>
                  </a:lnTo>
                  <a:lnTo>
                    <a:pt x="78573" y="496828"/>
                  </a:lnTo>
                  <a:lnTo>
                    <a:pt x="59882" y="511782"/>
                  </a:lnTo>
                  <a:lnTo>
                    <a:pt x="41776" y="522938"/>
                  </a:lnTo>
                  <a:lnTo>
                    <a:pt x="23843" y="532527"/>
                  </a:lnTo>
                  <a:lnTo>
                    <a:pt x="0" y="544711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34" name="SMARTInkAnnotation282"/>
            <p:cNvSpPr/>
            <p:nvPr/>
          </p:nvSpPr>
          <p:spPr bwMode="auto">
            <a:xfrm>
              <a:off x="4089796" y="2705695"/>
              <a:ext cx="8931" cy="392907"/>
            </a:xfrm>
            <a:custGeom>
              <a:avLst/>
              <a:gdLst/>
              <a:ahLst/>
              <a:cxnLst/>
              <a:rect l="0" t="0" r="0" b="0"/>
              <a:pathLst>
                <a:path w="8931" h="392907">
                  <a:moveTo>
                    <a:pt x="8930" y="0"/>
                  </a:moveTo>
                  <a:lnTo>
                    <a:pt x="8930" y="20991"/>
                  </a:lnTo>
                  <a:lnTo>
                    <a:pt x="7938" y="23915"/>
                  </a:lnTo>
                  <a:lnTo>
                    <a:pt x="6284" y="26857"/>
                  </a:lnTo>
                  <a:lnTo>
                    <a:pt x="4190" y="29811"/>
                  </a:lnTo>
                  <a:lnTo>
                    <a:pt x="2793" y="32773"/>
                  </a:lnTo>
                  <a:lnTo>
                    <a:pt x="1862" y="35739"/>
                  </a:lnTo>
                  <a:lnTo>
                    <a:pt x="1241" y="38709"/>
                  </a:lnTo>
                  <a:lnTo>
                    <a:pt x="827" y="42673"/>
                  </a:lnTo>
                  <a:lnTo>
                    <a:pt x="552" y="47300"/>
                  </a:lnTo>
                  <a:lnTo>
                    <a:pt x="246" y="57733"/>
                  </a:lnTo>
                  <a:lnTo>
                    <a:pt x="10" y="104225"/>
                  </a:lnTo>
                  <a:lnTo>
                    <a:pt x="0" y="264881"/>
                  </a:lnTo>
                  <a:lnTo>
                    <a:pt x="992" y="270845"/>
                  </a:lnTo>
                  <a:lnTo>
                    <a:pt x="2646" y="276805"/>
                  </a:lnTo>
                  <a:lnTo>
                    <a:pt x="4740" y="282763"/>
                  </a:lnTo>
                  <a:lnTo>
                    <a:pt x="6137" y="288720"/>
                  </a:lnTo>
                  <a:lnTo>
                    <a:pt x="7068" y="294675"/>
                  </a:lnTo>
                  <a:lnTo>
                    <a:pt x="7689" y="300630"/>
                  </a:lnTo>
                  <a:lnTo>
                    <a:pt x="8103" y="306584"/>
                  </a:lnTo>
                  <a:lnTo>
                    <a:pt x="8378" y="312538"/>
                  </a:lnTo>
                  <a:lnTo>
                    <a:pt x="8767" y="327752"/>
                  </a:lnTo>
                  <a:lnTo>
                    <a:pt x="8898" y="341781"/>
                  </a:lnTo>
                  <a:lnTo>
                    <a:pt x="7916" y="345925"/>
                  </a:lnTo>
                  <a:lnTo>
                    <a:pt x="6270" y="350671"/>
                  </a:lnTo>
                  <a:lnTo>
                    <a:pt x="4180" y="355820"/>
                  </a:lnTo>
                  <a:lnTo>
                    <a:pt x="2787" y="360244"/>
                  </a:lnTo>
                  <a:lnTo>
                    <a:pt x="1858" y="364186"/>
                  </a:lnTo>
                  <a:lnTo>
                    <a:pt x="367" y="372901"/>
                  </a:lnTo>
                  <a:lnTo>
                    <a:pt x="164" y="379385"/>
                  </a:lnTo>
                  <a:lnTo>
                    <a:pt x="0" y="392906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35" name="SMARTInkAnnotation283"/>
            <p:cNvSpPr/>
            <p:nvPr/>
          </p:nvSpPr>
          <p:spPr bwMode="auto">
            <a:xfrm>
              <a:off x="3939233" y="2643198"/>
              <a:ext cx="293402" cy="232162"/>
            </a:xfrm>
            <a:custGeom>
              <a:avLst/>
              <a:gdLst/>
              <a:ahLst/>
              <a:cxnLst/>
              <a:rect l="0" t="0" r="0" b="0"/>
              <a:pathLst>
                <a:path w="293402" h="232162">
                  <a:moveTo>
                    <a:pt x="7688" y="142864"/>
                  </a:moveTo>
                  <a:lnTo>
                    <a:pt x="2948" y="133383"/>
                  </a:lnTo>
                  <a:lnTo>
                    <a:pt x="1551" y="129598"/>
                  </a:lnTo>
                  <a:lnTo>
                    <a:pt x="0" y="122747"/>
                  </a:lnTo>
                  <a:lnTo>
                    <a:pt x="578" y="119531"/>
                  </a:lnTo>
                  <a:lnTo>
                    <a:pt x="3867" y="113312"/>
                  </a:lnTo>
                  <a:lnTo>
                    <a:pt x="5140" y="109272"/>
                  </a:lnTo>
                  <a:lnTo>
                    <a:pt x="5989" y="104594"/>
                  </a:lnTo>
                  <a:lnTo>
                    <a:pt x="6556" y="99491"/>
                  </a:lnTo>
                  <a:lnTo>
                    <a:pt x="6933" y="95097"/>
                  </a:lnTo>
                  <a:lnTo>
                    <a:pt x="7185" y="91176"/>
                  </a:lnTo>
                  <a:lnTo>
                    <a:pt x="7353" y="87569"/>
                  </a:lnTo>
                  <a:lnTo>
                    <a:pt x="8457" y="84173"/>
                  </a:lnTo>
                  <a:lnTo>
                    <a:pt x="12329" y="77753"/>
                  </a:lnTo>
                  <a:lnTo>
                    <a:pt x="17358" y="71593"/>
                  </a:lnTo>
                  <a:lnTo>
                    <a:pt x="22900" y="65547"/>
                  </a:lnTo>
                  <a:lnTo>
                    <a:pt x="31598" y="56566"/>
                  </a:lnTo>
                  <a:lnTo>
                    <a:pt x="37497" y="50600"/>
                  </a:lnTo>
                  <a:lnTo>
                    <a:pt x="46072" y="44642"/>
                  </a:lnTo>
                  <a:lnTo>
                    <a:pt x="51137" y="41664"/>
                  </a:lnTo>
                  <a:lnTo>
                    <a:pt x="59410" y="35709"/>
                  </a:lnTo>
                  <a:lnTo>
                    <a:pt x="67387" y="29755"/>
                  </a:lnTo>
                  <a:lnTo>
                    <a:pt x="72292" y="26778"/>
                  </a:lnTo>
                  <a:lnTo>
                    <a:pt x="77546" y="23802"/>
                  </a:lnTo>
                  <a:lnTo>
                    <a:pt x="88676" y="17848"/>
                  </a:lnTo>
                  <a:lnTo>
                    <a:pt x="94423" y="14872"/>
                  </a:lnTo>
                  <a:lnTo>
                    <a:pt x="100237" y="12888"/>
                  </a:lnTo>
                  <a:lnTo>
                    <a:pt x="106099" y="11565"/>
                  </a:lnTo>
                  <a:lnTo>
                    <a:pt x="111991" y="10683"/>
                  </a:lnTo>
                  <a:lnTo>
                    <a:pt x="117903" y="9102"/>
                  </a:lnTo>
                  <a:lnTo>
                    <a:pt x="123829" y="7057"/>
                  </a:lnTo>
                  <a:lnTo>
                    <a:pt x="129764" y="4701"/>
                  </a:lnTo>
                  <a:lnTo>
                    <a:pt x="135705" y="3130"/>
                  </a:lnTo>
                  <a:lnTo>
                    <a:pt x="141650" y="2083"/>
                  </a:lnTo>
                  <a:lnTo>
                    <a:pt x="147597" y="1385"/>
                  </a:lnTo>
                  <a:lnTo>
                    <a:pt x="153547" y="920"/>
                  </a:lnTo>
                  <a:lnTo>
                    <a:pt x="159498" y="609"/>
                  </a:lnTo>
                  <a:lnTo>
                    <a:pt x="171401" y="265"/>
                  </a:lnTo>
                  <a:lnTo>
                    <a:pt x="213071" y="5"/>
                  </a:lnTo>
                  <a:lnTo>
                    <a:pt x="219024" y="0"/>
                  </a:lnTo>
                  <a:lnTo>
                    <a:pt x="224977" y="988"/>
                  </a:lnTo>
                  <a:lnTo>
                    <a:pt x="230931" y="2640"/>
                  </a:lnTo>
                  <a:lnTo>
                    <a:pt x="236883" y="4733"/>
                  </a:lnTo>
                  <a:lnTo>
                    <a:pt x="241844" y="6128"/>
                  </a:lnTo>
                  <a:lnTo>
                    <a:pt x="250003" y="7679"/>
                  </a:lnTo>
                  <a:lnTo>
                    <a:pt x="254559" y="9084"/>
                  </a:lnTo>
                  <a:lnTo>
                    <a:pt x="259581" y="11013"/>
                  </a:lnTo>
                  <a:lnTo>
                    <a:pt x="264914" y="13292"/>
                  </a:lnTo>
                  <a:lnTo>
                    <a:pt x="273485" y="18469"/>
                  </a:lnTo>
                  <a:lnTo>
                    <a:pt x="277159" y="21239"/>
                  </a:lnTo>
                  <a:lnTo>
                    <a:pt x="279609" y="24077"/>
                  </a:lnTo>
                  <a:lnTo>
                    <a:pt x="281242" y="26962"/>
                  </a:lnTo>
                  <a:lnTo>
                    <a:pt x="282331" y="29877"/>
                  </a:lnTo>
                  <a:lnTo>
                    <a:pt x="286186" y="35762"/>
                  </a:lnTo>
                  <a:lnTo>
                    <a:pt x="288604" y="38721"/>
                  </a:lnTo>
                  <a:lnTo>
                    <a:pt x="290215" y="41685"/>
                  </a:lnTo>
                  <a:lnTo>
                    <a:pt x="292006" y="47625"/>
                  </a:lnTo>
                  <a:lnTo>
                    <a:pt x="292483" y="51590"/>
                  </a:lnTo>
                  <a:lnTo>
                    <a:pt x="292802" y="56218"/>
                  </a:lnTo>
                  <a:lnTo>
                    <a:pt x="293014" y="61287"/>
                  </a:lnTo>
                  <a:lnTo>
                    <a:pt x="293250" y="72212"/>
                  </a:lnTo>
                  <a:lnTo>
                    <a:pt x="293401" y="90654"/>
                  </a:lnTo>
                  <a:lnTo>
                    <a:pt x="292421" y="94167"/>
                  </a:lnTo>
                  <a:lnTo>
                    <a:pt x="288687" y="100715"/>
                  </a:lnTo>
                  <a:lnTo>
                    <a:pt x="286302" y="104843"/>
                  </a:lnTo>
                  <a:lnTo>
                    <a:pt x="281006" y="114721"/>
                  </a:lnTo>
                  <a:lnTo>
                    <a:pt x="278205" y="119141"/>
                  </a:lnTo>
                  <a:lnTo>
                    <a:pt x="275345" y="123080"/>
                  </a:lnTo>
                  <a:lnTo>
                    <a:pt x="272447" y="126698"/>
                  </a:lnTo>
                  <a:lnTo>
                    <a:pt x="268530" y="131095"/>
                  </a:lnTo>
                  <a:lnTo>
                    <a:pt x="258886" y="141271"/>
                  </a:lnTo>
                  <a:lnTo>
                    <a:pt x="247041" y="153416"/>
                  </a:lnTo>
                  <a:lnTo>
                    <a:pt x="242663" y="156844"/>
                  </a:lnTo>
                  <a:lnTo>
                    <a:pt x="237760" y="160122"/>
                  </a:lnTo>
                  <a:lnTo>
                    <a:pt x="232507" y="163299"/>
                  </a:lnTo>
                  <a:lnTo>
                    <a:pt x="227020" y="167401"/>
                  </a:lnTo>
                  <a:lnTo>
                    <a:pt x="221378" y="172121"/>
                  </a:lnTo>
                  <a:lnTo>
                    <a:pt x="215633" y="177251"/>
                  </a:lnTo>
                  <a:lnTo>
                    <a:pt x="209818" y="181664"/>
                  </a:lnTo>
                  <a:lnTo>
                    <a:pt x="203957" y="185598"/>
                  </a:lnTo>
                  <a:lnTo>
                    <a:pt x="198066" y="189213"/>
                  </a:lnTo>
                  <a:lnTo>
                    <a:pt x="192153" y="192615"/>
                  </a:lnTo>
                  <a:lnTo>
                    <a:pt x="180292" y="199041"/>
                  </a:lnTo>
                  <a:lnTo>
                    <a:pt x="162459" y="208236"/>
                  </a:lnTo>
                  <a:lnTo>
                    <a:pt x="157501" y="210258"/>
                  </a:lnTo>
                  <a:lnTo>
                    <a:pt x="149348" y="212505"/>
                  </a:lnTo>
                  <a:lnTo>
                    <a:pt x="144792" y="214096"/>
                  </a:lnTo>
                  <a:lnTo>
                    <a:pt x="139770" y="216149"/>
                  </a:lnTo>
                  <a:lnTo>
                    <a:pt x="105915" y="232161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36" name="SMARTInkAnnotation284"/>
            <p:cNvSpPr/>
            <p:nvPr/>
          </p:nvSpPr>
          <p:spPr bwMode="auto">
            <a:xfrm>
              <a:off x="4250531" y="2723557"/>
              <a:ext cx="123610" cy="133530"/>
            </a:xfrm>
            <a:custGeom>
              <a:avLst/>
              <a:gdLst/>
              <a:ahLst/>
              <a:cxnLst/>
              <a:rect l="0" t="0" r="0" b="0"/>
              <a:pathLst>
                <a:path w="123610" h="133530">
                  <a:moveTo>
                    <a:pt x="26789" y="8927"/>
                  </a:moveTo>
                  <a:lnTo>
                    <a:pt x="26789" y="13667"/>
                  </a:lnTo>
                  <a:lnTo>
                    <a:pt x="25797" y="16056"/>
                  </a:lnTo>
                  <a:lnTo>
                    <a:pt x="24143" y="18640"/>
                  </a:lnTo>
                  <a:lnTo>
                    <a:pt x="22048" y="21356"/>
                  </a:lnTo>
                  <a:lnTo>
                    <a:pt x="20652" y="24158"/>
                  </a:lnTo>
                  <a:lnTo>
                    <a:pt x="19721" y="27018"/>
                  </a:lnTo>
                  <a:lnTo>
                    <a:pt x="19100" y="29918"/>
                  </a:lnTo>
                  <a:lnTo>
                    <a:pt x="17694" y="32843"/>
                  </a:lnTo>
                  <a:lnTo>
                    <a:pt x="15765" y="35785"/>
                  </a:lnTo>
                  <a:lnTo>
                    <a:pt x="13486" y="38738"/>
                  </a:lnTo>
                  <a:lnTo>
                    <a:pt x="10975" y="42692"/>
                  </a:lnTo>
                  <a:lnTo>
                    <a:pt x="8309" y="47312"/>
                  </a:lnTo>
                  <a:lnTo>
                    <a:pt x="5539" y="52376"/>
                  </a:lnTo>
                  <a:lnTo>
                    <a:pt x="3692" y="56745"/>
                  </a:lnTo>
                  <a:lnTo>
                    <a:pt x="2462" y="60649"/>
                  </a:lnTo>
                  <a:lnTo>
                    <a:pt x="1641" y="64244"/>
                  </a:lnTo>
                  <a:lnTo>
                    <a:pt x="1094" y="68626"/>
                  </a:lnTo>
                  <a:lnTo>
                    <a:pt x="729" y="73531"/>
                  </a:lnTo>
                  <a:lnTo>
                    <a:pt x="324" y="83280"/>
                  </a:lnTo>
                  <a:lnTo>
                    <a:pt x="95" y="94347"/>
                  </a:lnTo>
                  <a:lnTo>
                    <a:pt x="12" y="110012"/>
                  </a:lnTo>
                  <a:lnTo>
                    <a:pt x="1000" y="113027"/>
                  </a:lnTo>
                  <a:lnTo>
                    <a:pt x="2651" y="116031"/>
                  </a:lnTo>
                  <a:lnTo>
                    <a:pt x="4744" y="119025"/>
                  </a:lnTo>
                  <a:lnTo>
                    <a:pt x="7131" y="121021"/>
                  </a:lnTo>
                  <a:lnTo>
                    <a:pt x="9715" y="122352"/>
                  </a:lnTo>
                  <a:lnTo>
                    <a:pt x="12430" y="123239"/>
                  </a:lnTo>
                  <a:lnTo>
                    <a:pt x="15232" y="124822"/>
                  </a:lnTo>
                  <a:lnTo>
                    <a:pt x="18092" y="126870"/>
                  </a:lnTo>
                  <a:lnTo>
                    <a:pt x="20991" y="129228"/>
                  </a:lnTo>
                  <a:lnTo>
                    <a:pt x="23916" y="130799"/>
                  </a:lnTo>
                  <a:lnTo>
                    <a:pt x="26858" y="131847"/>
                  </a:lnTo>
                  <a:lnTo>
                    <a:pt x="29811" y="132545"/>
                  </a:lnTo>
                  <a:lnTo>
                    <a:pt x="32773" y="133011"/>
                  </a:lnTo>
                  <a:lnTo>
                    <a:pt x="35739" y="133322"/>
                  </a:lnTo>
                  <a:lnTo>
                    <a:pt x="38708" y="133529"/>
                  </a:lnTo>
                  <a:lnTo>
                    <a:pt x="42673" y="132675"/>
                  </a:lnTo>
                  <a:lnTo>
                    <a:pt x="47300" y="131113"/>
                  </a:lnTo>
                  <a:lnTo>
                    <a:pt x="52369" y="129080"/>
                  </a:lnTo>
                  <a:lnTo>
                    <a:pt x="56740" y="126732"/>
                  </a:lnTo>
                  <a:lnTo>
                    <a:pt x="60647" y="124175"/>
                  </a:lnTo>
                  <a:lnTo>
                    <a:pt x="64244" y="121477"/>
                  </a:lnTo>
                  <a:lnTo>
                    <a:pt x="67634" y="119679"/>
                  </a:lnTo>
                  <a:lnTo>
                    <a:pt x="70886" y="118481"/>
                  </a:lnTo>
                  <a:lnTo>
                    <a:pt x="74046" y="117681"/>
                  </a:lnTo>
                  <a:lnTo>
                    <a:pt x="78138" y="116157"/>
                  </a:lnTo>
                  <a:lnTo>
                    <a:pt x="82849" y="114148"/>
                  </a:lnTo>
                  <a:lnTo>
                    <a:pt x="87975" y="111816"/>
                  </a:lnTo>
                  <a:lnTo>
                    <a:pt x="92384" y="109270"/>
                  </a:lnTo>
                  <a:lnTo>
                    <a:pt x="96316" y="106580"/>
                  </a:lnTo>
                  <a:lnTo>
                    <a:pt x="99929" y="103795"/>
                  </a:lnTo>
                  <a:lnTo>
                    <a:pt x="103330" y="100946"/>
                  </a:lnTo>
                  <a:lnTo>
                    <a:pt x="106590" y="98054"/>
                  </a:lnTo>
                  <a:lnTo>
                    <a:pt x="109755" y="95134"/>
                  </a:lnTo>
                  <a:lnTo>
                    <a:pt x="111865" y="92195"/>
                  </a:lnTo>
                  <a:lnTo>
                    <a:pt x="113272" y="89244"/>
                  </a:lnTo>
                  <a:lnTo>
                    <a:pt x="114210" y="86284"/>
                  </a:lnTo>
                  <a:lnTo>
                    <a:pt x="115827" y="82326"/>
                  </a:lnTo>
                  <a:lnTo>
                    <a:pt x="117898" y="77704"/>
                  </a:lnTo>
                  <a:lnTo>
                    <a:pt x="120270" y="72638"/>
                  </a:lnTo>
                  <a:lnTo>
                    <a:pt x="121852" y="68268"/>
                  </a:lnTo>
                  <a:lnTo>
                    <a:pt x="122906" y="64362"/>
                  </a:lnTo>
                  <a:lnTo>
                    <a:pt x="123609" y="60767"/>
                  </a:lnTo>
                  <a:lnTo>
                    <a:pt x="123086" y="57377"/>
                  </a:lnTo>
                  <a:lnTo>
                    <a:pt x="121745" y="54126"/>
                  </a:lnTo>
                  <a:lnTo>
                    <a:pt x="119858" y="50966"/>
                  </a:lnTo>
                  <a:lnTo>
                    <a:pt x="118600" y="47867"/>
                  </a:lnTo>
                  <a:lnTo>
                    <a:pt x="117762" y="44809"/>
                  </a:lnTo>
                  <a:lnTo>
                    <a:pt x="117203" y="41778"/>
                  </a:lnTo>
                  <a:lnTo>
                    <a:pt x="115838" y="38765"/>
                  </a:lnTo>
                  <a:lnTo>
                    <a:pt x="113937" y="35764"/>
                  </a:lnTo>
                  <a:lnTo>
                    <a:pt x="111676" y="32772"/>
                  </a:lnTo>
                  <a:lnTo>
                    <a:pt x="109177" y="29784"/>
                  </a:lnTo>
                  <a:lnTo>
                    <a:pt x="106519" y="26800"/>
                  </a:lnTo>
                  <a:lnTo>
                    <a:pt x="103755" y="23819"/>
                  </a:lnTo>
                  <a:lnTo>
                    <a:pt x="99928" y="20840"/>
                  </a:lnTo>
                  <a:lnTo>
                    <a:pt x="95392" y="17861"/>
                  </a:lnTo>
                  <a:lnTo>
                    <a:pt x="90383" y="14883"/>
                  </a:lnTo>
                  <a:lnTo>
                    <a:pt x="86052" y="12897"/>
                  </a:lnTo>
                  <a:lnTo>
                    <a:pt x="82173" y="11574"/>
                  </a:lnTo>
                  <a:lnTo>
                    <a:pt x="78594" y="10692"/>
                  </a:lnTo>
                  <a:lnTo>
                    <a:pt x="75216" y="9111"/>
                  </a:lnTo>
                  <a:lnTo>
                    <a:pt x="71972" y="7065"/>
                  </a:lnTo>
                  <a:lnTo>
                    <a:pt x="68817" y="4709"/>
                  </a:lnTo>
                  <a:lnTo>
                    <a:pt x="64730" y="3139"/>
                  </a:lnTo>
                  <a:lnTo>
                    <a:pt x="60020" y="2091"/>
                  </a:lnTo>
                  <a:lnTo>
                    <a:pt x="54896" y="1393"/>
                  </a:lnTo>
                  <a:lnTo>
                    <a:pt x="50488" y="928"/>
                  </a:lnTo>
                  <a:lnTo>
                    <a:pt x="46557" y="618"/>
                  </a:lnTo>
                  <a:lnTo>
                    <a:pt x="42944" y="411"/>
                  </a:lnTo>
                  <a:lnTo>
                    <a:pt x="36284" y="181"/>
                  </a:lnTo>
                  <a:lnTo>
                    <a:pt x="23923" y="33"/>
                  </a:lnTo>
                  <a:lnTo>
                    <a:pt x="10703" y="0"/>
                  </a:lnTo>
                  <a:lnTo>
                    <a:pt x="7072" y="2645"/>
                  </a:lnTo>
                  <a:lnTo>
                    <a:pt x="0" y="8927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37" name="SMARTInkAnnotation285"/>
            <p:cNvSpPr/>
            <p:nvPr/>
          </p:nvSpPr>
          <p:spPr bwMode="auto">
            <a:xfrm>
              <a:off x="4464843" y="2652117"/>
              <a:ext cx="35720" cy="223243"/>
            </a:xfrm>
            <a:custGeom>
              <a:avLst/>
              <a:gdLst/>
              <a:ahLst/>
              <a:cxnLst/>
              <a:rect l="0" t="0" r="0" b="0"/>
              <a:pathLst>
                <a:path w="35720" h="223243">
                  <a:moveTo>
                    <a:pt x="35719" y="0"/>
                  </a:moveTo>
                  <a:lnTo>
                    <a:pt x="35719" y="12429"/>
                  </a:lnTo>
                  <a:lnTo>
                    <a:pt x="34727" y="15231"/>
                  </a:lnTo>
                  <a:lnTo>
                    <a:pt x="33073" y="18091"/>
                  </a:lnTo>
                  <a:lnTo>
                    <a:pt x="30979" y="20990"/>
                  </a:lnTo>
                  <a:lnTo>
                    <a:pt x="29582" y="23915"/>
                  </a:lnTo>
                  <a:lnTo>
                    <a:pt x="28651" y="26857"/>
                  </a:lnTo>
                  <a:lnTo>
                    <a:pt x="27616" y="33765"/>
                  </a:lnTo>
                  <a:lnTo>
                    <a:pt x="27341" y="38385"/>
                  </a:lnTo>
                  <a:lnTo>
                    <a:pt x="27157" y="43449"/>
                  </a:lnTo>
                  <a:lnTo>
                    <a:pt x="26042" y="48810"/>
                  </a:lnTo>
                  <a:lnTo>
                    <a:pt x="24307" y="54368"/>
                  </a:lnTo>
                  <a:lnTo>
                    <a:pt x="22158" y="60058"/>
                  </a:lnTo>
                  <a:lnTo>
                    <a:pt x="20725" y="64843"/>
                  </a:lnTo>
                  <a:lnTo>
                    <a:pt x="19770" y="69026"/>
                  </a:lnTo>
                  <a:lnTo>
                    <a:pt x="19133" y="72806"/>
                  </a:lnTo>
                  <a:lnTo>
                    <a:pt x="18708" y="77311"/>
                  </a:lnTo>
                  <a:lnTo>
                    <a:pt x="18425" y="82298"/>
                  </a:lnTo>
                  <a:lnTo>
                    <a:pt x="18237" y="87608"/>
                  </a:lnTo>
                  <a:lnTo>
                    <a:pt x="17119" y="93131"/>
                  </a:lnTo>
                  <a:lnTo>
                    <a:pt x="15381" y="98799"/>
                  </a:lnTo>
                  <a:lnTo>
                    <a:pt x="13231" y="104561"/>
                  </a:lnTo>
                  <a:lnTo>
                    <a:pt x="11797" y="110387"/>
                  </a:lnTo>
                  <a:lnTo>
                    <a:pt x="10841" y="116255"/>
                  </a:lnTo>
                  <a:lnTo>
                    <a:pt x="10204" y="122152"/>
                  </a:lnTo>
                  <a:lnTo>
                    <a:pt x="9779" y="128067"/>
                  </a:lnTo>
                  <a:lnTo>
                    <a:pt x="9496" y="133995"/>
                  </a:lnTo>
                  <a:lnTo>
                    <a:pt x="9307" y="139932"/>
                  </a:lnTo>
                  <a:lnTo>
                    <a:pt x="8189" y="144882"/>
                  </a:lnTo>
                  <a:lnTo>
                    <a:pt x="6452" y="149174"/>
                  </a:lnTo>
                  <a:lnTo>
                    <a:pt x="4301" y="153027"/>
                  </a:lnTo>
                  <a:lnTo>
                    <a:pt x="2868" y="156588"/>
                  </a:lnTo>
                  <a:lnTo>
                    <a:pt x="1912" y="159955"/>
                  </a:lnTo>
                  <a:lnTo>
                    <a:pt x="1275" y="163191"/>
                  </a:lnTo>
                  <a:lnTo>
                    <a:pt x="850" y="167333"/>
                  </a:lnTo>
                  <a:lnTo>
                    <a:pt x="566" y="172079"/>
                  </a:lnTo>
                  <a:lnTo>
                    <a:pt x="252" y="181651"/>
                  </a:lnTo>
                  <a:lnTo>
                    <a:pt x="50" y="195881"/>
                  </a:lnTo>
                  <a:lnTo>
                    <a:pt x="0" y="223242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38" name="SMARTInkAnnotation286"/>
            <p:cNvSpPr/>
            <p:nvPr/>
          </p:nvSpPr>
          <p:spPr bwMode="auto">
            <a:xfrm>
              <a:off x="4518421" y="2768203"/>
              <a:ext cx="133947" cy="98227"/>
            </a:xfrm>
            <a:custGeom>
              <a:avLst/>
              <a:gdLst/>
              <a:ahLst/>
              <a:cxnLst/>
              <a:rect l="0" t="0" r="0" b="0"/>
              <a:pathLst>
                <a:path w="133947" h="98227">
                  <a:moveTo>
                    <a:pt x="0" y="0"/>
                  </a:moveTo>
                  <a:lnTo>
                    <a:pt x="34629" y="34628"/>
                  </a:lnTo>
                  <a:lnTo>
                    <a:pt x="38961" y="37968"/>
                  </a:lnTo>
                  <a:lnTo>
                    <a:pt x="42841" y="40195"/>
                  </a:lnTo>
                  <a:lnTo>
                    <a:pt x="46420" y="41679"/>
                  </a:lnTo>
                  <a:lnTo>
                    <a:pt x="49798" y="43661"/>
                  </a:lnTo>
                  <a:lnTo>
                    <a:pt x="53043" y="45975"/>
                  </a:lnTo>
                  <a:lnTo>
                    <a:pt x="56198" y="48509"/>
                  </a:lnTo>
                  <a:lnTo>
                    <a:pt x="60286" y="51191"/>
                  </a:lnTo>
                  <a:lnTo>
                    <a:pt x="64995" y="53971"/>
                  </a:lnTo>
                  <a:lnTo>
                    <a:pt x="70119" y="56816"/>
                  </a:lnTo>
                  <a:lnTo>
                    <a:pt x="74527" y="59706"/>
                  </a:lnTo>
                  <a:lnTo>
                    <a:pt x="78459" y="62624"/>
                  </a:lnTo>
                  <a:lnTo>
                    <a:pt x="82072" y="65562"/>
                  </a:lnTo>
                  <a:lnTo>
                    <a:pt x="85472" y="68512"/>
                  </a:lnTo>
                  <a:lnTo>
                    <a:pt x="88732" y="71472"/>
                  </a:lnTo>
                  <a:lnTo>
                    <a:pt x="91897" y="74437"/>
                  </a:lnTo>
                  <a:lnTo>
                    <a:pt x="97976" y="78398"/>
                  </a:lnTo>
                  <a:lnTo>
                    <a:pt x="105997" y="83023"/>
                  </a:lnTo>
                  <a:lnTo>
                    <a:pt x="133946" y="98226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39" name="SMARTInkAnnotation287"/>
            <p:cNvSpPr/>
            <p:nvPr/>
          </p:nvSpPr>
          <p:spPr bwMode="auto">
            <a:xfrm>
              <a:off x="4617026" y="2750343"/>
              <a:ext cx="71060" cy="250032"/>
            </a:xfrm>
            <a:custGeom>
              <a:avLst/>
              <a:gdLst/>
              <a:ahLst/>
              <a:cxnLst/>
              <a:rect l="0" t="0" r="0" b="0"/>
              <a:pathLst>
                <a:path w="71060" h="250032">
                  <a:moveTo>
                    <a:pt x="71059" y="0"/>
                  </a:moveTo>
                  <a:lnTo>
                    <a:pt x="71059" y="12429"/>
                  </a:lnTo>
                  <a:lnTo>
                    <a:pt x="70067" y="15232"/>
                  </a:lnTo>
                  <a:lnTo>
                    <a:pt x="68414" y="18092"/>
                  </a:lnTo>
                  <a:lnTo>
                    <a:pt x="66319" y="20991"/>
                  </a:lnTo>
                  <a:lnTo>
                    <a:pt x="63930" y="24908"/>
                  </a:lnTo>
                  <a:lnTo>
                    <a:pt x="61346" y="29504"/>
                  </a:lnTo>
                  <a:lnTo>
                    <a:pt x="58631" y="34553"/>
                  </a:lnTo>
                  <a:lnTo>
                    <a:pt x="56820" y="39902"/>
                  </a:lnTo>
                  <a:lnTo>
                    <a:pt x="55613" y="45453"/>
                  </a:lnTo>
                  <a:lnTo>
                    <a:pt x="54809" y="51138"/>
                  </a:lnTo>
                  <a:lnTo>
                    <a:pt x="53281" y="56913"/>
                  </a:lnTo>
                  <a:lnTo>
                    <a:pt x="51270" y="62746"/>
                  </a:lnTo>
                  <a:lnTo>
                    <a:pt x="48936" y="68620"/>
                  </a:lnTo>
                  <a:lnTo>
                    <a:pt x="46388" y="74520"/>
                  </a:lnTo>
                  <a:lnTo>
                    <a:pt x="40912" y="86368"/>
                  </a:lnTo>
                  <a:lnTo>
                    <a:pt x="39055" y="92305"/>
                  </a:lnTo>
                  <a:lnTo>
                    <a:pt x="37817" y="98248"/>
                  </a:lnTo>
                  <a:lnTo>
                    <a:pt x="36991" y="104194"/>
                  </a:lnTo>
                  <a:lnTo>
                    <a:pt x="35449" y="110142"/>
                  </a:lnTo>
                  <a:lnTo>
                    <a:pt x="33428" y="116092"/>
                  </a:lnTo>
                  <a:lnTo>
                    <a:pt x="31089" y="122044"/>
                  </a:lnTo>
                  <a:lnTo>
                    <a:pt x="29529" y="127995"/>
                  </a:lnTo>
                  <a:lnTo>
                    <a:pt x="28490" y="133947"/>
                  </a:lnTo>
                  <a:lnTo>
                    <a:pt x="27797" y="139900"/>
                  </a:lnTo>
                  <a:lnTo>
                    <a:pt x="26342" y="144860"/>
                  </a:lnTo>
                  <a:lnTo>
                    <a:pt x="24381" y="149160"/>
                  </a:lnTo>
                  <a:lnTo>
                    <a:pt x="22081" y="153018"/>
                  </a:lnTo>
                  <a:lnTo>
                    <a:pt x="20547" y="157574"/>
                  </a:lnTo>
                  <a:lnTo>
                    <a:pt x="19525" y="162597"/>
                  </a:lnTo>
                  <a:lnTo>
                    <a:pt x="18844" y="167929"/>
                  </a:lnTo>
                  <a:lnTo>
                    <a:pt x="17398" y="172476"/>
                  </a:lnTo>
                  <a:lnTo>
                    <a:pt x="15441" y="176500"/>
                  </a:lnTo>
                  <a:lnTo>
                    <a:pt x="13144" y="180175"/>
                  </a:lnTo>
                  <a:lnTo>
                    <a:pt x="11613" y="184609"/>
                  </a:lnTo>
                  <a:lnTo>
                    <a:pt x="10593" y="189549"/>
                  </a:lnTo>
                  <a:lnTo>
                    <a:pt x="9912" y="194827"/>
                  </a:lnTo>
                  <a:lnTo>
                    <a:pt x="9459" y="199338"/>
                  </a:lnTo>
                  <a:lnTo>
                    <a:pt x="8955" y="206996"/>
                  </a:lnTo>
                  <a:lnTo>
                    <a:pt x="7828" y="210427"/>
                  </a:lnTo>
                  <a:lnTo>
                    <a:pt x="6085" y="213706"/>
                  </a:lnTo>
                  <a:lnTo>
                    <a:pt x="3931" y="216885"/>
                  </a:lnTo>
                  <a:lnTo>
                    <a:pt x="2494" y="219996"/>
                  </a:lnTo>
                  <a:lnTo>
                    <a:pt x="899" y="226099"/>
                  </a:lnTo>
                  <a:lnTo>
                    <a:pt x="0" y="230372"/>
                  </a:lnTo>
                  <a:lnTo>
                    <a:pt x="866" y="231965"/>
                  </a:lnTo>
                  <a:lnTo>
                    <a:pt x="2436" y="234018"/>
                  </a:lnTo>
                  <a:lnTo>
                    <a:pt x="4474" y="236379"/>
                  </a:lnTo>
                  <a:lnTo>
                    <a:pt x="5834" y="238945"/>
                  </a:lnTo>
                  <a:lnTo>
                    <a:pt x="6740" y="241648"/>
                  </a:lnTo>
                  <a:lnTo>
                    <a:pt x="8552" y="250031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40" name="SMARTInkAnnotation288"/>
            <p:cNvSpPr/>
            <p:nvPr/>
          </p:nvSpPr>
          <p:spPr bwMode="auto">
            <a:xfrm>
              <a:off x="4723805" y="2777172"/>
              <a:ext cx="196453" cy="142836"/>
            </a:xfrm>
            <a:custGeom>
              <a:avLst/>
              <a:gdLst/>
              <a:ahLst/>
              <a:cxnLst/>
              <a:rect l="0" t="0" r="0" b="0"/>
              <a:pathLst>
                <a:path w="196453" h="142836">
                  <a:moveTo>
                    <a:pt x="17859" y="26749"/>
                  </a:moveTo>
                  <a:lnTo>
                    <a:pt x="13118" y="36230"/>
                  </a:lnTo>
                  <a:lnTo>
                    <a:pt x="11721" y="40015"/>
                  </a:lnTo>
                  <a:lnTo>
                    <a:pt x="10790" y="43531"/>
                  </a:lnTo>
                  <a:lnTo>
                    <a:pt x="10169" y="46867"/>
                  </a:lnTo>
                  <a:lnTo>
                    <a:pt x="9756" y="51075"/>
                  </a:lnTo>
                  <a:lnTo>
                    <a:pt x="9480" y="55865"/>
                  </a:lnTo>
                  <a:lnTo>
                    <a:pt x="9174" y="65486"/>
                  </a:lnTo>
                  <a:lnTo>
                    <a:pt x="8977" y="79748"/>
                  </a:lnTo>
                  <a:lnTo>
                    <a:pt x="8931" y="108818"/>
                  </a:lnTo>
                  <a:lnTo>
                    <a:pt x="7938" y="112220"/>
                  </a:lnTo>
                  <a:lnTo>
                    <a:pt x="6284" y="115479"/>
                  </a:lnTo>
                  <a:lnTo>
                    <a:pt x="4189" y="118645"/>
                  </a:lnTo>
                  <a:lnTo>
                    <a:pt x="2792" y="121747"/>
                  </a:lnTo>
                  <a:lnTo>
                    <a:pt x="1861" y="124808"/>
                  </a:lnTo>
                  <a:lnTo>
                    <a:pt x="367" y="132109"/>
                  </a:lnTo>
                  <a:lnTo>
                    <a:pt x="162" y="135753"/>
                  </a:lnTo>
                  <a:lnTo>
                    <a:pt x="0" y="142799"/>
                  </a:lnTo>
                  <a:lnTo>
                    <a:pt x="0" y="138084"/>
                  </a:lnTo>
                  <a:lnTo>
                    <a:pt x="991" y="135699"/>
                  </a:lnTo>
                  <a:lnTo>
                    <a:pt x="2645" y="133117"/>
                  </a:lnTo>
                  <a:lnTo>
                    <a:pt x="4740" y="130403"/>
                  </a:lnTo>
                  <a:lnTo>
                    <a:pt x="6136" y="127602"/>
                  </a:lnTo>
                  <a:lnTo>
                    <a:pt x="7067" y="124742"/>
                  </a:lnTo>
                  <a:lnTo>
                    <a:pt x="7687" y="121843"/>
                  </a:lnTo>
                  <a:lnTo>
                    <a:pt x="9093" y="117927"/>
                  </a:lnTo>
                  <a:lnTo>
                    <a:pt x="11023" y="113331"/>
                  </a:lnTo>
                  <a:lnTo>
                    <a:pt x="13301" y="108283"/>
                  </a:lnTo>
                  <a:lnTo>
                    <a:pt x="14820" y="103925"/>
                  </a:lnTo>
                  <a:lnTo>
                    <a:pt x="15833" y="100028"/>
                  </a:lnTo>
                  <a:lnTo>
                    <a:pt x="16508" y="96438"/>
                  </a:lnTo>
                  <a:lnTo>
                    <a:pt x="17950" y="92060"/>
                  </a:lnTo>
                  <a:lnTo>
                    <a:pt x="19904" y="87157"/>
                  </a:lnTo>
                  <a:lnTo>
                    <a:pt x="22199" y="81904"/>
                  </a:lnTo>
                  <a:lnTo>
                    <a:pt x="27394" y="70775"/>
                  </a:lnTo>
                  <a:lnTo>
                    <a:pt x="38814" y="47462"/>
                  </a:lnTo>
                  <a:lnTo>
                    <a:pt x="41751" y="42543"/>
                  </a:lnTo>
                  <a:lnTo>
                    <a:pt x="44701" y="38270"/>
                  </a:lnTo>
                  <a:lnTo>
                    <a:pt x="47659" y="34430"/>
                  </a:lnTo>
                  <a:lnTo>
                    <a:pt x="49632" y="30878"/>
                  </a:lnTo>
                  <a:lnTo>
                    <a:pt x="50946" y="27517"/>
                  </a:lnTo>
                  <a:lnTo>
                    <a:pt x="51824" y="24284"/>
                  </a:lnTo>
                  <a:lnTo>
                    <a:pt x="53401" y="21138"/>
                  </a:lnTo>
                  <a:lnTo>
                    <a:pt x="55444" y="18047"/>
                  </a:lnTo>
                  <a:lnTo>
                    <a:pt x="57798" y="14995"/>
                  </a:lnTo>
                  <a:lnTo>
                    <a:pt x="60360" y="12960"/>
                  </a:lnTo>
                  <a:lnTo>
                    <a:pt x="63060" y="11603"/>
                  </a:lnTo>
                  <a:lnTo>
                    <a:pt x="68706" y="10096"/>
                  </a:lnTo>
                  <a:lnTo>
                    <a:pt x="74523" y="9426"/>
                  </a:lnTo>
                  <a:lnTo>
                    <a:pt x="80204" y="8996"/>
                  </a:lnTo>
                  <a:lnTo>
                    <a:pt x="87903" y="8904"/>
                  </a:lnTo>
                  <a:lnTo>
                    <a:pt x="88367" y="9891"/>
                  </a:lnTo>
                  <a:lnTo>
                    <a:pt x="88883" y="13634"/>
                  </a:lnTo>
                  <a:lnTo>
                    <a:pt x="89020" y="16022"/>
                  </a:lnTo>
                  <a:lnTo>
                    <a:pt x="89173" y="21320"/>
                  </a:lnTo>
                  <a:lnTo>
                    <a:pt x="90206" y="24122"/>
                  </a:lnTo>
                  <a:lnTo>
                    <a:pt x="91887" y="26982"/>
                  </a:lnTo>
                  <a:lnTo>
                    <a:pt x="94000" y="29881"/>
                  </a:lnTo>
                  <a:lnTo>
                    <a:pt x="95408" y="32806"/>
                  </a:lnTo>
                  <a:lnTo>
                    <a:pt x="96348" y="35748"/>
                  </a:lnTo>
                  <a:lnTo>
                    <a:pt x="96974" y="38702"/>
                  </a:lnTo>
                  <a:lnTo>
                    <a:pt x="96398" y="41663"/>
                  </a:lnTo>
                  <a:lnTo>
                    <a:pt x="95023" y="44629"/>
                  </a:lnTo>
                  <a:lnTo>
                    <a:pt x="93114" y="47599"/>
                  </a:lnTo>
                  <a:lnTo>
                    <a:pt x="91841" y="50571"/>
                  </a:lnTo>
                  <a:lnTo>
                    <a:pt x="90993" y="53544"/>
                  </a:lnTo>
                  <a:lnTo>
                    <a:pt x="90427" y="56519"/>
                  </a:lnTo>
                  <a:lnTo>
                    <a:pt x="90050" y="59494"/>
                  </a:lnTo>
                  <a:lnTo>
                    <a:pt x="89799" y="62470"/>
                  </a:lnTo>
                  <a:lnTo>
                    <a:pt x="89631" y="65446"/>
                  </a:lnTo>
                  <a:lnTo>
                    <a:pt x="89445" y="71398"/>
                  </a:lnTo>
                  <a:lnTo>
                    <a:pt x="89325" y="83304"/>
                  </a:lnTo>
                  <a:lnTo>
                    <a:pt x="88323" y="85289"/>
                  </a:lnTo>
                  <a:lnTo>
                    <a:pt x="86663" y="86612"/>
                  </a:lnTo>
                  <a:lnTo>
                    <a:pt x="84565" y="87493"/>
                  </a:lnTo>
                  <a:lnTo>
                    <a:pt x="83165" y="89073"/>
                  </a:lnTo>
                  <a:lnTo>
                    <a:pt x="82232" y="91119"/>
                  </a:lnTo>
                  <a:lnTo>
                    <a:pt x="80370" y="98171"/>
                  </a:lnTo>
                  <a:lnTo>
                    <a:pt x="80369" y="98176"/>
                  </a:lnTo>
                  <a:lnTo>
                    <a:pt x="80368" y="98182"/>
                  </a:lnTo>
                  <a:lnTo>
                    <a:pt x="80367" y="98184"/>
                  </a:lnTo>
                  <a:lnTo>
                    <a:pt x="85107" y="93445"/>
                  </a:lnTo>
                  <a:lnTo>
                    <a:pt x="86503" y="91057"/>
                  </a:lnTo>
                  <a:lnTo>
                    <a:pt x="87434" y="88473"/>
                  </a:lnTo>
                  <a:lnTo>
                    <a:pt x="88055" y="85758"/>
                  </a:lnTo>
                  <a:lnTo>
                    <a:pt x="89460" y="82955"/>
                  </a:lnTo>
                  <a:lnTo>
                    <a:pt x="91391" y="80095"/>
                  </a:lnTo>
                  <a:lnTo>
                    <a:pt x="93669" y="77196"/>
                  </a:lnTo>
                  <a:lnTo>
                    <a:pt x="96180" y="74271"/>
                  </a:lnTo>
                  <a:lnTo>
                    <a:pt x="98846" y="71329"/>
                  </a:lnTo>
                  <a:lnTo>
                    <a:pt x="101615" y="68376"/>
                  </a:lnTo>
                  <a:lnTo>
                    <a:pt x="103462" y="64422"/>
                  </a:lnTo>
                  <a:lnTo>
                    <a:pt x="104694" y="59802"/>
                  </a:lnTo>
                  <a:lnTo>
                    <a:pt x="105513" y="54738"/>
                  </a:lnTo>
                  <a:lnTo>
                    <a:pt x="107053" y="50369"/>
                  </a:lnTo>
                  <a:lnTo>
                    <a:pt x="109072" y="46465"/>
                  </a:lnTo>
                  <a:lnTo>
                    <a:pt x="111410" y="42869"/>
                  </a:lnTo>
                  <a:lnTo>
                    <a:pt x="113960" y="39480"/>
                  </a:lnTo>
                  <a:lnTo>
                    <a:pt x="116653" y="36229"/>
                  </a:lnTo>
                  <a:lnTo>
                    <a:pt x="119440" y="33069"/>
                  </a:lnTo>
                  <a:lnTo>
                    <a:pt x="122291" y="28978"/>
                  </a:lnTo>
                  <a:lnTo>
                    <a:pt x="125183" y="24267"/>
                  </a:lnTo>
                  <a:lnTo>
                    <a:pt x="128103" y="19141"/>
                  </a:lnTo>
                  <a:lnTo>
                    <a:pt x="131043" y="15724"/>
                  </a:lnTo>
                  <a:lnTo>
                    <a:pt x="133994" y="13446"/>
                  </a:lnTo>
                  <a:lnTo>
                    <a:pt x="136954" y="11927"/>
                  </a:lnTo>
                  <a:lnTo>
                    <a:pt x="138927" y="9922"/>
                  </a:lnTo>
                  <a:lnTo>
                    <a:pt x="140243" y="7594"/>
                  </a:lnTo>
                  <a:lnTo>
                    <a:pt x="141120" y="5050"/>
                  </a:lnTo>
                  <a:lnTo>
                    <a:pt x="142697" y="3353"/>
                  </a:lnTo>
                  <a:lnTo>
                    <a:pt x="144740" y="2222"/>
                  </a:lnTo>
                  <a:lnTo>
                    <a:pt x="151390" y="93"/>
                  </a:lnTo>
                  <a:lnTo>
                    <a:pt x="156422" y="0"/>
                  </a:lnTo>
                  <a:lnTo>
                    <a:pt x="157859" y="979"/>
                  </a:lnTo>
                  <a:lnTo>
                    <a:pt x="158817" y="2624"/>
                  </a:lnTo>
                  <a:lnTo>
                    <a:pt x="160355" y="7652"/>
                  </a:lnTo>
                  <a:lnTo>
                    <a:pt x="160481" y="10049"/>
                  </a:lnTo>
                  <a:lnTo>
                    <a:pt x="160621" y="18004"/>
                  </a:lnTo>
                  <a:lnTo>
                    <a:pt x="161651" y="21911"/>
                  </a:lnTo>
                  <a:lnTo>
                    <a:pt x="163330" y="25508"/>
                  </a:lnTo>
                  <a:lnTo>
                    <a:pt x="165441" y="28899"/>
                  </a:lnTo>
                  <a:lnTo>
                    <a:pt x="166848" y="32151"/>
                  </a:lnTo>
                  <a:lnTo>
                    <a:pt x="167786" y="35311"/>
                  </a:lnTo>
                  <a:lnTo>
                    <a:pt x="168413" y="38410"/>
                  </a:lnTo>
                  <a:lnTo>
                    <a:pt x="168829" y="41469"/>
                  </a:lnTo>
                  <a:lnTo>
                    <a:pt x="169107" y="44500"/>
                  </a:lnTo>
                  <a:lnTo>
                    <a:pt x="169292" y="47513"/>
                  </a:lnTo>
                  <a:lnTo>
                    <a:pt x="169499" y="53506"/>
                  </a:lnTo>
                  <a:lnTo>
                    <a:pt x="169614" y="65104"/>
                  </a:lnTo>
                  <a:lnTo>
                    <a:pt x="169630" y="70179"/>
                  </a:lnTo>
                  <a:lnTo>
                    <a:pt x="170634" y="74554"/>
                  </a:lnTo>
                  <a:lnTo>
                    <a:pt x="172294" y="78463"/>
                  </a:lnTo>
                  <a:lnTo>
                    <a:pt x="174394" y="82061"/>
                  </a:lnTo>
                  <a:lnTo>
                    <a:pt x="175793" y="85452"/>
                  </a:lnTo>
                  <a:lnTo>
                    <a:pt x="176726" y="88705"/>
                  </a:lnTo>
                  <a:lnTo>
                    <a:pt x="177348" y="91865"/>
                  </a:lnTo>
                  <a:lnTo>
                    <a:pt x="177763" y="94965"/>
                  </a:lnTo>
                  <a:lnTo>
                    <a:pt x="178040" y="98023"/>
                  </a:lnTo>
                  <a:lnTo>
                    <a:pt x="178224" y="101054"/>
                  </a:lnTo>
                  <a:lnTo>
                    <a:pt x="179339" y="104067"/>
                  </a:lnTo>
                  <a:lnTo>
                    <a:pt x="181075" y="107068"/>
                  </a:lnTo>
                  <a:lnTo>
                    <a:pt x="183224" y="110061"/>
                  </a:lnTo>
                  <a:lnTo>
                    <a:pt x="184657" y="113048"/>
                  </a:lnTo>
                  <a:lnTo>
                    <a:pt x="185612" y="116032"/>
                  </a:lnTo>
                  <a:lnTo>
                    <a:pt x="186249" y="119013"/>
                  </a:lnTo>
                  <a:lnTo>
                    <a:pt x="187666" y="121001"/>
                  </a:lnTo>
                  <a:lnTo>
                    <a:pt x="189602" y="122326"/>
                  </a:lnTo>
                  <a:lnTo>
                    <a:pt x="191885" y="123209"/>
                  </a:lnTo>
                  <a:lnTo>
                    <a:pt x="193408" y="125783"/>
                  </a:lnTo>
                  <a:lnTo>
                    <a:pt x="194423" y="129482"/>
                  </a:lnTo>
                  <a:lnTo>
                    <a:pt x="196452" y="142835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41" name="SMARTInkAnnotation289"/>
            <p:cNvSpPr/>
            <p:nvPr/>
          </p:nvSpPr>
          <p:spPr bwMode="auto">
            <a:xfrm>
              <a:off x="4938117" y="2750380"/>
              <a:ext cx="53577" cy="142839"/>
            </a:xfrm>
            <a:custGeom>
              <a:avLst/>
              <a:gdLst/>
              <a:ahLst/>
              <a:cxnLst/>
              <a:rect l="0" t="0" r="0" b="0"/>
              <a:pathLst>
                <a:path w="53577" h="142839">
                  <a:moveTo>
                    <a:pt x="0" y="53542"/>
                  </a:moveTo>
                  <a:lnTo>
                    <a:pt x="0" y="58282"/>
                  </a:lnTo>
                  <a:lnTo>
                    <a:pt x="991" y="59678"/>
                  </a:lnTo>
                  <a:lnTo>
                    <a:pt x="2645" y="60609"/>
                  </a:lnTo>
                  <a:lnTo>
                    <a:pt x="7688" y="62103"/>
                  </a:lnTo>
                  <a:lnTo>
                    <a:pt x="9094" y="62226"/>
                  </a:lnTo>
                  <a:lnTo>
                    <a:pt x="11024" y="62308"/>
                  </a:lnTo>
                  <a:lnTo>
                    <a:pt x="16509" y="62439"/>
                  </a:lnTo>
                  <a:lnTo>
                    <a:pt x="48876" y="62471"/>
                  </a:lnTo>
                  <a:lnTo>
                    <a:pt x="50443" y="61479"/>
                  </a:lnTo>
                  <a:lnTo>
                    <a:pt x="51488" y="59825"/>
                  </a:lnTo>
                  <a:lnTo>
                    <a:pt x="52184" y="57730"/>
                  </a:lnTo>
                  <a:lnTo>
                    <a:pt x="52649" y="55342"/>
                  </a:lnTo>
                  <a:lnTo>
                    <a:pt x="52958" y="52758"/>
                  </a:lnTo>
                  <a:lnTo>
                    <a:pt x="53455" y="46221"/>
                  </a:lnTo>
                  <a:lnTo>
                    <a:pt x="53523" y="42681"/>
                  </a:lnTo>
                  <a:lnTo>
                    <a:pt x="53576" y="14813"/>
                  </a:lnTo>
                  <a:lnTo>
                    <a:pt x="52584" y="12839"/>
                  </a:lnTo>
                  <a:lnTo>
                    <a:pt x="50931" y="11524"/>
                  </a:lnTo>
                  <a:lnTo>
                    <a:pt x="48837" y="10647"/>
                  </a:lnTo>
                  <a:lnTo>
                    <a:pt x="47441" y="9070"/>
                  </a:lnTo>
                  <a:lnTo>
                    <a:pt x="46510" y="7027"/>
                  </a:lnTo>
                  <a:lnTo>
                    <a:pt x="45889" y="4672"/>
                  </a:lnTo>
                  <a:lnTo>
                    <a:pt x="44483" y="3103"/>
                  </a:lnTo>
                  <a:lnTo>
                    <a:pt x="42553" y="2056"/>
                  </a:lnTo>
                  <a:lnTo>
                    <a:pt x="37068" y="377"/>
                  </a:lnTo>
                  <a:lnTo>
                    <a:pt x="35626" y="239"/>
                  </a:lnTo>
                  <a:lnTo>
                    <a:pt x="33672" y="147"/>
                  </a:lnTo>
                  <a:lnTo>
                    <a:pt x="28148" y="0"/>
                  </a:lnTo>
                  <a:lnTo>
                    <a:pt x="26703" y="980"/>
                  </a:lnTo>
                  <a:lnTo>
                    <a:pt x="24747" y="2625"/>
                  </a:lnTo>
                  <a:lnTo>
                    <a:pt x="22451" y="4715"/>
                  </a:lnTo>
                  <a:lnTo>
                    <a:pt x="19928" y="6107"/>
                  </a:lnTo>
                  <a:lnTo>
                    <a:pt x="17254" y="7036"/>
                  </a:lnTo>
                  <a:lnTo>
                    <a:pt x="14479" y="7655"/>
                  </a:lnTo>
                  <a:lnTo>
                    <a:pt x="12629" y="9060"/>
                  </a:lnTo>
                  <a:lnTo>
                    <a:pt x="11396" y="10989"/>
                  </a:lnTo>
                  <a:lnTo>
                    <a:pt x="10573" y="13267"/>
                  </a:lnTo>
                  <a:lnTo>
                    <a:pt x="9033" y="16770"/>
                  </a:lnTo>
                  <a:lnTo>
                    <a:pt x="4676" y="25954"/>
                  </a:lnTo>
                  <a:lnTo>
                    <a:pt x="3117" y="30189"/>
                  </a:lnTo>
                  <a:lnTo>
                    <a:pt x="2078" y="34004"/>
                  </a:lnTo>
                  <a:lnTo>
                    <a:pt x="1385" y="37540"/>
                  </a:lnTo>
                  <a:lnTo>
                    <a:pt x="923" y="40889"/>
                  </a:lnTo>
                  <a:lnTo>
                    <a:pt x="616" y="44115"/>
                  </a:lnTo>
                  <a:lnTo>
                    <a:pt x="410" y="47257"/>
                  </a:lnTo>
                  <a:lnTo>
                    <a:pt x="273" y="51336"/>
                  </a:lnTo>
                  <a:lnTo>
                    <a:pt x="54" y="69495"/>
                  </a:lnTo>
                  <a:lnTo>
                    <a:pt x="11" y="87671"/>
                  </a:lnTo>
                  <a:lnTo>
                    <a:pt x="999" y="92170"/>
                  </a:lnTo>
                  <a:lnTo>
                    <a:pt x="2650" y="96161"/>
                  </a:lnTo>
                  <a:lnTo>
                    <a:pt x="4743" y="99814"/>
                  </a:lnTo>
                  <a:lnTo>
                    <a:pt x="7131" y="103241"/>
                  </a:lnTo>
                  <a:lnTo>
                    <a:pt x="9715" y="106518"/>
                  </a:lnTo>
                  <a:lnTo>
                    <a:pt x="12430" y="109695"/>
                  </a:lnTo>
                  <a:lnTo>
                    <a:pt x="14240" y="112805"/>
                  </a:lnTo>
                  <a:lnTo>
                    <a:pt x="15445" y="115871"/>
                  </a:lnTo>
                  <a:lnTo>
                    <a:pt x="16250" y="118907"/>
                  </a:lnTo>
                  <a:lnTo>
                    <a:pt x="17779" y="121923"/>
                  </a:lnTo>
                  <a:lnTo>
                    <a:pt x="19790" y="124926"/>
                  </a:lnTo>
                  <a:lnTo>
                    <a:pt x="22123" y="127920"/>
                  </a:lnTo>
                  <a:lnTo>
                    <a:pt x="25662" y="130909"/>
                  </a:lnTo>
                  <a:lnTo>
                    <a:pt x="30006" y="133893"/>
                  </a:lnTo>
                  <a:lnTo>
                    <a:pt x="44648" y="142838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42" name="SMARTInkAnnotation290"/>
            <p:cNvSpPr/>
            <p:nvPr/>
          </p:nvSpPr>
          <p:spPr bwMode="auto">
            <a:xfrm>
              <a:off x="5045273" y="2777133"/>
              <a:ext cx="125017" cy="107044"/>
            </a:xfrm>
            <a:custGeom>
              <a:avLst/>
              <a:gdLst/>
              <a:ahLst/>
              <a:cxnLst/>
              <a:rect l="0" t="0" r="0" b="0"/>
              <a:pathLst>
                <a:path w="125017" h="107044">
                  <a:moveTo>
                    <a:pt x="26789" y="53578"/>
                  </a:moveTo>
                  <a:lnTo>
                    <a:pt x="22049" y="53578"/>
                  </a:lnTo>
                  <a:lnTo>
                    <a:pt x="20652" y="54570"/>
                  </a:lnTo>
                  <a:lnTo>
                    <a:pt x="19721" y="56223"/>
                  </a:lnTo>
                  <a:lnTo>
                    <a:pt x="18227" y="61266"/>
                  </a:lnTo>
                  <a:lnTo>
                    <a:pt x="18022" y="64601"/>
                  </a:lnTo>
                  <a:lnTo>
                    <a:pt x="17968" y="66880"/>
                  </a:lnTo>
                  <a:lnTo>
                    <a:pt x="16940" y="69391"/>
                  </a:lnTo>
                  <a:lnTo>
                    <a:pt x="15262" y="72057"/>
                  </a:lnTo>
                  <a:lnTo>
                    <a:pt x="13151" y="74827"/>
                  </a:lnTo>
                  <a:lnTo>
                    <a:pt x="11744" y="77666"/>
                  </a:lnTo>
                  <a:lnTo>
                    <a:pt x="10806" y="80551"/>
                  </a:lnTo>
                  <a:lnTo>
                    <a:pt x="9300" y="87569"/>
                  </a:lnTo>
                  <a:lnTo>
                    <a:pt x="8184" y="89137"/>
                  </a:lnTo>
                  <a:lnTo>
                    <a:pt x="6448" y="91174"/>
                  </a:lnTo>
                  <a:lnTo>
                    <a:pt x="377" y="97813"/>
                  </a:lnTo>
                  <a:lnTo>
                    <a:pt x="168" y="100688"/>
                  </a:lnTo>
                  <a:lnTo>
                    <a:pt x="2" y="107043"/>
                  </a:lnTo>
                  <a:lnTo>
                    <a:pt x="0" y="94717"/>
                  </a:lnTo>
                  <a:lnTo>
                    <a:pt x="992" y="91918"/>
                  </a:lnTo>
                  <a:lnTo>
                    <a:pt x="2646" y="89060"/>
                  </a:lnTo>
                  <a:lnTo>
                    <a:pt x="4740" y="86162"/>
                  </a:lnTo>
                  <a:lnTo>
                    <a:pt x="6136" y="83238"/>
                  </a:lnTo>
                  <a:lnTo>
                    <a:pt x="7068" y="80297"/>
                  </a:lnTo>
                  <a:lnTo>
                    <a:pt x="7688" y="77343"/>
                  </a:lnTo>
                  <a:lnTo>
                    <a:pt x="9094" y="74382"/>
                  </a:lnTo>
                  <a:lnTo>
                    <a:pt x="11024" y="71416"/>
                  </a:lnTo>
                  <a:lnTo>
                    <a:pt x="13302" y="68446"/>
                  </a:lnTo>
                  <a:lnTo>
                    <a:pt x="14821" y="65475"/>
                  </a:lnTo>
                  <a:lnTo>
                    <a:pt x="15834" y="62501"/>
                  </a:lnTo>
                  <a:lnTo>
                    <a:pt x="16509" y="59527"/>
                  </a:lnTo>
                  <a:lnTo>
                    <a:pt x="17951" y="55559"/>
                  </a:lnTo>
                  <a:lnTo>
                    <a:pt x="19905" y="50930"/>
                  </a:lnTo>
                  <a:lnTo>
                    <a:pt x="22199" y="45859"/>
                  </a:lnTo>
                  <a:lnTo>
                    <a:pt x="24721" y="41487"/>
                  </a:lnTo>
                  <a:lnTo>
                    <a:pt x="27395" y="37579"/>
                  </a:lnTo>
                  <a:lnTo>
                    <a:pt x="30169" y="33983"/>
                  </a:lnTo>
                  <a:lnTo>
                    <a:pt x="32019" y="30592"/>
                  </a:lnTo>
                  <a:lnTo>
                    <a:pt x="33252" y="27340"/>
                  </a:lnTo>
                  <a:lnTo>
                    <a:pt x="34074" y="24180"/>
                  </a:lnTo>
                  <a:lnTo>
                    <a:pt x="35614" y="21081"/>
                  </a:lnTo>
                  <a:lnTo>
                    <a:pt x="37634" y="18022"/>
                  </a:lnTo>
                  <a:lnTo>
                    <a:pt x="39972" y="14991"/>
                  </a:lnTo>
                  <a:lnTo>
                    <a:pt x="42523" y="12970"/>
                  </a:lnTo>
                  <a:lnTo>
                    <a:pt x="45215" y="11624"/>
                  </a:lnTo>
                  <a:lnTo>
                    <a:pt x="48003" y="10725"/>
                  </a:lnTo>
                  <a:lnTo>
                    <a:pt x="50853" y="9134"/>
                  </a:lnTo>
                  <a:lnTo>
                    <a:pt x="53746" y="7082"/>
                  </a:lnTo>
                  <a:lnTo>
                    <a:pt x="56667" y="4721"/>
                  </a:lnTo>
                  <a:lnTo>
                    <a:pt x="59606" y="3147"/>
                  </a:lnTo>
                  <a:lnTo>
                    <a:pt x="62558" y="2098"/>
                  </a:lnTo>
                  <a:lnTo>
                    <a:pt x="65517" y="1398"/>
                  </a:lnTo>
                  <a:lnTo>
                    <a:pt x="68483" y="932"/>
                  </a:lnTo>
                  <a:lnTo>
                    <a:pt x="71453" y="621"/>
                  </a:lnTo>
                  <a:lnTo>
                    <a:pt x="78606" y="122"/>
                  </a:lnTo>
                  <a:lnTo>
                    <a:pt x="82231" y="54"/>
                  </a:lnTo>
                  <a:lnTo>
                    <a:pt x="125016" y="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43" name="SMARTInkAnnotation291"/>
            <p:cNvSpPr/>
            <p:nvPr/>
          </p:nvSpPr>
          <p:spPr bwMode="auto">
            <a:xfrm>
              <a:off x="5179264" y="2778374"/>
              <a:ext cx="107110" cy="132705"/>
            </a:xfrm>
            <a:custGeom>
              <a:avLst/>
              <a:gdLst/>
              <a:ahLst/>
              <a:cxnLst/>
              <a:rect l="0" t="0" r="0" b="0"/>
              <a:pathLst>
                <a:path w="107110" h="132705">
                  <a:moveTo>
                    <a:pt x="71392" y="7688"/>
                  </a:moveTo>
                  <a:lnTo>
                    <a:pt x="71392" y="2947"/>
                  </a:lnTo>
                  <a:lnTo>
                    <a:pt x="70400" y="1551"/>
                  </a:lnTo>
                  <a:lnTo>
                    <a:pt x="68746" y="620"/>
                  </a:lnTo>
                  <a:lnTo>
                    <a:pt x="66651" y="0"/>
                  </a:lnTo>
                  <a:lnTo>
                    <a:pt x="65255" y="578"/>
                  </a:lnTo>
                  <a:lnTo>
                    <a:pt x="64324" y="1956"/>
                  </a:lnTo>
                  <a:lnTo>
                    <a:pt x="63703" y="3867"/>
                  </a:lnTo>
                  <a:lnTo>
                    <a:pt x="62297" y="5140"/>
                  </a:lnTo>
                  <a:lnTo>
                    <a:pt x="60367" y="5989"/>
                  </a:lnTo>
                  <a:lnTo>
                    <a:pt x="58089" y="6556"/>
                  </a:lnTo>
                  <a:lnTo>
                    <a:pt x="55578" y="6933"/>
                  </a:lnTo>
                  <a:lnTo>
                    <a:pt x="52911" y="7185"/>
                  </a:lnTo>
                  <a:lnTo>
                    <a:pt x="50142" y="7353"/>
                  </a:lnTo>
                  <a:lnTo>
                    <a:pt x="47303" y="8457"/>
                  </a:lnTo>
                  <a:lnTo>
                    <a:pt x="44419" y="10185"/>
                  </a:lnTo>
                  <a:lnTo>
                    <a:pt x="41503" y="12329"/>
                  </a:lnTo>
                  <a:lnTo>
                    <a:pt x="38567" y="14751"/>
                  </a:lnTo>
                  <a:lnTo>
                    <a:pt x="35618" y="17358"/>
                  </a:lnTo>
                  <a:lnTo>
                    <a:pt x="29696" y="22899"/>
                  </a:lnTo>
                  <a:lnTo>
                    <a:pt x="14834" y="37497"/>
                  </a:lnTo>
                  <a:lnTo>
                    <a:pt x="5906" y="46396"/>
                  </a:lnTo>
                  <a:lnTo>
                    <a:pt x="3923" y="49368"/>
                  </a:lnTo>
                  <a:lnTo>
                    <a:pt x="2599" y="52342"/>
                  </a:lnTo>
                  <a:lnTo>
                    <a:pt x="1718" y="55316"/>
                  </a:lnTo>
                  <a:lnTo>
                    <a:pt x="1130" y="58292"/>
                  </a:lnTo>
                  <a:lnTo>
                    <a:pt x="738" y="61268"/>
                  </a:lnTo>
                  <a:lnTo>
                    <a:pt x="477" y="64244"/>
                  </a:lnTo>
                  <a:lnTo>
                    <a:pt x="302" y="68212"/>
                  </a:lnTo>
                  <a:lnTo>
                    <a:pt x="0" y="85050"/>
                  </a:lnTo>
                  <a:lnTo>
                    <a:pt x="977" y="87044"/>
                  </a:lnTo>
                  <a:lnTo>
                    <a:pt x="2620" y="89365"/>
                  </a:lnTo>
                  <a:lnTo>
                    <a:pt x="4708" y="91905"/>
                  </a:lnTo>
                  <a:lnTo>
                    <a:pt x="7093" y="93598"/>
                  </a:lnTo>
                  <a:lnTo>
                    <a:pt x="9674" y="94727"/>
                  </a:lnTo>
                  <a:lnTo>
                    <a:pt x="16206" y="96539"/>
                  </a:lnTo>
                  <a:lnTo>
                    <a:pt x="17734" y="96687"/>
                  </a:lnTo>
                  <a:lnTo>
                    <a:pt x="19745" y="96787"/>
                  </a:lnTo>
                  <a:lnTo>
                    <a:pt x="22077" y="96853"/>
                  </a:lnTo>
                  <a:lnTo>
                    <a:pt x="56174" y="96982"/>
                  </a:lnTo>
                  <a:lnTo>
                    <a:pt x="59262" y="95991"/>
                  </a:lnTo>
                  <a:lnTo>
                    <a:pt x="62313" y="94337"/>
                  </a:lnTo>
                  <a:lnTo>
                    <a:pt x="65339" y="92243"/>
                  </a:lnTo>
                  <a:lnTo>
                    <a:pt x="67357" y="89855"/>
                  </a:lnTo>
                  <a:lnTo>
                    <a:pt x="68702" y="87271"/>
                  </a:lnTo>
                  <a:lnTo>
                    <a:pt x="69598" y="84556"/>
                  </a:lnTo>
                  <a:lnTo>
                    <a:pt x="71188" y="81753"/>
                  </a:lnTo>
                  <a:lnTo>
                    <a:pt x="73240" y="78893"/>
                  </a:lnTo>
                  <a:lnTo>
                    <a:pt x="75601" y="75994"/>
                  </a:lnTo>
                  <a:lnTo>
                    <a:pt x="78166" y="73069"/>
                  </a:lnTo>
                  <a:lnTo>
                    <a:pt x="80869" y="70127"/>
                  </a:lnTo>
                  <a:lnTo>
                    <a:pt x="86518" y="64212"/>
                  </a:lnTo>
                  <a:lnTo>
                    <a:pt x="92335" y="58276"/>
                  </a:lnTo>
                  <a:lnTo>
                    <a:pt x="94284" y="55304"/>
                  </a:lnTo>
                  <a:lnTo>
                    <a:pt x="95583" y="52330"/>
                  </a:lnTo>
                  <a:lnTo>
                    <a:pt x="96449" y="49356"/>
                  </a:lnTo>
                  <a:lnTo>
                    <a:pt x="98018" y="46381"/>
                  </a:lnTo>
                  <a:lnTo>
                    <a:pt x="100057" y="43405"/>
                  </a:lnTo>
                  <a:lnTo>
                    <a:pt x="107095" y="34497"/>
                  </a:lnTo>
                  <a:lnTo>
                    <a:pt x="107099" y="34491"/>
                  </a:lnTo>
                  <a:lnTo>
                    <a:pt x="107109" y="42167"/>
                  </a:lnTo>
                  <a:lnTo>
                    <a:pt x="104464" y="45501"/>
                  </a:lnTo>
                  <a:lnTo>
                    <a:pt x="102369" y="47780"/>
                  </a:lnTo>
                  <a:lnTo>
                    <a:pt x="100973" y="50291"/>
                  </a:lnTo>
                  <a:lnTo>
                    <a:pt x="100042" y="52957"/>
                  </a:lnTo>
                  <a:lnTo>
                    <a:pt x="99421" y="55727"/>
                  </a:lnTo>
                  <a:lnTo>
                    <a:pt x="99008" y="58565"/>
                  </a:lnTo>
                  <a:lnTo>
                    <a:pt x="98732" y="61450"/>
                  </a:lnTo>
                  <a:lnTo>
                    <a:pt x="98549" y="64365"/>
                  </a:lnTo>
                  <a:lnTo>
                    <a:pt x="97434" y="67301"/>
                  </a:lnTo>
                  <a:lnTo>
                    <a:pt x="95698" y="70250"/>
                  </a:lnTo>
                  <a:lnTo>
                    <a:pt x="93549" y="73209"/>
                  </a:lnTo>
                  <a:lnTo>
                    <a:pt x="92116" y="76173"/>
                  </a:lnTo>
                  <a:lnTo>
                    <a:pt x="91161" y="79142"/>
                  </a:lnTo>
                  <a:lnTo>
                    <a:pt x="90525" y="82113"/>
                  </a:lnTo>
                  <a:lnTo>
                    <a:pt x="89108" y="85086"/>
                  </a:lnTo>
                  <a:lnTo>
                    <a:pt x="87171" y="88060"/>
                  </a:lnTo>
                  <a:lnTo>
                    <a:pt x="84888" y="91035"/>
                  </a:lnTo>
                  <a:lnTo>
                    <a:pt x="83366" y="94010"/>
                  </a:lnTo>
                  <a:lnTo>
                    <a:pt x="82351" y="96986"/>
                  </a:lnTo>
                  <a:lnTo>
                    <a:pt x="81674" y="99962"/>
                  </a:lnTo>
                  <a:lnTo>
                    <a:pt x="81223" y="102939"/>
                  </a:lnTo>
                  <a:lnTo>
                    <a:pt x="80922" y="105915"/>
                  </a:lnTo>
                  <a:lnTo>
                    <a:pt x="80440" y="113080"/>
                  </a:lnTo>
                  <a:lnTo>
                    <a:pt x="80374" y="116706"/>
                  </a:lnTo>
                  <a:lnTo>
                    <a:pt x="80321" y="132704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44" name="SMARTInkAnnotation292"/>
            <p:cNvSpPr/>
            <p:nvPr/>
          </p:nvSpPr>
          <p:spPr bwMode="auto">
            <a:xfrm>
              <a:off x="5313164" y="2777135"/>
              <a:ext cx="116040" cy="160733"/>
            </a:xfrm>
            <a:custGeom>
              <a:avLst/>
              <a:gdLst/>
              <a:ahLst/>
              <a:cxnLst/>
              <a:rect l="0" t="0" r="0" b="0"/>
              <a:pathLst>
                <a:path w="116040" h="160733">
                  <a:moveTo>
                    <a:pt x="107156" y="8927"/>
                  </a:moveTo>
                  <a:lnTo>
                    <a:pt x="99467" y="1239"/>
                  </a:lnTo>
                  <a:lnTo>
                    <a:pt x="96131" y="549"/>
                  </a:lnTo>
                  <a:lnTo>
                    <a:pt x="93853" y="365"/>
                  </a:lnTo>
                  <a:lnTo>
                    <a:pt x="91342" y="243"/>
                  </a:lnTo>
                  <a:lnTo>
                    <a:pt x="85906" y="106"/>
                  </a:lnTo>
                  <a:lnTo>
                    <a:pt x="59520" y="0"/>
                  </a:lnTo>
                  <a:lnTo>
                    <a:pt x="56547" y="991"/>
                  </a:lnTo>
                  <a:lnTo>
                    <a:pt x="53573" y="2645"/>
                  </a:lnTo>
                  <a:lnTo>
                    <a:pt x="50598" y="4739"/>
                  </a:lnTo>
                  <a:lnTo>
                    <a:pt x="47622" y="6135"/>
                  </a:lnTo>
                  <a:lnTo>
                    <a:pt x="44646" y="7066"/>
                  </a:lnTo>
                  <a:lnTo>
                    <a:pt x="37482" y="8560"/>
                  </a:lnTo>
                  <a:lnTo>
                    <a:pt x="36894" y="9674"/>
                  </a:lnTo>
                  <a:lnTo>
                    <a:pt x="36241" y="13559"/>
                  </a:lnTo>
                  <a:lnTo>
                    <a:pt x="35821" y="18000"/>
                  </a:lnTo>
                  <a:lnTo>
                    <a:pt x="35738" y="27403"/>
                  </a:lnTo>
                  <a:lnTo>
                    <a:pt x="35732" y="30174"/>
                  </a:lnTo>
                  <a:lnTo>
                    <a:pt x="36719" y="32021"/>
                  </a:lnTo>
                  <a:lnTo>
                    <a:pt x="38370" y="33253"/>
                  </a:lnTo>
                  <a:lnTo>
                    <a:pt x="40463" y="34074"/>
                  </a:lnTo>
                  <a:lnTo>
                    <a:pt x="42850" y="36606"/>
                  </a:lnTo>
                  <a:lnTo>
                    <a:pt x="45434" y="40278"/>
                  </a:lnTo>
                  <a:lnTo>
                    <a:pt x="48149" y="44710"/>
                  </a:lnTo>
                  <a:lnTo>
                    <a:pt x="50950" y="48658"/>
                  </a:lnTo>
                  <a:lnTo>
                    <a:pt x="53811" y="52281"/>
                  </a:lnTo>
                  <a:lnTo>
                    <a:pt x="56709" y="55689"/>
                  </a:lnTo>
                  <a:lnTo>
                    <a:pt x="60626" y="58954"/>
                  </a:lnTo>
                  <a:lnTo>
                    <a:pt x="65222" y="62122"/>
                  </a:lnTo>
                  <a:lnTo>
                    <a:pt x="70271" y="65226"/>
                  </a:lnTo>
                  <a:lnTo>
                    <a:pt x="74628" y="68288"/>
                  </a:lnTo>
                  <a:lnTo>
                    <a:pt x="78525" y="71321"/>
                  </a:lnTo>
                  <a:lnTo>
                    <a:pt x="82115" y="74336"/>
                  </a:lnTo>
                  <a:lnTo>
                    <a:pt x="85501" y="77338"/>
                  </a:lnTo>
                  <a:lnTo>
                    <a:pt x="91909" y="83319"/>
                  </a:lnTo>
                  <a:lnTo>
                    <a:pt x="104107" y="95243"/>
                  </a:lnTo>
                  <a:lnTo>
                    <a:pt x="110100" y="101199"/>
                  </a:lnTo>
                  <a:lnTo>
                    <a:pt x="112095" y="104176"/>
                  </a:lnTo>
                  <a:lnTo>
                    <a:pt x="113425" y="107153"/>
                  </a:lnTo>
                  <a:lnTo>
                    <a:pt x="114312" y="110130"/>
                  </a:lnTo>
                  <a:lnTo>
                    <a:pt x="114903" y="113106"/>
                  </a:lnTo>
                  <a:lnTo>
                    <a:pt x="115297" y="116083"/>
                  </a:lnTo>
                  <a:lnTo>
                    <a:pt x="115560" y="119060"/>
                  </a:lnTo>
                  <a:lnTo>
                    <a:pt x="115735" y="122036"/>
                  </a:lnTo>
                  <a:lnTo>
                    <a:pt x="116039" y="132179"/>
                  </a:lnTo>
                  <a:lnTo>
                    <a:pt x="113419" y="135805"/>
                  </a:lnTo>
                  <a:lnTo>
                    <a:pt x="108393" y="141476"/>
                  </a:lnTo>
                  <a:lnTo>
                    <a:pt x="106988" y="141942"/>
                  </a:lnTo>
                  <a:lnTo>
                    <a:pt x="105060" y="142252"/>
                  </a:lnTo>
                  <a:lnTo>
                    <a:pt x="102782" y="142459"/>
                  </a:lnTo>
                  <a:lnTo>
                    <a:pt x="100271" y="143589"/>
                  </a:lnTo>
                  <a:lnTo>
                    <a:pt x="97604" y="145335"/>
                  </a:lnTo>
                  <a:lnTo>
                    <a:pt x="94835" y="147490"/>
                  </a:lnTo>
                  <a:lnTo>
                    <a:pt x="91997" y="148928"/>
                  </a:lnTo>
                  <a:lnTo>
                    <a:pt x="89112" y="149886"/>
                  </a:lnTo>
                  <a:lnTo>
                    <a:pt x="86197" y="150525"/>
                  </a:lnTo>
                  <a:lnTo>
                    <a:pt x="82269" y="150951"/>
                  </a:lnTo>
                  <a:lnTo>
                    <a:pt x="77666" y="151234"/>
                  </a:lnTo>
                  <a:lnTo>
                    <a:pt x="68252" y="151550"/>
                  </a:lnTo>
                  <a:lnTo>
                    <a:pt x="60761" y="151690"/>
                  </a:lnTo>
                  <a:lnTo>
                    <a:pt x="56382" y="152719"/>
                  </a:lnTo>
                  <a:lnTo>
                    <a:pt x="51479" y="154398"/>
                  </a:lnTo>
                  <a:lnTo>
                    <a:pt x="46225" y="156509"/>
                  </a:lnTo>
                  <a:lnTo>
                    <a:pt x="41731" y="156925"/>
                  </a:lnTo>
                  <a:lnTo>
                    <a:pt x="37742" y="156209"/>
                  </a:lnTo>
                  <a:lnTo>
                    <a:pt x="34091" y="154740"/>
                  </a:lnTo>
                  <a:lnTo>
                    <a:pt x="28680" y="154753"/>
                  </a:lnTo>
                  <a:lnTo>
                    <a:pt x="22096" y="155754"/>
                  </a:lnTo>
                  <a:lnTo>
                    <a:pt x="0" y="160732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45" name="SMARTInkAnnotation293"/>
            <p:cNvSpPr/>
            <p:nvPr/>
          </p:nvSpPr>
          <p:spPr bwMode="auto">
            <a:xfrm>
              <a:off x="5447109" y="2848580"/>
              <a:ext cx="125017" cy="160725"/>
            </a:xfrm>
            <a:custGeom>
              <a:avLst/>
              <a:gdLst/>
              <a:ahLst/>
              <a:cxnLst/>
              <a:rect l="0" t="0" r="0" b="0"/>
              <a:pathLst>
                <a:path w="125017" h="160725">
                  <a:moveTo>
                    <a:pt x="0" y="35709"/>
                  </a:moveTo>
                  <a:lnTo>
                    <a:pt x="4740" y="40449"/>
                  </a:lnTo>
                  <a:lnTo>
                    <a:pt x="7129" y="41846"/>
                  </a:lnTo>
                  <a:lnTo>
                    <a:pt x="9713" y="42777"/>
                  </a:lnTo>
                  <a:lnTo>
                    <a:pt x="12429" y="43397"/>
                  </a:lnTo>
                  <a:lnTo>
                    <a:pt x="15231" y="43811"/>
                  </a:lnTo>
                  <a:lnTo>
                    <a:pt x="18091" y="44087"/>
                  </a:lnTo>
                  <a:lnTo>
                    <a:pt x="20990" y="44271"/>
                  </a:lnTo>
                  <a:lnTo>
                    <a:pt x="26858" y="44475"/>
                  </a:lnTo>
                  <a:lnTo>
                    <a:pt x="38708" y="44606"/>
                  </a:lnTo>
                  <a:lnTo>
                    <a:pt x="82976" y="44638"/>
                  </a:lnTo>
                  <a:lnTo>
                    <a:pt x="86075" y="43646"/>
                  </a:lnTo>
                  <a:lnTo>
                    <a:pt x="89133" y="41992"/>
                  </a:lnTo>
                  <a:lnTo>
                    <a:pt x="92164" y="39898"/>
                  </a:lnTo>
                  <a:lnTo>
                    <a:pt x="95177" y="38501"/>
                  </a:lnTo>
                  <a:lnTo>
                    <a:pt x="98178" y="37570"/>
                  </a:lnTo>
                  <a:lnTo>
                    <a:pt x="101170" y="36950"/>
                  </a:lnTo>
                  <a:lnTo>
                    <a:pt x="104157" y="35544"/>
                  </a:lnTo>
                  <a:lnTo>
                    <a:pt x="107141" y="33615"/>
                  </a:lnTo>
                  <a:lnTo>
                    <a:pt x="114319" y="28129"/>
                  </a:lnTo>
                  <a:lnTo>
                    <a:pt x="117947" y="24733"/>
                  </a:lnTo>
                  <a:lnTo>
                    <a:pt x="120303" y="22439"/>
                  </a:lnTo>
                  <a:lnTo>
                    <a:pt x="121874" y="19917"/>
                  </a:lnTo>
                  <a:lnTo>
                    <a:pt x="122921" y="17243"/>
                  </a:lnTo>
                  <a:lnTo>
                    <a:pt x="124602" y="10564"/>
                  </a:lnTo>
                  <a:lnTo>
                    <a:pt x="123747" y="9023"/>
                  </a:lnTo>
                  <a:lnTo>
                    <a:pt x="120152" y="4666"/>
                  </a:lnTo>
                  <a:lnTo>
                    <a:pt x="117290" y="1375"/>
                  </a:lnTo>
                  <a:lnTo>
                    <a:pt x="115897" y="914"/>
                  </a:lnTo>
                  <a:lnTo>
                    <a:pt x="113975" y="606"/>
                  </a:lnTo>
                  <a:lnTo>
                    <a:pt x="111702" y="400"/>
                  </a:lnTo>
                  <a:lnTo>
                    <a:pt x="109194" y="263"/>
                  </a:lnTo>
                  <a:lnTo>
                    <a:pt x="103763" y="111"/>
                  </a:lnTo>
                  <a:lnTo>
                    <a:pt x="86284" y="0"/>
                  </a:lnTo>
                  <a:lnTo>
                    <a:pt x="82327" y="989"/>
                  </a:lnTo>
                  <a:lnTo>
                    <a:pt x="77705" y="2640"/>
                  </a:lnTo>
                  <a:lnTo>
                    <a:pt x="72639" y="4734"/>
                  </a:lnTo>
                  <a:lnTo>
                    <a:pt x="68269" y="7121"/>
                  </a:lnTo>
                  <a:lnTo>
                    <a:pt x="64364" y="9705"/>
                  </a:lnTo>
                  <a:lnTo>
                    <a:pt x="60769" y="12420"/>
                  </a:lnTo>
                  <a:lnTo>
                    <a:pt x="56388" y="15222"/>
                  </a:lnTo>
                  <a:lnTo>
                    <a:pt x="51482" y="18082"/>
                  </a:lnTo>
                  <a:lnTo>
                    <a:pt x="46228" y="20981"/>
                  </a:lnTo>
                  <a:lnTo>
                    <a:pt x="41732" y="23906"/>
                  </a:lnTo>
                  <a:lnTo>
                    <a:pt x="37744" y="26848"/>
                  </a:lnTo>
                  <a:lnTo>
                    <a:pt x="34092" y="29802"/>
                  </a:lnTo>
                  <a:lnTo>
                    <a:pt x="30665" y="32763"/>
                  </a:lnTo>
                  <a:lnTo>
                    <a:pt x="27389" y="35729"/>
                  </a:lnTo>
                  <a:lnTo>
                    <a:pt x="24212" y="38699"/>
                  </a:lnTo>
                  <a:lnTo>
                    <a:pt x="21102" y="42663"/>
                  </a:lnTo>
                  <a:lnTo>
                    <a:pt x="18037" y="47290"/>
                  </a:lnTo>
                  <a:lnTo>
                    <a:pt x="15001" y="52359"/>
                  </a:lnTo>
                  <a:lnTo>
                    <a:pt x="11985" y="56731"/>
                  </a:lnTo>
                  <a:lnTo>
                    <a:pt x="8982" y="60637"/>
                  </a:lnTo>
                  <a:lnTo>
                    <a:pt x="5988" y="64234"/>
                  </a:lnTo>
                  <a:lnTo>
                    <a:pt x="3992" y="67624"/>
                  </a:lnTo>
                  <a:lnTo>
                    <a:pt x="2662" y="70876"/>
                  </a:lnTo>
                  <a:lnTo>
                    <a:pt x="1775" y="74037"/>
                  </a:lnTo>
                  <a:lnTo>
                    <a:pt x="1183" y="77136"/>
                  </a:lnTo>
                  <a:lnTo>
                    <a:pt x="789" y="80194"/>
                  </a:lnTo>
                  <a:lnTo>
                    <a:pt x="526" y="83225"/>
                  </a:lnTo>
                  <a:lnTo>
                    <a:pt x="350" y="86238"/>
                  </a:lnTo>
                  <a:lnTo>
                    <a:pt x="156" y="92231"/>
                  </a:lnTo>
                  <a:lnTo>
                    <a:pt x="1096" y="95218"/>
                  </a:lnTo>
                  <a:lnTo>
                    <a:pt x="2714" y="98202"/>
                  </a:lnTo>
                  <a:lnTo>
                    <a:pt x="4786" y="101183"/>
                  </a:lnTo>
                  <a:lnTo>
                    <a:pt x="7160" y="104163"/>
                  </a:lnTo>
                  <a:lnTo>
                    <a:pt x="9734" y="107142"/>
                  </a:lnTo>
                  <a:lnTo>
                    <a:pt x="12442" y="110120"/>
                  </a:lnTo>
                  <a:lnTo>
                    <a:pt x="18097" y="116075"/>
                  </a:lnTo>
                  <a:lnTo>
                    <a:pt x="29812" y="127982"/>
                  </a:lnTo>
                  <a:lnTo>
                    <a:pt x="33766" y="130959"/>
                  </a:lnTo>
                  <a:lnTo>
                    <a:pt x="38385" y="133935"/>
                  </a:lnTo>
                  <a:lnTo>
                    <a:pt x="43450" y="136912"/>
                  </a:lnTo>
                  <a:lnTo>
                    <a:pt x="47818" y="138896"/>
                  </a:lnTo>
                  <a:lnTo>
                    <a:pt x="51723" y="140219"/>
                  </a:lnTo>
                  <a:lnTo>
                    <a:pt x="55317" y="141101"/>
                  </a:lnTo>
                  <a:lnTo>
                    <a:pt x="59699" y="142681"/>
                  </a:lnTo>
                  <a:lnTo>
                    <a:pt x="64604" y="144727"/>
                  </a:lnTo>
                  <a:lnTo>
                    <a:pt x="69858" y="147083"/>
                  </a:lnTo>
                  <a:lnTo>
                    <a:pt x="78322" y="149645"/>
                  </a:lnTo>
                  <a:lnTo>
                    <a:pt x="88925" y="152346"/>
                  </a:lnTo>
                  <a:lnTo>
                    <a:pt x="125016" y="160724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46" name="SMARTInkAnnotation294"/>
            <p:cNvSpPr/>
            <p:nvPr/>
          </p:nvSpPr>
          <p:spPr bwMode="auto">
            <a:xfrm>
              <a:off x="5715000" y="1009066"/>
              <a:ext cx="446485" cy="1035833"/>
            </a:xfrm>
            <a:custGeom>
              <a:avLst/>
              <a:gdLst/>
              <a:ahLst/>
              <a:cxnLst/>
              <a:rect l="0" t="0" r="0" b="0"/>
              <a:pathLst>
                <a:path w="446485" h="1035833">
                  <a:moveTo>
                    <a:pt x="0" y="428613"/>
                  </a:moveTo>
                  <a:lnTo>
                    <a:pt x="29888" y="428613"/>
                  </a:lnTo>
                  <a:lnTo>
                    <a:pt x="32823" y="427621"/>
                  </a:lnTo>
                  <a:lnTo>
                    <a:pt x="38731" y="423873"/>
                  </a:lnTo>
                  <a:lnTo>
                    <a:pt x="47310" y="421545"/>
                  </a:lnTo>
                  <a:lnTo>
                    <a:pt x="60650" y="420235"/>
                  </a:lnTo>
                  <a:lnTo>
                    <a:pt x="73533" y="419847"/>
                  </a:lnTo>
                  <a:lnTo>
                    <a:pt x="148838" y="419684"/>
                  </a:lnTo>
                  <a:lnTo>
                    <a:pt x="160739" y="417038"/>
                  </a:lnTo>
                  <a:lnTo>
                    <a:pt x="172642" y="413547"/>
                  </a:lnTo>
                  <a:lnTo>
                    <a:pt x="184547" y="411995"/>
                  </a:lnTo>
                  <a:lnTo>
                    <a:pt x="196453" y="411306"/>
                  </a:lnTo>
                  <a:lnTo>
                    <a:pt x="208359" y="410999"/>
                  </a:lnTo>
                  <a:lnTo>
                    <a:pt x="309562" y="410754"/>
                  </a:lnTo>
                  <a:lnTo>
                    <a:pt x="314523" y="409762"/>
                  </a:lnTo>
                  <a:lnTo>
                    <a:pt x="327237" y="404617"/>
                  </a:lnTo>
                  <a:lnTo>
                    <a:pt x="337592" y="403065"/>
                  </a:lnTo>
                  <a:lnTo>
                    <a:pt x="349837" y="402192"/>
                  </a:lnTo>
                  <a:lnTo>
                    <a:pt x="359749" y="401933"/>
                  </a:lnTo>
                  <a:lnTo>
                    <a:pt x="362865" y="402889"/>
                  </a:lnTo>
                  <a:lnTo>
                    <a:pt x="368970" y="406597"/>
                  </a:lnTo>
                  <a:lnTo>
                    <a:pt x="371988" y="406990"/>
                  </a:lnTo>
                  <a:lnTo>
                    <a:pt x="374992" y="406260"/>
                  </a:lnTo>
                  <a:lnTo>
                    <a:pt x="382202" y="402700"/>
                  </a:lnTo>
                  <a:lnTo>
                    <a:pt x="383785" y="403400"/>
                  </a:lnTo>
                  <a:lnTo>
                    <a:pt x="392491" y="410409"/>
                  </a:lnTo>
                  <a:lnTo>
                    <a:pt x="401835" y="410754"/>
                  </a:lnTo>
                  <a:lnTo>
                    <a:pt x="401835" y="233859"/>
                  </a:lnTo>
                  <a:lnTo>
                    <a:pt x="399190" y="222663"/>
                  </a:lnTo>
                  <a:lnTo>
                    <a:pt x="394767" y="207849"/>
                  </a:lnTo>
                  <a:lnTo>
                    <a:pt x="390423" y="178015"/>
                  </a:lnTo>
                  <a:lnTo>
                    <a:pt x="385886" y="163201"/>
                  </a:lnTo>
                  <a:lnTo>
                    <a:pt x="384144" y="136013"/>
                  </a:lnTo>
                  <a:lnTo>
                    <a:pt x="384088" y="132343"/>
                  </a:lnTo>
                  <a:lnTo>
                    <a:pt x="383058" y="128905"/>
                  </a:lnTo>
                  <a:lnTo>
                    <a:pt x="377861" y="118332"/>
                  </a:lnTo>
                  <a:lnTo>
                    <a:pt x="375417" y="96516"/>
                  </a:lnTo>
                  <a:lnTo>
                    <a:pt x="374301" y="94105"/>
                  </a:lnTo>
                  <a:lnTo>
                    <a:pt x="372566" y="92499"/>
                  </a:lnTo>
                  <a:lnTo>
                    <a:pt x="370416" y="91427"/>
                  </a:lnTo>
                  <a:lnTo>
                    <a:pt x="368983" y="88729"/>
                  </a:lnTo>
                  <a:lnTo>
                    <a:pt x="366494" y="74096"/>
                  </a:lnTo>
                  <a:lnTo>
                    <a:pt x="366117" y="53600"/>
                  </a:lnTo>
                  <a:lnTo>
                    <a:pt x="366117" y="264560"/>
                  </a:lnTo>
                  <a:lnTo>
                    <a:pt x="373184" y="301691"/>
                  </a:lnTo>
                  <a:lnTo>
                    <a:pt x="374678" y="327033"/>
                  </a:lnTo>
                  <a:lnTo>
                    <a:pt x="367930" y="364194"/>
                  </a:lnTo>
                  <a:lnTo>
                    <a:pt x="366475" y="394281"/>
                  </a:lnTo>
                  <a:lnTo>
                    <a:pt x="366147" y="434165"/>
                  </a:lnTo>
                  <a:lnTo>
                    <a:pt x="359053" y="471347"/>
                  </a:lnTo>
                  <a:lnTo>
                    <a:pt x="357555" y="501436"/>
                  </a:lnTo>
                  <a:lnTo>
                    <a:pt x="357219" y="541322"/>
                  </a:lnTo>
                  <a:lnTo>
                    <a:pt x="357187" y="695254"/>
                  </a:lnTo>
                  <a:lnTo>
                    <a:pt x="358179" y="698648"/>
                  </a:lnTo>
                  <a:lnTo>
                    <a:pt x="359833" y="700910"/>
                  </a:lnTo>
                  <a:lnTo>
                    <a:pt x="364875" y="704540"/>
                  </a:lnTo>
                  <a:lnTo>
                    <a:pt x="365289" y="705830"/>
                  </a:lnTo>
                  <a:lnTo>
                    <a:pt x="366107" y="714247"/>
                  </a:lnTo>
                  <a:lnTo>
                    <a:pt x="370854" y="709588"/>
                  </a:lnTo>
                  <a:lnTo>
                    <a:pt x="372252" y="707211"/>
                  </a:lnTo>
                  <a:lnTo>
                    <a:pt x="373804" y="701924"/>
                  </a:lnTo>
                  <a:lnTo>
                    <a:pt x="374678" y="693369"/>
                  </a:lnTo>
                  <a:lnTo>
                    <a:pt x="375792" y="690446"/>
                  </a:lnTo>
                  <a:lnTo>
                    <a:pt x="381110" y="681590"/>
                  </a:lnTo>
                  <a:lnTo>
                    <a:pt x="382702" y="675654"/>
                  </a:lnTo>
                  <a:lnTo>
                    <a:pt x="383864" y="645378"/>
                  </a:lnTo>
                  <a:lnTo>
                    <a:pt x="383976" y="489727"/>
                  </a:lnTo>
                  <a:lnTo>
                    <a:pt x="381330" y="475288"/>
                  </a:lnTo>
                  <a:lnTo>
                    <a:pt x="377839" y="461264"/>
                  </a:lnTo>
                  <a:lnTo>
                    <a:pt x="375873" y="436634"/>
                  </a:lnTo>
                  <a:lnTo>
                    <a:pt x="375291" y="410485"/>
                  </a:lnTo>
                  <a:lnTo>
                    <a:pt x="374127" y="383885"/>
                  </a:lnTo>
                  <a:lnTo>
                    <a:pt x="368931" y="357152"/>
                  </a:lnTo>
                  <a:lnTo>
                    <a:pt x="366950" y="330380"/>
                  </a:lnTo>
                  <a:lnTo>
                    <a:pt x="366364" y="303596"/>
                  </a:lnTo>
                  <a:lnTo>
                    <a:pt x="366117" y="183322"/>
                  </a:lnTo>
                  <a:lnTo>
                    <a:pt x="359049" y="144957"/>
                  </a:lnTo>
                  <a:lnTo>
                    <a:pt x="357432" y="113373"/>
                  </a:lnTo>
                  <a:lnTo>
                    <a:pt x="357219" y="83368"/>
                  </a:lnTo>
                  <a:lnTo>
                    <a:pt x="354555" y="71442"/>
                  </a:lnTo>
                  <a:lnTo>
                    <a:pt x="350123" y="56217"/>
                  </a:lnTo>
                  <a:lnTo>
                    <a:pt x="348094" y="47799"/>
                  </a:lnTo>
                  <a:lnTo>
                    <a:pt x="334987" y="18233"/>
                  </a:lnTo>
                  <a:lnTo>
                    <a:pt x="331757" y="11678"/>
                  </a:lnTo>
                  <a:lnTo>
                    <a:pt x="331002" y="7499"/>
                  </a:lnTo>
                  <a:lnTo>
                    <a:pt x="330801" y="4995"/>
                  </a:lnTo>
                  <a:lnTo>
                    <a:pt x="329674" y="3326"/>
                  </a:lnTo>
                  <a:lnTo>
                    <a:pt x="327931" y="2214"/>
                  </a:lnTo>
                  <a:lnTo>
                    <a:pt x="321846" y="118"/>
                  </a:lnTo>
                  <a:lnTo>
                    <a:pt x="313813" y="0"/>
                  </a:lnTo>
                  <a:lnTo>
                    <a:pt x="313388" y="988"/>
                  </a:lnTo>
                  <a:lnTo>
                    <a:pt x="312707" y="9703"/>
                  </a:lnTo>
                  <a:lnTo>
                    <a:pt x="312650" y="12418"/>
                  </a:lnTo>
                  <a:lnTo>
                    <a:pt x="311620" y="15220"/>
                  </a:lnTo>
                  <a:lnTo>
                    <a:pt x="307831" y="20979"/>
                  </a:lnTo>
                  <a:lnTo>
                    <a:pt x="305486" y="29492"/>
                  </a:lnTo>
                  <a:lnTo>
                    <a:pt x="303719" y="60920"/>
                  </a:lnTo>
                  <a:lnTo>
                    <a:pt x="303619" y="95361"/>
                  </a:lnTo>
                  <a:lnTo>
                    <a:pt x="310677" y="132088"/>
                  </a:lnTo>
                  <a:lnTo>
                    <a:pt x="312171" y="162122"/>
                  </a:lnTo>
                  <a:lnTo>
                    <a:pt x="312429" y="187926"/>
                  </a:lnTo>
                  <a:lnTo>
                    <a:pt x="317246" y="214423"/>
                  </a:lnTo>
                  <a:lnTo>
                    <a:pt x="321626" y="250044"/>
                  </a:lnTo>
                  <a:lnTo>
                    <a:pt x="327358" y="276816"/>
                  </a:lnTo>
                  <a:lnTo>
                    <a:pt x="330489" y="304592"/>
                  </a:lnTo>
                  <a:lnTo>
                    <a:pt x="336268" y="336524"/>
                  </a:lnTo>
                  <a:lnTo>
                    <a:pt x="338421" y="366270"/>
                  </a:lnTo>
                  <a:lnTo>
                    <a:pt x="338924" y="388338"/>
                  </a:lnTo>
                  <a:lnTo>
                    <a:pt x="341794" y="411375"/>
                  </a:lnTo>
                  <a:lnTo>
                    <a:pt x="345385" y="433850"/>
                  </a:lnTo>
                  <a:lnTo>
                    <a:pt x="348398" y="464230"/>
                  </a:lnTo>
                  <a:lnTo>
                    <a:pt x="352619" y="486446"/>
                  </a:lnTo>
                  <a:lnTo>
                    <a:pt x="355157" y="509548"/>
                  </a:lnTo>
                  <a:lnTo>
                    <a:pt x="357277" y="533045"/>
                  </a:lnTo>
                  <a:lnTo>
                    <a:pt x="361527" y="556717"/>
                  </a:lnTo>
                  <a:lnTo>
                    <a:pt x="364077" y="580468"/>
                  </a:lnTo>
                  <a:lnTo>
                    <a:pt x="366202" y="604253"/>
                  </a:lnTo>
                  <a:lnTo>
                    <a:pt x="370455" y="628053"/>
                  </a:lnTo>
                  <a:lnTo>
                    <a:pt x="378426" y="659024"/>
                  </a:lnTo>
                  <a:lnTo>
                    <a:pt x="381510" y="683153"/>
                  </a:lnTo>
                  <a:lnTo>
                    <a:pt x="383872" y="708430"/>
                  </a:lnTo>
                  <a:lnTo>
                    <a:pt x="389788" y="740387"/>
                  </a:lnTo>
                  <a:lnTo>
                    <a:pt x="391520" y="762971"/>
                  </a:lnTo>
                  <a:lnTo>
                    <a:pt x="398769" y="803671"/>
                  </a:lnTo>
                  <a:lnTo>
                    <a:pt x="400472" y="825824"/>
                  </a:lnTo>
                  <a:lnTo>
                    <a:pt x="406172" y="855868"/>
                  </a:lnTo>
                  <a:lnTo>
                    <a:pt x="414144" y="888362"/>
                  </a:lnTo>
                  <a:lnTo>
                    <a:pt x="419591" y="927768"/>
                  </a:lnTo>
                  <a:lnTo>
                    <a:pt x="426499" y="955196"/>
                  </a:lnTo>
                  <a:lnTo>
                    <a:pt x="434829" y="984159"/>
                  </a:lnTo>
                  <a:lnTo>
                    <a:pt x="446484" y="1035832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-50800" y="626874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http://highered.mcgraw-hill.com/olcweb/cgi/pluginpop.cgi?it=swf::535::535::/sites/dl/free/0072437316/120080/bio26.swf::The%20Tryptophan%20Repressor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3981450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i="1" dirty="0" err="1"/>
              <a:t>lac</a:t>
            </a:r>
            <a:r>
              <a:rPr lang="en-US" sz="2800" dirty="0"/>
              <a:t> </a:t>
            </a:r>
            <a:r>
              <a:rPr lang="en-US" sz="2800" dirty="0" err="1"/>
              <a:t>operon</a:t>
            </a:r>
            <a:r>
              <a:rPr lang="en-US" sz="2800" dirty="0"/>
              <a:t> is an inducible </a:t>
            </a:r>
            <a:r>
              <a:rPr lang="en-US" sz="2800" dirty="0" err="1"/>
              <a:t>operon</a:t>
            </a:r>
            <a:r>
              <a:rPr lang="en-US" sz="2800" dirty="0"/>
              <a:t> and contains genes that code for enzymes used in the hydrolysis and metabolism of lactose</a:t>
            </a:r>
          </a:p>
          <a:p>
            <a:r>
              <a:rPr lang="en-US" sz="2800" dirty="0"/>
              <a:t>By itself, the </a:t>
            </a:r>
            <a:r>
              <a:rPr lang="en-US" sz="2800" i="1" dirty="0" err="1"/>
              <a:t>lac</a:t>
            </a:r>
            <a:r>
              <a:rPr lang="en-US" sz="2800" i="1" dirty="0"/>
              <a:t> </a:t>
            </a:r>
            <a:r>
              <a:rPr lang="en-US" sz="2800" dirty="0"/>
              <a:t>repressor is active and switches the </a:t>
            </a:r>
            <a:r>
              <a:rPr lang="en-US" sz="2800" i="1" dirty="0" err="1"/>
              <a:t>lac</a:t>
            </a:r>
            <a:r>
              <a:rPr lang="en-US" sz="2800" i="1" dirty="0"/>
              <a:t> </a:t>
            </a:r>
            <a:r>
              <a:rPr lang="en-US" sz="2800" dirty="0" err="1"/>
              <a:t>operon</a:t>
            </a:r>
            <a:r>
              <a:rPr lang="en-US" sz="2800" dirty="0"/>
              <a:t> off</a:t>
            </a:r>
          </a:p>
          <a:p>
            <a:r>
              <a:rPr lang="en-US" sz="2800" dirty="0"/>
              <a:t>A molecule called an </a:t>
            </a:r>
            <a:r>
              <a:rPr lang="en-US" sz="2800" b="1" dirty="0"/>
              <a:t>inducer </a:t>
            </a:r>
            <a:r>
              <a:rPr lang="en-US" sz="2800" dirty="0"/>
              <a:t>inactivates the repressor to turn the </a:t>
            </a:r>
            <a:r>
              <a:rPr lang="en-US" sz="2800" i="1" dirty="0" err="1"/>
              <a:t>lac</a:t>
            </a:r>
            <a:r>
              <a:rPr lang="en-US" sz="2800" i="1" dirty="0"/>
              <a:t> </a:t>
            </a:r>
            <a:r>
              <a:rPr lang="en-US" sz="2800" dirty="0" err="1"/>
              <a:t>operon</a:t>
            </a:r>
            <a:r>
              <a:rPr lang="en-US" sz="2800" dirty="0"/>
              <a:t> </a:t>
            </a:r>
            <a:r>
              <a:rPr lang="en-US" sz="2800" dirty="0" smtClean="0"/>
              <a:t>on (10 other part)</a:t>
            </a:r>
            <a:endParaRPr lang="en-US" sz="2800" dirty="0"/>
          </a:p>
        </p:txBody>
      </p:sp>
      <p:grpSp>
        <p:nvGrpSpPr>
          <p:cNvPr id="353283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53284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53286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18.4a</a:t>
            </a:r>
          </a:p>
        </p:txBody>
      </p:sp>
      <p:pic>
        <p:nvPicPr>
          <p:cNvPr id="672771" name="Picture 3" descr="18_04aLacOpero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596900"/>
            <a:ext cx="8548687" cy="5664200"/>
          </a:xfrm>
          <a:prstGeom prst="rect">
            <a:avLst/>
          </a:prstGeom>
          <a:noFill/>
        </p:spPr>
      </p:pic>
      <p:sp>
        <p:nvSpPr>
          <p:cNvPr id="672772" name="Text Box 4"/>
          <p:cNvSpPr txBox="1">
            <a:spLocks noChangeArrowheads="1"/>
          </p:cNvSpPr>
          <p:nvPr/>
        </p:nvSpPr>
        <p:spPr bwMode="auto">
          <a:xfrm>
            <a:off x="327025" y="5740400"/>
            <a:ext cx="6988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(a) Lactose absent, repressor active, operon off</a:t>
            </a:r>
          </a:p>
        </p:txBody>
      </p:sp>
      <p:sp>
        <p:nvSpPr>
          <p:cNvPr id="672773" name="Text Box 5"/>
          <p:cNvSpPr txBox="1">
            <a:spLocks noChangeArrowheads="1"/>
          </p:cNvSpPr>
          <p:nvPr/>
        </p:nvSpPr>
        <p:spPr bwMode="auto">
          <a:xfrm>
            <a:off x="1533525" y="622300"/>
            <a:ext cx="161925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Regulatory</a:t>
            </a:r>
            <a:br>
              <a:rPr lang="en-US" b="1"/>
            </a:br>
            <a:r>
              <a:rPr lang="en-US" b="1"/>
              <a:t>gene</a:t>
            </a:r>
          </a:p>
        </p:txBody>
      </p:sp>
      <p:sp>
        <p:nvSpPr>
          <p:cNvPr id="672774" name="Text Box 6"/>
          <p:cNvSpPr txBox="1">
            <a:spLocks noChangeArrowheads="1"/>
          </p:cNvSpPr>
          <p:nvPr/>
        </p:nvSpPr>
        <p:spPr bwMode="auto">
          <a:xfrm>
            <a:off x="4111625" y="647700"/>
            <a:ext cx="139223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Promoter</a:t>
            </a:r>
          </a:p>
        </p:txBody>
      </p:sp>
      <p:sp>
        <p:nvSpPr>
          <p:cNvPr id="672775" name="Text Box 7"/>
          <p:cNvSpPr txBox="1">
            <a:spLocks noChangeArrowheads="1"/>
          </p:cNvSpPr>
          <p:nvPr/>
        </p:nvSpPr>
        <p:spPr bwMode="auto">
          <a:xfrm>
            <a:off x="6638925" y="1130300"/>
            <a:ext cx="13414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Operator</a:t>
            </a:r>
          </a:p>
        </p:txBody>
      </p:sp>
      <p:sp>
        <p:nvSpPr>
          <p:cNvPr id="672776" name="Text Box 8"/>
          <p:cNvSpPr txBox="1">
            <a:spLocks noChangeArrowheads="1"/>
          </p:cNvSpPr>
          <p:nvPr/>
        </p:nvSpPr>
        <p:spPr bwMode="auto">
          <a:xfrm>
            <a:off x="327025" y="1752600"/>
            <a:ext cx="68738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DNA</a:t>
            </a:r>
          </a:p>
        </p:txBody>
      </p:sp>
      <p:sp>
        <p:nvSpPr>
          <p:cNvPr id="672777" name="Text Box 9"/>
          <p:cNvSpPr txBox="1">
            <a:spLocks noChangeArrowheads="1"/>
          </p:cNvSpPr>
          <p:nvPr/>
        </p:nvSpPr>
        <p:spPr bwMode="auto">
          <a:xfrm>
            <a:off x="7693025" y="1778000"/>
            <a:ext cx="76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i="1"/>
              <a:t>lacZ</a:t>
            </a:r>
          </a:p>
        </p:txBody>
      </p:sp>
      <p:sp>
        <p:nvSpPr>
          <p:cNvPr id="672778" name="Text Box 10"/>
          <p:cNvSpPr txBox="1">
            <a:spLocks noChangeArrowheads="1"/>
          </p:cNvSpPr>
          <p:nvPr/>
        </p:nvSpPr>
        <p:spPr bwMode="auto">
          <a:xfrm>
            <a:off x="2359025" y="1765300"/>
            <a:ext cx="76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i="1">
                <a:solidFill>
                  <a:schemeClr val="bg1"/>
                </a:solidFill>
              </a:rPr>
              <a:t>lac</a:t>
            </a:r>
            <a:r>
              <a:rPr lang="en-US" b="1" i="1">
                <a:solidFill>
                  <a:schemeClr val="bg1"/>
                </a:solidFill>
                <a:latin typeface="Times" pitchFamily="84" charset="0"/>
              </a:rPr>
              <a:t>I</a:t>
            </a:r>
            <a:endParaRPr lang="en-US" b="1" i="1">
              <a:solidFill>
                <a:schemeClr val="bg1"/>
              </a:solidFill>
            </a:endParaRPr>
          </a:p>
        </p:txBody>
      </p:sp>
      <p:sp>
        <p:nvSpPr>
          <p:cNvPr id="672779" name="Text Box 11"/>
          <p:cNvSpPr txBox="1">
            <a:spLocks noChangeArrowheads="1"/>
          </p:cNvSpPr>
          <p:nvPr/>
        </p:nvSpPr>
        <p:spPr bwMode="auto">
          <a:xfrm>
            <a:off x="327025" y="1752600"/>
            <a:ext cx="7127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DNA</a:t>
            </a:r>
          </a:p>
        </p:txBody>
      </p:sp>
      <p:sp>
        <p:nvSpPr>
          <p:cNvPr id="672780" name="Text Box 12"/>
          <p:cNvSpPr txBox="1">
            <a:spLocks noChangeArrowheads="1"/>
          </p:cNvSpPr>
          <p:nvPr/>
        </p:nvSpPr>
        <p:spPr bwMode="auto">
          <a:xfrm>
            <a:off x="327025" y="3378200"/>
            <a:ext cx="10144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mRNA</a:t>
            </a:r>
          </a:p>
        </p:txBody>
      </p:sp>
      <p:sp>
        <p:nvSpPr>
          <p:cNvPr id="672781" name="Text Box 13"/>
          <p:cNvSpPr txBox="1">
            <a:spLocks noChangeArrowheads="1"/>
          </p:cNvSpPr>
          <p:nvPr/>
        </p:nvSpPr>
        <p:spPr bwMode="auto">
          <a:xfrm>
            <a:off x="1749425" y="3721100"/>
            <a:ext cx="27146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5</a:t>
            </a:r>
            <a:r>
              <a:rPr lang="en-US" b="1">
                <a:sym typeface="Symbol" pitchFamily="84" charset="2"/>
              </a:rPr>
              <a:t></a:t>
            </a:r>
            <a:endParaRPr lang="en-US" b="1"/>
          </a:p>
        </p:txBody>
      </p:sp>
      <p:sp>
        <p:nvSpPr>
          <p:cNvPr id="672782" name="Text Box 14"/>
          <p:cNvSpPr txBox="1">
            <a:spLocks noChangeArrowheads="1"/>
          </p:cNvSpPr>
          <p:nvPr/>
        </p:nvSpPr>
        <p:spPr bwMode="auto">
          <a:xfrm>
            <a:off x="3349625" y="2959100"/>
            <a:ext cx="27146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3</a:t>
            </a:r>
            <a:r>
              <a:rPr lang="en-US" b="1">
                <a:sym typeface="Symbol" pitchFamily="84" charset="2"/>
              </a:rPr>
              <a:t></a:t>
            </a:r>
            <a:endParaRPr lang="en-US" b="1"/>
          </a:p>
        </p:txBody>
      </p:sp>
      <p:sp>
        <p:nvSpPr>
          <p:cNvPr id="672783" name="Text Box 15"/>
          <p:cNvSpPr txBox="1">
            <a:spLocks noChangeArrowheads="1"/>
          </p:cNvSpPr>
          <p:nvPr/>
        </p:nvSpPr>
        <p:spPr bwMode="auto">
          <a:xfrm>
            <a:off x="7985125" y="2324100"/>
            <a:ext cx="8128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No</a:t>
            </a:r>
            <a:br>
              <a:rPr lang="en-US" b="1"/>
            </a:br>
            <a:r>
              <a:rPr lang="en-US" b="1"/>
              <a:t>RNA</a:t>
            </a:r>
            <a:br>
              <a:rPr lang="en-US" b="1"/>
            </a:br>
            <a:r>
              <a:rPr lang="en-US" b="1"/>
              <a:t>made</a:t>
            </a:r>
          </a:p>
        </p:txBody>
      </p: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3768725" y="3543300"/>
            <a:ext cx="17700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RNA</a:t>
            </a:r>
            <a:br>
              <a:rPr lang="en-US" b="1"/>
            </a:br>
            <a:r>
              <a:rPr lang="en-US" b="1"/>
              <a:t>polymerase</a:t>
            </a:r>
          </a:p>
        </p:txBody>
      </p:sp>
      <p:sp>
        <p:nvSpPr>
          <p:cNvPr id="672785" name="Text Box 17"/>
          <p:cNvSpPr txBox="1">
            <a:spLocks noChangeArrowheads="1"/>
          </p:cNvSpPr>
          <p:nvPr/>
        </p:nvSpPr>
        <p:spPr bwMode="auto">
          <a:xfrm>
            <a:off x="3552825" y="4749800"/>
            <a:ext cx="1481138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Active</a:t>
            </a:r>
            <a:br>
              <a:rPr lang="en-US" b="1"/>
            </a:br>
            <a:r>
              <a:rPr lang="en-US" b="1"/>
              <a:t>repressor</a:t>
            </a:r>
          </a:p>
        </p:txBody>
      </p:sp>
      <p:sp>
        <p:nvSpPr>
          <p:cNvPr id="672786" name="Text Box 18"/>
          <p:cNvSpPr txBox="1">
            <a:spLocks noChangeArrowheads="1"/>
          </p:cNvSpPr>
          <p:nvPr/>
        </p:nvSpPr>
        <p:spPr bwMode="auto">
          <a:xfrm>
            <a:off x="327025" y="4965700"/>
            <a:ext cx="11398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Protein</a:t>
            </a:r>
          </a:p>
        </p:txBody>
      </p:sp>
      <p:sp>
        <p:nvSpPr>
          <p:cNvPr id="672787" name="AutoShape 19"/>
          <p:cNvSpPr>
            <a:spLocks/>
          </p:cNvSpPr>
          <p:nvPr/>
        </p:nvSpPr>
        <p:spPr bwMode="auto">
          <a:xfrm rot="-5400000">
            <a:off x="4659313" y="-341313"/>
            <a:ext cx="260350" cy="2847975"/>
          </a:xfrm>
          <a:prstGeom prst="rightBrace">
            <a:avLst>
              <a:gd name="adj1" fmla="val 9115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2788" name="Line 20"/>
          <p:cNvSpPr>
            <a:spLocks noChangeShapeType="1"/>
          </p:cNvSpPr>
          <p:nvPr/>
        </p:nvSpPr>
        <p:spPr bwMode="auto">
          <a:xfrm>
            <a:off x="2311400" y="1155700"/>
            <a:ext cx="3810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2789" name="Line 21"/>
          <p:cNvSpPr>
            <a:spLocks noChangeShapeType="1"/>
          </p:cNvSpPr>
          <p:nvPr/>
        </p:nvSpPr>
        <p:spPr bwMode="auto">
          <a:xfrm>
            <a:off x="6769100" y="1435100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2790" name="Line 22"/>
          <p:cNvSpPr>
            <a:spLocks noChangeShapeType="1"/>
          </p:cNvSpPr>
          <p:nvPr/>
        </p:nvSpPr>
        <p:spPr bwMode="auto">
          <a:xfrm flipH="1">
            <a:off x="4470400" y="3187700"/>
            <a:ext cx="368300" cy="48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18_04bLacOperon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1408113"/>
            <a:ext cx="8548687" cy="4041775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7025" y="5054600"/>
            <a:ext cx="46386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(b) Lactose present, repressor inactive, operon on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44625" y="2032000"/>
            <a:ext cx="38417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 i="1">
                <a:solidFill>
                  <a:schemeClr val="bg1"/>
                </a:solidFill>
              </a:rPr>
              <a:t>lac</a:t>
            </a:r>
            <a:r>
              <a:rPr lang="en-US" sz="1500" b="1" i="1">
                <a:solidFill>
                  <a:schemeClr val="bg1"/>
                </a:solidFill>
                <a:latin typeface="Times" pitchFamily="84" charset="0"/>
              </a:rPr>
              <a:t>I</a:t>
            </a:r>
            <a:endParaRPr lang="en-US" sz="1500" b="1" i="1">
              <a:solidFill>
                <a:schemeClr val="bg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21225" y="1435100"/>
            <a:ext cx="10572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 i="1"/>
              <a:t>lac</a:t>
            </a:r>
            <a:r>
              <a:rPr lang="en-US" sz="1500" b="1"/>
              <a:t> operon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733925" y="2032000"/>
            <a:ext cx="38417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 i="1"/>
              <a:t>lacZ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169025" y="2032000"/>
            <a:ext cx="38417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 i="1"/>
              <a:t>lacY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604125" y="2032000"/>
            <a:ext cx="38417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 i="1"/>
              <a:t>lacA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27025" y="2032000"/>
            <a:ext cx="46037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DNA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27025" y="3009900"/>
            <a:ext cx="6889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 dirty="0"/>
              <a:t>mRNA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27025" y="3949700"/>
            <a:ext cx="6889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Protein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930525" y="3086100"/>
            <a:ext cx="89217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mRNA 5</a:t>
            </a:r>
            <a:r>
              <a:rPr lang="en-US" sz="1500" b="1">
                <a:sym typeface="Symbol" pitchFamily="84" charset="2"/>
              </a:rPr>
              <a:t></a:t>
            </a:r>
            <a:endParaRPr lang="en-US" sz="1500" b="1"/>
          </a:p>
          <a:p>
            <a:pPr>
              <a:lnSpc>
                <a:spcPct val="90000"/>
              </a:lnSpc>
            </a:pPr>
            <a:endParaRPr lang="en-US" sz="1500" b="1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701925" y="4432300"/>
            <a:ext cx="9937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Inactive</a:t>
            </a:r>
            <a:br>
              <a:rPr lang="en-US" sz="1500" b="1"/>
            </a:br>
            <a:r>
              <a:rPr lang="en-US" sz="1500" b="1"/>
              <a:t>repressor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927225" y="2552700"/>
            <a:ext cx="15906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RNA polymerase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04825" y="4495800"/>
            <a:ext cx="11080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Allolactose</a:t>
            </a:r>
            <a:br>
              <a:rPr lang="en-US" sz="1500" b="1"/>
            </a:br>
            <a:r>
              <a:rPr lang="en-US" sz="1500" b="1"/>
              <a:t>(inducer)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022725" y="3886200"/>
            <a:ext cx="1514475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>
                <a:sym typeface="Symbol" pitchFamily="84" charset="2"/>
              </a:rPr>
              <a:t></a:t>
            </a:r>
            <a:r>
              <a:rPr lang="en-US" sz="1500" b="1"/>
              <a:t>-Galactosidase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876925" y="3886200"/>
            <a:ext cx="9302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>
                <a:sym typeface="Symbol" pitchFamily="84" charset="2"/>
              </a:rPr>
              <a:t>Permease</a:t>
            </a:r>
            <a:endParaRPr lang="en-US" sz="1500" b="1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7146925" y="3886200"/>
            <a:ext cx="14128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>
                <a:sym typeface="Symbol" pitchFamily="84" charset="2"/>
              </a:rPr>
              <a:t>Transacetylase</a:t>
            </a:r>
            <a:endParaRPr lang="en-US" sz="1500" b="1"/>
          </a:p>
        </p:txBody>
      </p:sp>
    </p:spTree>
    <p:extLst>
      <p:ext uri="{BB962C8B-B14F-4D97-AF65-F5344CB8AC3E}">
        <p14:creationId xmlns:p14="http://schemas.microsoft.com/office/powerpoint/2010/main" val="1120595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18.4b</a:t>
            </a:r>
          </a:p>
        </p:txBody>
      </p:sp>
      <p:pic>
        <p:nvPicPr>
          <p:cNvPr id="674819" name="Picture 3" descr="18_04bLacOpero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408113"/>
            <a:ext cx="8548687" cy="4041775"/>
          </a:xfrm>
          <a:prstGeom prst="rect">
            <a:avLst/>
          </a:prstGeom>
          <a:noFill/>
        </p:spPr>
      </p:pic>
      <p:sp>
        <p:nvSpPr>
          <p:cNvPr id="674820" name="Text Box 4"/>
          <p:cNvSpPr txBox="1">
            <a:spLocks noChangeArrowheads="1"/>
          </p:cNvSpPr>
          <p:nvPr/>
        </p:nvSpPr>
        <p:spPr bwMode="auto">
          <a:xfrm>
            <a:off x="327025" y="5054600"/>
            <a:ext cx="46386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(b) Lactose present, repressor inactive, operon on</a:t>
            </a:r>
          </a:p>
        </p:txBody>
      </p:sp>
      <p:sp>
        <p:nvSpPr>
          <p:cNvPr id="674821" name="Text Box 5"/>
          <p:cNvSpPr txBox="1">
            <a:spLocks noChangeArrowheads="1"/>
          </p:cNvSpPr>
          <p:nvPr/>
        </p:nvSpPr>
        <p:spPr bwMode="auto">
          <a:xfrm>
            <a:off x="1444625" y="2032000"/>
            <a:ext cx="38417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 i="1">
                <a:solidFill>
                  <a:schemeClr val="bg1"/>
                </a:solidFill>
              </a:rPr>
              <a:t>lac</a:t>
            </a:r>
            <a:r>
              <a:rPr lang="en-US" sz="1500" b="1" i="1">
                <a:solidFill>
                  <a:schemeClr val="bg1"/>
                </a:solidFill>
                <a:latin typeface="Times" pitchFamily="84" charset="0"/>
              </a:rPr>
              <a:t>I</a:t>
            </a:r>
            <a:endParaRPr lang="en-US" sz="1500" b="1" i="1">
              <a:solidFill>
                <a:schemeClr val="bg1"/>
              </a:solidFill>
            </a:endParaRPr>
          </a:p>
        </p:txBody>
      </p:sp>
      <p:sp>
        <p:nvSpPr>
          <p:cNvPr id="674822" name="Text Box 6"/>
          <p:cNvSpPr txBox="1">
            <a:spLocks noChangeArrowheads="1"/>
          </p:cNvSpPr>
          <p:nvPr/>
        </p:nvSpPr>
        <p:spPr bwMode="auto">
          <a:xfrm>
            <a:off x="4721225" y="1435100"/>
            <a:ext cx="10572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 i="1"/>
              <a:t>lac</a:t>
            </a:r>
            <a:r>
              <a:rPr lang="en-US" sz="1500" b="1"/>
              <a:t> operon</a:t>
            </a:r>
          </a:p>
        </p:txBody>
      </p:sp>
      <p:sp>
        <p:nvSpPr>
          <p:cNvPr id="674823" name="Text Box 7"/>
          <p:cNvSpPr txBox="1">
            <a:spLocks noChangeArrowheads="1"/>
          </p:cNvSpPr>
          <p:nvPr/>
        </p:nvSpPr>
        <p:spPr bwMode="auto">
          <a:xfrm>
            <a:off x="4733925" y="2032000"/>
            <a:ext cx="38417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 i="1"/>
              <a:t>lacZ</a:t>
            </a:r>
          </a:p>
        </p:txBody>
      </p:sp>
      <p:sp>
        <p:nvSpPr>
          <p:cNvPr id="674824" name="Text Box 8"/>
          <p:cNvSpPr txBox="1">
            <a:spLocks noChangeArrowheads="1"/>
          </p:cNvSpPr>
          <p:nvPr/>
        </p:nvSpPr>
        <p:spPr bwMode="auto">
          <a:xfrm>
            <a:off x="6169025" y="2032000"/>
            <a:ext cx="38417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 i="1"/>
              <a:t>lacY</a:t>
            </a:r>
          </a:p>
        </p:txBody>
      </p:sp>
      <p:sp>
        <p:nvSpPr>
          <p:cNvPr id="674825" name="Text Box 9"/>
          <p:cNvSpPr txBox="1">
            <a:spLocks noChangeArrowheads="1"/>
          </p:cNvSpPr>
          <p:nvPr/>
        </p:nvSpPr>
        <p:spPr bwMode="auto">
          <a:xfrm>
            <a:off x="7604125" y="2032000"/>
            <a:ext cx="38417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 i="1"/>
              <a:t>lacA</a:t>
            </a:r>
          </a:p>
        </p:txBody>
      </p:sp>
      <p:sp>
        <p:nvSpPr>
          <p:cNvPr id="674826" name="Text Box 10"/>
          <p:cNvSpPr txBox="1">
            <a:spLocks noChangeArrowheads="1"/>
          </p:cNvSpPr>
          <p:nvPr/>
        </p:nvSpPr>
        <p:spPr bwMode="auto">
          <a:xfrm>
            <a:off x="327025" y="2032000"/>
            <a:ext cx="46037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DNA</a:t>
            </a:r>
          </a:p>
        </p:txBody>
      </p:sp>
      <p:sp>
        <p:nvSpPr>
          <p:cNvPr id="674827" name="Text Box 11"/>
          <p:cNvSpPr txBox="1">
            <a:spLocks noChangeArrowheads="1"/>
          </p:cNvSpPr>
          <p:nvPr/>
        </p:nvSpPr>
        <p:spPr bwMode="auto">
          <a:xfrm>
            <a:off x="327025" y="3009900"/>
            <a:ext cx="6889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 dirty="0"/>
              <a:t>mRNA</a:t>
            </a:r>
          </a:p>
        </p:txBody>
      </p:sp>
      <p:sp>
        <p:nvSpPr>
          <p:cNvPr id="674828" name="Text Box 12"/>
          <p:cNvSpPr txBox="1">
            <a:spLocks noChangeArrowheads="1"/>
          </p:cNvSpPr>
          <p:nvPr/>
        </p:nvSpPr>
        <p:spPr bwMode="auto">
          <a:xfrm>
            <a:off x="1063625" y="3225800"/>
            <a:ext cx="13652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5</a:t>
            </a:r>
            <a:r>
              <a:rPr lang="en-US" sz="1500" b="1">
                <a:sym typeface="Symbol" pitchFamily="84" charset="2"/>
              </a:rPr>
              <a:t></a:t>
            </a:r>
            <a:endParaRPr lang="en-US" sz="1500" b="1"/>
          </a:p>
        </p:txBody>
      </p:sp>
      <p:sp>
        <p:nvSpPr>
          <p:cNvPr id="674829" name="Text Box 13"/>
          <p:cNvSpPr txBox="1">
            <a:spLocks noChangeArrowheads="1"/>
          </p:cNvSpPr>
          <p:nvPr/>
        </p:nvSpPr>
        <p:spPr bwMode="auto">
          <a:xfrm>
            <a:off x="2003425" y="2857500"/>
            <a:ext cx="13652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3</a:t>
            </a:r>
            <a:r>
              <a:rPr lang="en-US" sz="1500" b="1">
                <a:sym typeface="Symbol" pitchFamily="84" charset="2"/>
              </a:rPr>
              <a:t></a:t>
            </a:r>
            <a:endParaRPr lang="en-US" sz="1500" b="1"/>
          </a:p>
        </p:txBody>
      </p:sp>
      <p:sp>
        <p:nvSpPr>
          <p:cNvPr id="674830" name="Text Box 14"/>
          <p:cNvSpPr txBox="1">
            <a:spLocks noChangeArrowheads="1"/>
          </p:cNvSpPr>
          <p:nvPr/>
        </p:nvSpPr>
        <p:spPr bwMode="auto">
          <a:xfrm>
            <a:off x="327025" y="3949700"/>
            <a:ext cx="6889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Protein</a:t>
            </a:r>
          </a:p>
        </p:txBody>
      </p:sp>
      <p:sp>
        <p:nvSpPr>
          <p:cNvPr id="674831" name="Text Box 15"/>
          <p:cNvSpPr txBox="1">
            <a:spLocks noChangeArrowheads="1"/>
          </p:cNvSpPr>
          <p:nvPr/>
        </p:nvSpPr>
        <p:spPr bwMode="auto">
          <a:xfrm>
            <a:off x="2930525" y="3086100"/>
            <a:ext cx="89217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mRNA 5</a:t>
            </a:r>
            <a:r>
              <a:rPr lang="en-US" sz="1500" b="1">
                <a:sym typeface="Symbol" pitchFamily="84" charset="2"/>
              </a:rPr>
              <a:t></a:t>
            </a:r>
            <a:endParaRPr lang="en-US" sz="1500" b="1"/>
          </a:p>
          <a:p>
            <a:pPr>
              <a:lnSpc>
                <a:spcPct val="90000"/>
              </a:lnSpc>
            </a:pPr>
            <a:endParaRPr lang="en-US" sz="1500" b="1"/>
          </a:p>
        </p:txBody>
      </p:sp>
      <p:sp>
        <p:nvSpPr>
          <p:cNvPr id="674832" name="Text Box 16"/>
          <p:cNvSpPr txBox="1">
            <a:spLocks noChangeArrowheads="1"/>
          </p:cNvSpPr>
          <p:nvPr/>
        </p:nvSpPr>
        <p:spPr bwMode="auto">
          <a:xfrm>
            <a:off x="2701925" y="4432300"/>
            <a:ext cx="9937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Inactive</a:t>
            </a:r>
            <a:br>
              <a:rPr lang="en-US" sz="1500" b="1"/>
            </a:br>
            <a:r>
              <a:rPr lang="en-US" sz="1500" b="1"/>
              <a:t>repressor</a:t>
            </a:r>
          </a:p>
        </p:txBody>
      </p:sp>
      <p:sp>
        <p:nvSpPr>
          <p:cNvPr id="674833" name="Text Box 17"/>
          <p:cNvSpPr txBox="1">
            <a:spLocks noChangeArrowheads="1"/>
          </p:cNvSpPr>
          <p:nvPr/>
        </p:nvSpPr>
        <p:spPr bwMode="auto">
          <a:xfrm>
            <a:off x="1927225" y="2552700"/>
            <a:ext cx="15906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RNA polymerase</a:t>
            </a:r>
          </a:p>
        </p:txBody>
      </p:sp>
      <p:sp>
        <p:nvSpPr>
          <p:cNvPr id="674834" name="Text Box 18"/>
          <p:cNvSpPr txBox="1">
            <a:spLocks noChangeArrowheads="1"/>
          </p:cNvSpPr>
          <p:nvPr/>
        </p:nvSpPr>
        <p:spPr bwMode="auto">
          <a:xfrm>
            <a:off x="504825" y="4495800"/>
            <a:ext cx="11080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Allolactose</a:t>
            </a:r>
            <a:br>
              <a:rPr lang="en-US" sz="1500" b="1"/>
            </a:br>
            <a:r>
              <a:rPr lang="en-US" sz="1500" b="1"/>
              <a:t>(inducer)</a:t>
            </a:r>
          </a:p>
        </p:txBody>
      </p:sp>
      <p:sp>
        <p:nvSpPr>
          <p:cNvPr id="674835" name="Text Box 19"/>
          <p:cNvSpPr txBox="1">
            <a:spLocks noChangeArrowheads="1"/>
          </p:cNvSpPr>
          <p:nvPr/>
        </p:nvSpPr>
        <p:spPr bwMode="auto">
          <a:xfrm>
            <a:off x="4022725" y="3886200"/>
            <a:ext cx="1514475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>
                <a:sym typeface="Symbol" pitchFamily="84" charset="2"/>
              </a:rPr>
              <a:t></a:t>
            </a:r>
            <a:r>
              <a:rPr lang="en-US" sz="1500" b="1"/>
              <a:t>-Galactosidase</a:t>
            </a:r>
          </a:p>
        </p:txBody>
      </p:sp>
      <p:sp>
        <p:nvSpPr>
          <p:cNvPr id="674836" name="Text Box 20"/>
          <p:cNvSpPr txBox="1">
            <a:spLocks noChangeArrowheads="1"/>
          </p:cNvSpPr>
          <p:nvPr/>
        </p:nvSpPr>
        <p:spPr bwMode="auto">
          <a:xfrm>
            <a:off x="5876925" y="3886200"/>
            <a:ext cx="9302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>
                <a:sym typeface="Symbol" pitchFamily="84" charset="2"/>
              </a:rPr>
              <a:t>Permease</a:t>
            </a:r>
            <a:endParaRPr lang="en-US" sz="1500" b="1"/>
          </a:p>
        </p:txBody>
      </p:sp>
      <p:sp>
        <p:nvSpPr>
          <p:cNvPr id="674837" name="Text Box 21"/>
          <p:cNvSpPr txBox="1">
            <a:spLocks noChangeArrowheads="1"/>
          </p:cNvSpPr>
          <p:nvPr/>
        </p:nvSpPr>
        <p:spPr bwMode="auto">
          <a:xfrm>
            <a:off x="7146925" y="3886200"/>
            <a:ext cx="14128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>
                <a:sym typeface="Symbol" pitchFamily="84" charset="2"/>
              </a:rPr>
              <a:t>Transacetylase</a:t>
            </a:r>
            <a:endParaRPr lang="en-US" sz="1500" b="1"/>
          </a:p>
        </p:txBody>
      </p:sp>
      <p:sp>
        <p:nvSpPr>
          <p:cNvPr id="674838" name="AutoShape 22"/>
          <p:cNvSpPr>
            <a:spLocks/>
          </p:cNvSpPr>
          <p:nvPr/>
        </p:nvSpPr>
        <p:spPr bwMode="auto">
          <a:xfrm rot="-5400000">
            <a:off x="5156200" y="-1447800"/>
            <a:ext cx="127000" cy="6375400"/>
          </a:xfrm>
          <a:prstGeom prst="rightBrace">
            <a:avLst>
              <a:gd name="adj1" fmla="val 418333"/>
              <a:gd name="adj2" fmla="val 49944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39" name="Line 23"/>
          <p:cNvSpPr>
            <a:spLocks noChangeShapeType="1"/>
          </p:cNvSpPr>
          <p:nvPr/>
        </p:nvSpPr>
        <p:spPr bwMode="auto">
          <a:xfrm flipH="1">
            <a:off x="2768600" y="2349500"/>
            <a:ext cx="11430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181600" y="4953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(11)</a:t>
            </a:r>
            <a:endParaRPr lang="en-US" dirty="0"/>
          </a:p>
        </p:txBody>
      </p:sp>
      <p:sp>
        <p:nvSpPr>
          <p:cNvPr id="27" name="SMARTInkAnnotation179"/>
          <p:cNvSpPr/>
          <p:nvPr/>
        </p:nvSpPr>
        <p:spPr bwMode="auto">
          <a:xfrm>
            <a:off x="4224109" y="2268140"/>
            <a:ext cx="24464" cy="55062"/>
          </a:xfrm>
          <a:custGeom>
            <a:avLst/>
            <a:gdLst/>
            <a:ahLst/>
            <a:cxnLst/>
            <a:rect l="0" t="0" r="0" b="0"/>
            <a:pathLst>
              <a:path w="24464" h="55062">
                <a:moveTo>
                  <a:pt x="24463" y="55061"/>
                </a:moveTo>
                <a:lnTo>
                  <a:pt x="20285" y="48617"/>
                </a:lnTo>
                <a:lnTo>
                  <a:pt x="18733" y="46412"/>
                </a:lnTo>
                <a:lnTo>
                  <a:pt x="18044" y="42786"/>
                </a:lnTo>
                <a:lnTo>
                  <a:pt x="17655" y="35167"/>
                </a:lnTo>
                <a:lnTo>
                  <a:pt x="17514" y="26900"/>
                </a:lnTo>
                <a:lnTo>
                  <a:pt x="17495" y="14506"/>
                </a:lnTo>
                <a:lnTo>
                  <a:pt x="16501" y="12647"/>
                </a:lnTo>
                <a:lnTo>
                  <a:pt x="14847" y="11408"/>
                </a:lnTo>
                <a:lnTo>
                  <a:pt x="8930" y="9075"/>
                </a:lnTo>
                <a:lnTo>
                  <a:pt x="8566" y="165"/>
                </a:lnTo>
                <a:lnTo>
                  <a:pt x="8565" y="110"/>
                </a:lnTo>
                <a:lnTo>
                  <a:pt x="0" y="3"/>
                </a:lnTo>
                <a:lnTo>
                  <a:pt x="856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8" name="SMARTInkAnnotation180"/>
          <p:cNvSpPr/>
          <p:nvPr/>
        </p:nvSpPr>
        <p:spPr bwMode="auto">
          <a:xfrm>
            <a:off x="3991570" y="2214563"/>
            <a:ext cx="3163" cy="3162"/>
          </a:xfrm>
          <a:custGeom>
            <a:avLst/>
            <a:gdLst/>
            <a:ahLst/>
            <a:cxnLst/>
            <a:rect l="0" t="0" r="0" b="0"/>
            <a:pathLst>
              <a:path w="3163" h="3162">
                <a:moveTo>
                  <a:pt x="3162" y="3161"/>
                </a:moveTo>
                <a:lnTo>
                  <a:pt x="1" y="0"/>
                </a:lnTo>
                <a:lnTo>
                  <a:pt x="0" y="241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9" name="SMARTInkAnnotation181"/>
          <p:cNvSpPr/>
          <p:nvPr/>
        </p:nvSpPr>
        <p:spPr bwMode="auto">
          <a:xfrm>
            <a:off x="3983936" y="2196815"/>
            <a:ext cx="25491" cy="23223"/>
          </a:xfrm>
          <a:custGeom>
            <a:avLst/>
            <a:gdLst/>
            <a:ahLst/>
            <a:cxnLst/>
            <a:rect l="0" t="0" r="0" b="0"/>
            <a:pathLst>
              <a:path w="25491" h="23223">
                <a:moveTo>
                  <a:pt x="0" y="18566"/>
                </a:moveTo>
                <a:lnTo>
                  <a:pt x="2935" y="14668"/>
                </a:lnTo>
                <a:lnTo>
                  <a:pt x="5493" y="12718"/>
                </a:lnTo>
                <a:lnTo>
                  <a:pt x="8191" y="11418"/>
                </a:lnTo>
                <a:lnTo>
                  <a:pt x="14909" y="9331"/>
                </a:lnTo>
                <a:lnTo>
                  <a:pt x="25371" y="0"/>
                </a:lnTo>
                <a:lnTo>
                  <a:pt x="25483" y="12326"/>
                </a:lnTo>
                <a:lnTo>
                  <a:pt x="25490" y="16141"/>
                </a:lnTo>
                <a:lnTo>
                  <a:pt x="22846" y="19679"/>
                </a:lnTo>
                <a:lnTo>
                  <a:pt x="20752" y="22012"/>
                </a:lnTo>
                <a:lnTo>
                  <a:pt x="20088" y="2322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30" name="SMARTInkAnnotation182"/>
          <p:cNvSpPr/>
          <p:nvPr/>
        </p:nvSpPr>
        <p:spPr bwMode="auto">
          <a:xfrm>
            <a:off x="4004065" y="2178880"/>
            <a:ext cx="49977" cy="47172"/>
          </a:xfrm>
          <a:custGeom>
            <a:avLst/>
            <a:gdLst/>
            <a:ahLst/>
            <a:cxnLst/>
            <a:rect l="0" t="0" r="0" b="0"/>
            <a:pathLst>
              <a:path w="49977" h="47172">
                <a:moveTo>
                  <a:pt x="0" y="41168"/>
                </a:moveTo>
                <a:lnTo>
                  <a:pt x="26201" y="14846"/>
                </a:lnTo>
                <a:lnTo>
                  <a:pt x="29177" y="12862"/>
                </a:lnTo>
                <a:lnTo>
                  <a:pt x="35130" y="10657"/>
                </a:lnTo>
                <a:lnTo>
                  <a:pt x="37115" y="9077"/>
                </a:lnTo>
                <a:lnTo>
                  <a:pt x="38437" y="7031"/>
                </a:lnTo>
                <a:lnTo>
                  <a:pt x="39319" y="4675"/>
                </a:lnTo>
                <a:lnTo>
                  <a:pt x="40899" y="3105"/>
                </a:lnTo>
                <a:lnTo>
                  <a:pt x="42945" y="2058"/>
                </a:lnTo>
                <a:lnTo>
                  <a:pt x="49890" y="0"/>
                </a:lnTo>
                <a:lnTo>
                  <a:pt x="49976" y="4714"/>
                </a:lnTo>
                <a:lnTo>
                  <a:pt x="48996" y="7099"/>
                </a:lnTo>
                <a:lnTo>
                  <a:pt x="42876" y="15196"/>
                </a:lnTo>
                <a:lnTo>
                  <a:pt x="37580" y="20955"/>
                </a:lnTo>
                <a:lnTo>
                  <a:pt x="35771" y="23880"/>
                </a:lnTo>
                <a:lnTo>
                  <a:pt x="32233" y="32736"/>
                </a:lnTo>
                <a:lnTo>
                  <a:pt x="22651" y="44618"/>
                </a:lnTo>
                <a:lnTo>
                  <a:pt x="20196" y="4717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31" name="SMARTInkAnnotation183"/>
          <p:cNvSpPr/>
          <p:nvPr/>
        </p:nvSpPr>
        <p:spPr bwMode="auto">
          <a:xfrm>
            <a:off x="3988650" y="2187777"/>
            <a:ext cx="29699" cy="29517"/>
          </a:xfrm>
          <a:custGeom>
            <a:avLst/>
            <a:gdLst/>
            <a:ahLst/>
            <a:cxnLst/>
            <a:rect l="0" t="0" r="0" b="0"/>
            <a:pathLst>
              <a:path w="29699" h="29517">
                <a:moveTo>
                  <a:pt x="4219" y="29516"/>
                </a:moveTo>
                <a:lnTo>
                  <a:pt x="9258" y="21807"/>
                </a:lnTo>
                <a:lnTo>
                  <a:pt x="17475" y="11507"/>
                </a:lnTo>
                <a:lnTo>
                  <a:pt x="19311" y="5773"/>
                </a:lnTo>
                <a:lnTo>
                  <a:pt x="20792" y="3848"/>
                </a:lnTo>
                <a:lnTo>
                  <a:pt x="22772" y="2564"/>
                </a:lnTo>
                <a:lnTo>
                  <a:pt x="29698" y="0"/>
                </a:lnTo>
                <a:lnTo>
                  <a:pt x="16406" y="13298"/>
                </a:lnTo>
                <a:lnTo>
                  <a:pt x="13895" y="14817"/>
                </a:lnTo>
                <a:lnTo>
                  <a:pt x="8459" y="16505"/>
                </a:lnTo>
                <a:lnTo>
                  <a:pt x="6613" y="17948"/>
                </a:lnTo>
                <a:lnTo>
                  <a:pt x="5382" y="19901"/>
                </a:lnTo>
                <a:lnTo>
                  <a:pt x="4561" y="22196"/>
                </a:lnTo>
                <a:lnTo>
                  <a:pt x="1003" y="27391"/>
                </a:lnTo>
                <a:lnTo>
                  <a:pt x="0" y="2858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32" name="SMARTInkAnnotation184"/>
          <p:cNvSpPr/>
          <p:nvPr/>
        </p:nvSpPr>
        <p:spPr bwMode="auto">
          <a:xfrm>
            <a:off x="3963213" y="2143161"/>
            <a:ext cx="64076" cy="74248"/>
          </a:xfrm>
          <a:custGeom>
            <a:avLst/>
            <a:gdLst/>
            <a:ahLst/>
            <a:cxnLst/>
            <a:rect l="0" t="0" r="0" b="0"/>
            <a:pathLst>
              <a:path w="64076" h="74248">
                <a:moveTo>
                  <a:pt x="0" y="68732"/>
                </a:moveTo>
                <a:lnTo>
                  <a:pt x="1200" y="64113"/>
                </a:lnTo>
                <a:lnTo>
                  <a:pt x="7632" y="55666"/>
                </a:lnTo>
                <a:lnTo>
                  <a:pt x="9224" y="50187"/>
                </a:lnTo>
                <a:lnTo>
                  <a:pt x="10640" y="48328"/>
                </a:lnTo>
                <a:lnTo>
                  <a:pt x="12577" y="47089"/>
                </a:lnTo>
                <a:lnTo>
                  <a:pt x="14860" y="46264"/>
                </a:lnTo>
                <a:lnTo>
                  <a:pt x="16382" y="44721"/>
                </a:lnTo>
                <a:lnTo>
                  <a:pt x="17397" y="42700"/>
                </a:lnTo>
                <a:lnTo>
                  <a:pt x="19026" y="37068"/>
                </a:lnTo>
                <a:lnTo>
                  <a:pt x="20152" y="36606"/>
                </a:lnTo>
                <a:lnTo>
                  <a:pt x="27979" y="35718"/>
                </a:lnTo>
                <a:lnTo>
                  <a:pt x="23504" y="35693"/>
                </a:lnTo>
                <a:lnTo>
                  <a:pt x="22145" y="36682"/>
                </a:lnTo>
                <a:lnTo>
                  <a:pt x="21239" y="38333"/>
                </a:lnTo>
                <a:lnTo>
                  <a:pt x="19785" y="43372"/>
                </a:lnTo>
                <a:lnTo>
                  <a:pt x="19459" y="52192"/>
                </a:lnTo>
                <a:lnTo>
                  <a:pt x="18456" y="52642"/>
                </a:lnTo>
                <a:lnTo>
                  <a:pt x="14696" y="53142"/>
                </a:lnTo>
                <a:lnTo>
                  <a:pt x="13296" y="54267"/>
                </a:lnTo>
                <a:lnTo>
                  <a:pt x="12363" y="56010"/>
                </a:lnTo>
                <a:lnTo>
                  <a:pt x="10498" y="62471"/>
                </a:lnTo>
                <a:lnTo>
                  <a:pt x="10497" y="54783"/>
                </a:lnTo>
                <a:lnTo>
                  <a:pt x="16634" y="46658"/>
                </a:lnTo>
                <a:lnTo>
                  <a:pt x="19591" y="38383"/>
                </a:lnTo>
                <a:lnTo>
                  <a:pt x="23800" y="32583"/>
                </a:lnTo>
                <a:lnTo>
                  <a:pt x="26311" y="30640"/>
                </a:lnTo>
                <a:lnTo>
                  <a:pt x="28977" y="29344"/>
                </a:lnTo>
                <a:lnTo>
                  <a:pt x="31747" y="28480"/>
                </a:lnTo>
                <a:lnTo>
                  <a:pt x="33593" y="26912"/>
                </a:lnTo>
                <a:lnTo>
                  <a:pt x="34825" y="24875"/>
                </a:lnTo>
                <a:lnTo>
                  <a:pt x="35645" y="22524"/>
                </a:lnTo>
                <a:lnTo>
                  <a:pt x="39203" y="17267"/>
                </a:lnTo>
                <a:lnTo>
                  <a:pt x="41541" y="14475"/>
                </a:lnTo>
                <a:lnTo>
                  <a:pt x="44092" y="12615"/>
                </a:lnTo>
                <a:lnTo>
                  <a:pt x="49571" y="10547"/>
                </a:lnTo>
                <a:lnTo>
                  <a:pt x="51429" y="9004"/>
                </a:lnTo>
                <a:lnTo>
                  <a:pt x="52668" y="6982"/>
                </a:lnTo>
                <a:lnTo>
                  <a:pt x="53494" y="4643"/>
                </a:lnTo>
                <a:lnTo>
                  <a:pt x="55037" y="3083"/>
                </a:lnTo>
                <a:lnTo>
                  <a:pt x="57057" y="2043"/>
                </a:lnTo>
                <a:lnTo>
                  <a:pt x="63954" y="0"/>
                </a:lnTo>
                <a:lnTo>
                  <a:pt x="64068" y="10052"/>
                </a:lnTo>
                <a:lnTo>
                  <a:pt x="64075" y="24161"/>
                </a:lnTo>
                <a:lnTo>
                  <a:pt x="63083" y="26017"/>
                </a:lnTo>
                <a:lnTo>
                  <a:pt x="59335" y="30725"/>
                </a:lnTo>
                <a:lnTo>
                  <a:pt x="57939" y="33370"/>
                </a:lnTo>
                <a:lnTo>
                  <a:pt x="54981" y="41832"/>
                </a:lnTo>
                <a:lnTo>
                  <a:pt x="49254" y="50623"/>
                </a:lnTo>
                <a:lnTo>
                  <a:pt x="47566" y="56544"/>
                </a:lnTo>
                <a:lnTo>
                  <a:pt x="46124" y="58520"/>
                </a:lnTo>
                <a:lnTo>
                  <a:pt x="44170" y="59837"/>
                </a:lnTo>
                <a:lnTo>
                  <a:pt x="41876" y="60715"/>
                </a:lnTo>
                <a:lnTo>
                  <a:pt x="40346" y="62293"/>
                </a:lnTo>
                <a:lnTo>
                  <a:pt x="39326" y="64337"/>
                </a:lnTo>
                <a:lnTo>
                  <a:pt x="38646" y="66691"/>
                </a:lnTo>
                <a:lnTo>
                  <a:pt x="37201" y="68261"/>
                </a:lnTo>
                <a:lnTo>
                  <a:pt x="35245" y="69308"/>
                </a:lnTo>
                <a:lnTo>
                  <a:pt x="32949" y="70006"/>
                </a:lnTo>
                <a:lnTo>
                  <a:pt x="31418" y="71463"/>
                </a:lnTo>
                <a:lnTo>
                  <a:pt x="30397" y="73427"/>
                </a:lnTo>
                <a:lnTo>
                  <a:pt x="30155" y="7424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33" name="SMARTInkAnnotation185"/>
          <p:cNvSpPr/>
          <p:nvPr/>
        </p:nvSpPr>
        <p:spPr bwMode="auto">
          <a:xfrm>
            <a:off x="3996645" y="2170026"/>
            <a:ext cx="57314" cy="57356"/>
          </a:xfrm>
          <a:custGeom>
            <a:avLst/>
            <a:gdLst/>
            <a:ahLst/>
            <a:cxnLst/>
            <a:rect l="0" t="0" r="0" b="0"/>
            <a:pathLst>
              <a:path w="57314" h="57356">
                <a:moveTo>
                  <a:pt x="0" y="48152"/>
                </a:moveTo>
                <a:lnTo>
                  <a:pt x="1062" y="46336"/>
                </a:lnTo>
                <a:lnTo>
                  <a:pt x="4019" y="38234"/>
                </a:lnTo>
                <a:lnTo>
                  <a:pt x="11434" y="28395"/>
                </a:lnTo>
                <a:lnTo>
                  <a:pt x="22320" y="17189"/>
                </a:lnTo>
                <a:lnTo>
                  <a:pt x="25094" y="14399"/>
                </a:lnTo>
                <a:lnTo>
                  <a:pt x="27936" y="12538"/>
                </a:lnTo>
                <a:lnTo>
                  <a:pt x="37845" y="9307"/>
                </a:lnTo>
                <a:lnTo>
                  <a:pt x="47110" y="1172"/>
                </a:lnTo>
                <a:lnTo>
                  <a:pt x="50530" y="458"/>
                </a:lnTo>
                <a:lnTo>
                  <a:pt x="56069" y="0"/>
                </a:lnTo>
                <a:lnTo>
                  <a:pt x="56524" y="955"/>
                </a:lnTo>
                <a:lnTo>
                  <a:pt x="57313" y="7586"/>
                </a:lnTo>
                <a:lnTo>
                  <a:pt x="51272" y="15703"/>
                </a:lnTo>
                <a:lnTo>
                  <a:pt x="49733" y="21138"/>
                </a:lnTo>
                <a:lnTo>
                  <a:pt x="48868" y="29776"/>
                </a:lnTo>
                <a:lnTo>
                  <a:pt x="47754" y="32712"/>
                </a:lnTo>
                <a:lnTo>
                  <a:pt x="43871" y="38619"/>
                </a:lnTo>
                <a:lnTo>
                  <a:pt x="34285" y="50496"/>
                </a:lnTo>
                <a:lnTo>
                  <a:pt x="31554" y="5735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34" name="SMARTInkAnnotation186"/>
          <p:cNvSpPr/>
          <p:nvPr/>
        </p:nvSpPr>
        <p:spPr bwMode="auto">
          <a:xfrm>
            <a:off x="4030310" y="2196825"/>
            <a:ext cx="49194" cy="44994"/>
          </a:xfrm>
          <a:custGeom>
            <a:avLst/>
            <a:gdLst/>
            <a:ahLst/>
            <a:cxnLst/>
            <a:rect l="0" t="0" r="0" b="0"/>
            <a:pathLst>
              <a:path w="49194" h="44994">
                <a:moveTo>
                  <a:pt x="0" y="31292"/>
                </a:moveTo>
                <a:lnTo>
                  <a:pt x="5928" y="26224"/>
                </a:lnTo>
                <a:lnTo>
                  <a:pt x="17818" y="14673"/>
                </a:lnTo>
                <a:lnTo>
                  <a:pt x="20794" y="12718"/>
                </a:lnTo>
                <a:lnTo>
                  <a:pt x="26745" y="10545"/>
                </a:lnTo>
                <a:lnTo>
                  <a:pt x="28729" y="8974"/>
                </a:lnTo>
                <a:lnTo>
                  <a:pt x="30052" y="6934"/>
                </a:lnTo>
                <a:lnTo>
                  <a:pt x="30934" y="4582"/>
                </a:lnTo>
                <a:lnTo>
                  <a:pt x="32514" y="3014"/>
                </a:lnTo>
                <a:lnTo>
                  <a:pt x="34559" y="1968"/>
                </a:lnTo>
                <a:lnTo>
                  <a:pt x="40231" y="291"/>
                </a:lnTo>
                <a:lnTo>
                  <a:pt x="45953" y="0"/>
                </a:lnTo>
                <a:lnTo>
                  <a:pt x="47488" y="952"/>
                </a:lnTo>
                <a:lnTo>
                  <a:pt x="48511" y="2578"/>
                </a:lnTo>
                <a:lnTo>
                  <a:pt x="49193" y="4654"/>
                </a:lnTo>
                <a:lnTo>
                  <a:pt x="48655" y="7031"/>
                </a:lnTo>
                <a:lnTo>
                  <a:pt x="44150" y="15116"/>
                </a:lnTo>
                <a:lnTo>
                  <a:pt x="42749" y="20872"/>
                </a:lnTo>
                <a:lnTo>
                  <a:pt x="41959" y="29690"/>
                </a:lnTo>
                <a:lnTo>
                  <a:pt x="40857" y="32651"/>
                </a:lnTo>
                <a:lnTo>
                  <a:pt x="34564" y="42551"/>
                </a:lnTo>
                <a:lnTo>
                  <a:pt x="33220" y="4499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35" name="SMARTInkAnnotation187"/>
          <p:cNvSpPr/>
          <p:nvPr/>
        </p:nvSpPr>
        <p:spPr bwMode="auto">
          <a:xfrm>
            <a:off x="4162050" y="2304385"/>
            <a:ext cx="5057" cy="944"/>
          </a:xfrm>
          <a:custGeom>
            <a:avLst/>
            <a:gdLst/>
            <a:ahLst/>
            <a:cxnLst/>
            <a:rect l="0" t="0" r="0" b="0"/>
            <a:pathLst>
              <a:path w="5057" h="944">
                <a:moveTo>
                  <a:pt x="0" y="507"/>
                </a:moveTo>
                <a:lnTo>
                  <a:pt x="3399" y="0"/>
                </a:lnTo>
                <a:lnTo>
                  <a:pt x="4971" y="817"/>
                </a:lnTo>
                <a:lnTo>
                  <a:pt x="5056" y="94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36" name="SMARTInkAnnotation188"/>
          <p:cNvSpPr/>
          <p:nvPr/>
        </p:nvSpPr>
        <p:spPr bwMode="auto">
          <a:xfrm>
            <a:off x="3645912" y="2196739"/>
            <a:ext cx="50978" cy="79651"/>
          </a:xfrm>
          <a:custGeom>
            <a:avLst/>
            <a:gdLst/>
            <a:ahLst/>
            <a:cxnLst/>
            <a:rect l="0" t="0" r="0" b="0"/>
            <a:pathLst>
              <a:path w="50978" h="79651">
                <a:moveTo>
                  <a:pt x="18584" y="79650"/>
                </a:moveTo>
                <a:lnTo>
                  <a:pt x="21396" y="74548"/>
                </a:lnTo>
                <a:lnTo>
                  <a:pt x="24353" y="65499"/>
                </a:lnTo>
                <a:lnTo>
                  <a:pt x="28562" y="59517"/>
                </a:lnTo>
                <a:lnTo>
                  <a:pt x="30081" y="55541"/>
                </a:lnTo>
                <a:lnTo>
                  <a:pt x="31768" y="45831"/>
                </a:lnTo>
                <a:lnTo>
                  <a:pt x="35164" y="37547"/>
                </a:lnTo>
                <a:lnTo>
                  <a:pt x="38989" y="30558"/>
                </a:lnTo>
                <a:lnTo>
                  <a:pt x="42134" y="21045"/>
                </a:lnTo>
                <a:lnTo>
                  <a:pt x="49617" y="10690"/>
                </a:lnTo>
                <a:lnTo>
                  <a:pt x="50373" y="7046"/>
                </a:lnTo>
                <a:lnTo>
                  <a:pt x="50975" y="0"/>
                </a:lnTo>
                <a:lnTo>
                  <a:pt x="50977" y="4715"/>
                </a:lnTo>
                <a:lnTo>
                  <a:pt x="49985" y="7100"/>
                </a:lnTo>
                <a:lnTo>
                  <a:pt x="44841" y="15197"/>
                </a:lnTo>
                <a:lnTo>
                  <a:pt x="41884" y="23880"/>
                </a:lnTo>
                <a:lnTo>
                  <a:pt x="37675" y="29776"/>
                </a:lnTo>
                <a:lnTo>
                  <a:pt x="35164" y="31744"/>
                </a:lnTo>
                <a:lnTo>
                  <a:pt x="32499" y="33057"/>
                </a:lnTo>
                <a:lnTo>
                  <a:pt x="29729" y="33932"/>
                </a:lnTo>
                <a:lnTo>
                  <a:pt x="24005" y="37550"/>
                </a:lnTo>
                <a:lnTo>
                  <a:pt x="21090" y="39904"/>
                </a:lnTo>
                <a:lnTo>
                  <a:pt x="19146" y="42466"/>
                </a:lnTo>
                <a:lnTo>
                  <a:pt x="17851" y="45166"/>
                </a:lnTo>
                <a:lnTo>
                  <a:pt x="16987" y="47958"/>
                </a:lnTo>
                <a:lnTo>
                  <a:pt x="13381" y="53706"/>
                </a:lnTo>
                <a:lnTo>
                  <a:pt x="2982" y="65481"/>
                </a:lnTo>
                <a:lnTo>
                  <a:pt x="0" y="6854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37" name="SMARTInkAnnotation189"/>
          <p:cNvSpPr/>
          <p:nvPr/>
        </p:nvSpPr>
        <p:spPr bwMode="auto">
          <a:xfrm>
            <a:off x="3616523" y="2152090"/>
            <a:ext cx="125006" cy="137954"/>
          </a:xfrm>
          <a:custGeom>
            <a:avLst/>
            <a:gdLst/>
            <a:ahLst/>
            <a:cxnLst/>
            <a:rect l="0" t="0" r="0" b="0"/>
            <a:pathLst>
              <a:path w="125006" h="137954">
                <a:moveTo>
                  <a:pt x="18753" y="107535"/>
                </a:moveTo>
                <a:lnTo>
                  <a:pt x="20506" y="105188"/>
                </a:lnTo>
                <a:lnTo>
                  <a:pt x="22600" y="102856"/>
                </a:lnTo>
                <a:lnTo>
                  <a:pt x="23997" y="100309"/>
                </a:lnTo>
                <a:lnTo>
                  <a:pt x="25548" y="94833"/>
                </a:lnTo>
                <a:lnTo>
                  <a:pt x="26421" y="86172"/>
                </a:lnTo>
                <a:lnTo>
                  <a:pt x="27536" y="83233"/>
                </a:lnTo>
                <a:lnTo>
                  <a:pt x="32853" y="74356"/>
                </a:lnTo>
                <a:lnTo>
                  <a:pt x="34445" y="68415"/>
                </a:lnTo>
                <a:lnTo>
                  <a:pt x="35862" y="66434"/>
                </a:lnTo>
                <a:lnTo>
                  <a:pt x="37798" y="65114"/>
                </a:lnTo>
                <a:lnTo>
                  <a:pt x="40082" y="64233"/>
                </a:lnTo>
                <a:lnTo>
                  <a:pt x="41604" y="62654"/>
                </a:lnTo>
                <a:lnTo>
                  <a:pt x="42619" y="60609"/>
                </a:lnTo>
                <a:lnTo>
                  <a:pt x="44529" y="53956"/>
                </a:lnTo>
                <a:lnTo>
                  <a:pt x="44625" y="48479"/>
                </a:lnTo>
                <a:lnTo>
                  <a:pt x="44648" y="53467"/>
                </a:lnTo>
                <a:lnTo>
                  <a:pt x="39908" y="53520"/>
                </a:lnTo>
                <a:lnTo>
                  <a:pt x="38511" y="54520"/>
                </a:lnTo>
                <a:lnTo>
                  <a:pt x="37580" y="56178"/>
                </a:lnTo>
                <a:lnTo>
                  <a:pt x="36960" y="58276"/>
                </a:lnTo>
                <a:lnTo>
                  <a:pt x="33625" y="63253"/>
                </a:lnTo>
                <a:lnTo>
                  <a:pt x="22449" y="75665"/>
                </a:lnTo>
                <a:lnTo>
                  <a:pt x="19219" y="78949"/>
                </a:lnTo>
                <a:lnTo>
                  <a:pt x="17774" y="79410"/>
                </a:lnTo>
                <a:lnTo>
                  <a:pt x="13522" y="79922"/>
                </a:lnTo>
                <a:lnTo>
                  <a:pt x="11991" y="81051"/>
                </a:lnTo>
                <a:lnTo>
                  <a:pt x="10970" y="82795"/>
                </a:lnTo>
                <a:lnTo>
                  <a:pt x="10290" y="84951"/>
                </a:lnTo>
                <a:lnTo>
                  <a:pt x="8845" y="86387"/>
                </a:lnTo>
                <a:lnTo>
                  <a:pt x="6888" y="87345"/>
                </a:lnTo>
                <a:lnTo>
                  <a:pt x="119" y="89228"/>
                </a:lnTo>
                <a:lnTo>
                  <a:pt x="5" y="78236"/>
                </a:lnTo>
                <a:lnTo>
                  <a:pt x="0" y="67061"/>
                </a:lnTo>
                <a:lnTo>
                  <a:pt x="993" y="64539"/>
                </a:lnTo>
                <a:lnTo>
                  <a:pt x="6137" y="56250"/>
                </a:lnTo>
                <a:lnTo>
                  <a:pt x="9094" y="47509"/>
                </a:lnTo>
                <a:lnTo>
                  <a:pt x="14821" y="38636"/>
                </a:lnTo>
                <a:lnTo>
                  <a:pt x="17951" y="29723"/>
                </a:lnTo>
                <a:lnTo>
                  <a:pt x="25429" y="19586"/>
                </a:lnTo>
                <a:lnTo>
                  <a:pt x="35315" y="9307"/>
                </a:lnTo>
                <a:lnTo>
                  <a:pt x="35639" y="3831"/>
                </a:lnTo>
                <a:lnTo>
                  <a:pt x="35718" y="13559"/>
                </a:lnTo>
                <a:lnTo>
                  <a:pt x="34726" y="14980"/>
                </a:lnTo>
                <a:lnTo>
                  <a:pt x="33073" y="15928"/>
                </a:lnTo>
                <a:lnTo>
                  <a:pt x="30978" y="16560"/>
                </a:lnTo>
                <a:lnTo>
                  <a:pt x="29581" y="17973"/>
                </a:lnTo>
                <a:lnTo>
                  <a:pt x="28651" y="19908"/>
                </a:lnTo>
                <a:lnTo>
                  <a:pt x="27616" y="24703"/>
                </a:lnTo>
                <a:lnTo>
                  <a:pt x="27157" y="30141"/>
                </a:lnTo>
                <a:lnTo>
                  <a:pt x="26042" y="32981"/>
                </a:lnTo>
                <a:lnTo>
                  <a:pt x="19133" y="42885"/>
                </a:lnTo>
                <a:lnTo>
                  <a:pt x="18425" y="46491"/>
                </a:lnTo>
                <a:lnTo>
                  <a:pt x="18236" y="48841"/>
                </a:lnTo>
                <a:lnTo>
                  <a:pt x="17119" y="50408"/>
                </a:lnTo>
                <a:lnTo>
                  <a:pt x="15381" y="51453"/>
                </a:lnTo>
                <a:lnTo>
                  <a:pt x="13231" y="52150"/>
                </a:lnTo>
                <a:lnTo>
                  <a:pt x="11797" y="53606"/>
                </a:lnTo>
                <a:lnTo>
                  <a:pt x="10841" y="55569"/>
                </a:lnTo>
                <a:lnTo>
                  <a:pt x="8932" y="62462"/>
                </a:lnTo>
                <a:lnTo>
                  <a:pt x="8930" y="54783"/>
                </a:lnTo>
                <a:lnTo>
                  <a:pt x="18024" y="43529"/>
                </a:lnTo>
                <a:lnTo>
                  <a:pt x="22232" y="35532"/>
                </a:lnTo>
                <a:lnTo>
                  <a:pt x="24743" y="32606"/>
                </a:lnTo>
                <a:lnTo>
                  <a:pt x="27409" y="30655"/>
                </a:lnTo>
                <a:lnTo>
                  <a:pt x="33018" y="27495"/>
                </a:lnTo>
                <a:lnTo>
                  <a:pt x="38818" y="22784"/>
                </a:lnTo>
                <a:lnTo>
                  <a:pt x="40761" y="20138"/>
                </a:lnTo>
                <a:lnTo>
                  <a:pt x="42921" y="14553"/>
                </a:lnTo>
                <a:lnTo>
                  <a:pt x="44489" y="12667"/>
                </a:lnTo>
                <a:lnTo>
                  <a:pt x="46526" y="11409"/>
                </a:lnTo>
                <a:lnTo>
                  <a:pt x="48877" y="10571"/>
                </a:lnTo>
                <a:lnTo>
                  <a:pt x="54134" y="6993"/>
                </a:lnTo>
                <a:lnTo>
                  <a:pt x="62362" y="86"/>
                </a:lnTo>
                <a:lnTo>
                  <a:pt x="67205" y="0"/>
                </a:lnTo>
                <a:lnTo>
                  <a:pt x="68616" y="981"/>
                </a:lnTo>
                <a:lnTo>
                  <a:pt x="69557" y="2626"/>
                </a:lnTo>
                <a:lnTo>
                  <a:pt x="70184" y="4715"/>
                </a:lnTo>
                <a:lnTo>
                  <a:pt x="69609" y="7100"/>
                </a:lnTo>
                <a:lnTo>
                  <a:pt x="63639" y="16215"/>
                </a:lnTo>
                <a:lnTo>
                  <a:pt x="63010" y="19755"/>
                </a:lnTo>
                <a:lnTo>
                  <a:pt x="62843" y="22088"/>
                </a:lnTo>
                <a:lnTo>
                  <a:pt x="61739" y="24635"/>
                </a:lnTo>
                <a:lnTo>
                  <a:pt x="56437" y="32961"/>
                </a:lnTo>
                <a:lnTo>
                  <a:pt x="53433" y="41711"/>
                </a:lnTo>
                <a:lnTo>
                  <a:pt x="47692" y="50588"/>
                </a:lnTo>
                <a:lnTo>
                  <a:pt x="44558" y="59502"/>
                </a:lnTo>
                <a:lnTo>
                  <a:pt x="36122" y="70879"/>
                </a:lnTo>
                <a:lnTo>
                  <a:pt x="26901" y="80218"/>
                </a:lnTo>
                <a:lnTo>
                  <a:pt x="40351" y="66769"/>
                </a:lnTo>
                <a:lnTo>
                  <a:pt x="41783" y="64345"/>
                </a:lnTo>
                <a:lnTo>
                  <a:pt x="44791" y="56192"/>
                </a:lnTo>
                <a:lnTo>
                  <a:pt x="54194" y="44548"/>
                </a:lnTo>
                <a:lnTo>
                  <a:pt x="65606" y="32694"/>
                </a:lnTo>
                <a:lnTo>
                  <a:pt x="67550" y="29721"/>
                </a:lnTo>
                <a:lnTo>
                  <a:pt x="69710" y="23773"/>
                </a:lnTo>
                <a:lnTo>
                  <a:pt x="71278" y="21790"/>
                </a:lnTo>
                <a:lnTo>
                  <a:pt x="73316" y="20468"/>
                </a:lnTo>
                <a:lnTo>
                  <a:pt x="75666" y="19586"/>
                </a:lnTo>
                <a:lnTo>
                  <a:pt x="80923" y="15961"/>
                </a:lnTo>
                <a:lnTo>
                  <a:pt x="83715" y="13606"/>
                </a:lnTo>
                <a:lnTo>
                  <a:pt x="86568" y="12035"/>
                </a:lnTo>
                <a:lnTo>
                  <a:pt x="92383" y="10290"/>
                </a:lnTo>
                <a:lnTo>
                  <a:pt x="94331" y="8832"/>
                </a:lnTo>
                <a:lnTo>
                  <a:pt x="95629" y="6869"/>
                </a:lnTo>
                <a:lnTo>
                  <a:pt x="97713" y="1328"/>
                </a:lnTo>
                <a:lnTo>
                  <a:pt x="98876" y="873"/>
                </a:lnTo>
                <a:lnTo>
                  <a:pt x="105870" y="84"/>
                </a:lnTo>
                <a:lnTo>
                  <a:pt x="106298" y="1036"/>
                </a:lnTo>
                <a:lnTo>
                  <a:pt x="106775" y="4740"/>
                </a:lnTo>
                <a:lnTo>
                  <a:pt x="105910" y="7117"/>
                </a:lnTo>
                <a:lnTo>
                  <a:pt x="99434" y="16217"/>
                </a:lnTo>
                <a:lnTo>
                  <a:pt x="98763" y="19756"/>
                </a:lnTo>
                <a:lnTo>
                  <a:pt x="98584" y="22088"/>
                </a:lnTo>
                <a:lnTo>
                  <a:pt x="97473" y="24636"/>
                </a:lnTo>
                <a:lnTo>
                  <a:pt x="91168" y="32961"/>
                </a:lnTo>
                <a:lnTo>
                  <a:pt x="80149" y="44663"/>
                </a:lnTo>
                <a:lnTo>
                  <a:pt x="77245" y="47623"/>
                </a:lnTo>
                <a:lnTo>
                  <a:pt x="75309" y="50588"/>
                </a:lnTo>
                <a:lnTo>
                  <a:pt x="71592" y="59502"/>
                </a:lnTo>
                <a:lnTo>
                  <a:pt x="67207" y="65451"/>
                </a:lnTo>
                <a:lnTo>
                  <a:pt x="64648" y="67435"/>
                </a:lnTo>
                <a:lnTo>
                  <a:pt x="61950" y="68757"/>
                </a:lnTo>
                <a:lnTo>
                  <a:pt x="59160" y="69639"/>
                </a:lnTo>
                <a:lnTo>
                  <a:pt x="57299" y="71219"/>
                </a:lnTo>
                <a:lnTo>
                  <a:pt x="56059" y="73264"/>
                </a:lnTo>
                <a:lnTo>
                  <a:pt x="55232" y="75620"/>
                </a:lnTo>
                <a:lnTo>
                  <a:pt x="51667" y="80883"/>
                </a:lnTo>
                <a:lnTo>
                  <a:pt x="45059" y="88771"/>
                </a:lnTo>
                <a:lnTo>
                  <a:pt x="35831" y="89257"/>
                </a:lnTo>
                <a:lnTo>
                  <a:pt x="43417" y="81572"/>
                </a:lnTo>
                <a:lnTo>
                  <a:pt x="44101" y="78237"/>
                </a:lnTo>
                <a:lnTo>
                  <a:pt x="44283" y="75959"/>
                </a:lnTo>
                <a:lnTo>
                  <a:pt x="45397" y="73447"/>
                </a:lnTo>
                <a:lnTo>
                  <a:pt x="51705" y="65173"/>
                </a:lnTo>
                <a:lnTo>
                  <a:pt x="57045" y="59373"/>
                </a:lnTo>
                <a:lnTo>
                  <a:pt x="58866" y="56437"/>
                </a:lnTo>
                <a:lnTo>
                  <a:pt x="62421" y="47565"/>
                </a:lnTo>
                <a:lnTo>
                  <a:pt x="72008" y="35678"/>
                </a:lnTo>
                <a:lnTo>
                  <a:pt x="74794" y="32703"/>
                </a:lnTo>
                <a:lnTo>
                  <a:pt x="76652" y="29728"/>
                </a:lnTo>
                <a:lnTo>
                  <a:pt x="80258" y="20800"/>
                </a:lnTo>
                <a:lnTo>
                  <a:pt x="84618" y="14847"/>
                </a:lnTo>
                <a:lnTo>
                  <a:pt x="87170" y="12862"/>
                </a:lnTo>
                <a:lnTo>
                  <a:pt x="89863" y="11540"/>
                </a:lnTo>
                <a:lnTo>
                  <a:pt x="97737" y="9049"/>
                </a:lnTo>
                <a:lnTo>
                  <a:pt x="105872" y="8908"/>
                </a:lnTo>
                <a:lnTo>
                  <a:pt x="106300" y="9895"/>
                </a:lnTo>
                <a:lnTo>
                  <a:pt x="107043" y="16584"/>
                </a:lnTo>
                <a:lnTo>
                  <a:pt x="100997" y="24708"/>
                </a:lnTo>
                <a:lnTo>
                  <a:pt x="99458" y="30144"/>
                </a:lnTo>
                <a:lnTo>
                  <a:pt x="98591" y="38782"/>
                </a:lnTo>
                <a:lnTo>
                  <a:pt x="95743" y="47313"/>
                </a:lnTo>
                <a:lnTo>
                  <a:pt x="92162" y="56727"/>
                </a:lnTo>
                <a:lnTo>
                  <a:pt x="90570" y="64218"/>
                </a:lnTo>
                <a:lnTo>
                  <a:pt x="87217" y="70855"/>
                </a:lnTo>
                <a:lnTo>
                  <a:pt x="76980" y="83200"/>
                </a:lnTo>
                <a:lnTo>
                  <a:pt x="75133" y="86213"/>
                </a:lnTo>
                <a:lnTo>
                  <a:pt x="71540" y="95193"/>
                </a:lnTo>
                <a:lnTo>
                  <a:pt x="65625" y="104138"/>
                </a:lnTo>
                <a:lnTo>
                  <a:pt x="62918" y="114286"/>
                </a:lnTo>
                <a:lnTo>
                  <a:pt x="53690" y="124857"/>
                </a:lnTo>
                <a:lnTo>
                  <a:pt x="61276" y="117281"/>
                </a:lnTo>
                <a:lnTo>
                  <a:pt x="61960" y="113951"/>
                </a:lnTo>
                <a:lnTo>
                  <a:pt x="62143" y="111674"/>
                </a:lnTo>
                <a:lnTo>
                  <a:pt x="63257" y="109164"/>
                </a:lnTo>
                <a:lnTo>
                  <a:pt x="69565" y="100891"/>
                </a:lnTo>
                <a:lnTo>
                  <a:pt x="80585" y="89207"/>
                </a:lnTo>
                <a:lnTo>
                  <a:pt x="83489" y="86248"/>
                </a:lnTo>
                <a:lnTo>
                  <a:pt x="85425" y="83284"/>
                </a:lnTo>
                <a:lnTo>
                  <a:pt x="89142" y="74371"/>
                </a:lnTo>
                <a:lnTo>
                  <a:pt x="98784" y="62470"/>
                </a:lnTo>
                <a:lnTo>
                  <a:pt x="110243" y="50566"/>
                </a:lnTo>
                <a:lnTo>
                  <a:pt x="124603" y="36096"/>
                </a:lnTo>
                <a:lnTo>
                  <a:pt x="124934" y="42894"/>
                </a:lnTo>
                <a:lnTo>
                  <a:pt x="125005" y="51944"/>
                </a:lnTo>
                <a:lnTo>
                  <a:pt x="120272" y="62550"/>
                </a:lnTo>
                <a:lnTo>
                  <a:pt x="117947" y="70113"/>
                </a:lnTo>
                <a:lnTo>
                  <a:pt x="117326" y="73519"/>
                </a:lnTo>
                <a:lnTo>
                  <a:pt x="113991" y="79950"/>
                </a:lnTo>
                <a:lnTo>
                  <a:pt x="106536" y="91794"/>
                </a:lnTo>
                <a:lnTo>
                  <a:pt x="100927" y="102293"/>
                </a:lnTo>
                <a:lnTo>
                  <a:pt x="95127" y="113574"/>
                </a:lnTo>
                <a:lnTo>
                  <a:pt x="89242" y="122556"/>
                </a:lnTo>
                <a:lnTo>
                  <a:pt x="83320" y="130848"/>
                </a:lnTo>
                <a:lnTo>
                  <a:pt x="79223" y="1379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38" name="SMARTInkAnnotation190"/>
          <p:cNvSpPr/>
          <p:nvPr/>
        </p:nvSpPr>
        <p:spPr bwMode="auto">
          <a:xfrm>
            <a:off x="4214995" y="2321719"/>
            <a:ext cx="35537" cy="116014"/>
          </a:xfrm>
          <a:custGeom>
            <a:avLst/>
            <a:gdLst/>
            <a:ahLst/>
            <a:cxnLst/>
            <a:rect l="0" t="0" r="0" b="0"/>
            <a:pathLst>
              <a:path w="35537" h="116014">
                <a:moveTo>
                  <a:pt x="24247" y="116013"/>
                </a:moveTo>
                <a:lnTo>
                  <a:pt x="24740" y="114039"/>
                </a:lnTo>
                <a:lnTo>
                  <a:pt x="25776" y="104262"/>
                </a:lnTo>
                <a:lnTo>
                  <a:pt x="26237" y="96609"/>
                </a:lnTo>
                <a:lnTo>
                  <a:pt x="26497" y="86722"/>
                </a:lnTo>
                <a:lnTo>
                  <a:pt x="26574" y="72769"/>
                </a:lnTo>
                <a:lnTo>
                  <a:pt x="27577" y="68356"/>
                </a:lnTo>
                <a:lnTo>
                  <a:pt x="32736" y="57405"/>
                </a:lnTo>
                <a:lnTo>
                  <a:pt x="34706" y="47876"/>
                </a:lnTo>
                <a:lnTo>
                  <a:pt x="35290" y="38769"/>
                </a:lnTo>
                <a:lnTo>
                  <a:pt x="35463" y="29787"/>
                </a:lnTo>
                <a:lnTo>
                  <a:pt x="35536" y="1363"/>
                </a:lnTo>
                <a:lnTo>
                  <a:pt x="34544" y="908"/>
                </a:lnTo>
                <a:lnTo>
                  <a:pt x="26613" y="0"/>
                </a:lnTo>
                <a:lnTo>
                  <a:pt x="26610" y="0"/>
                </a:lnTo>
                <a:lnTo>
                  <a:pt x="26609" y="0"/>
                </a:lnTo>
                <a:lnTo>
                  <a:pt x="26607" y="0"/>
                </a:lnTo>
                <a:lnTo>
                  <a:pt x="26606" y="4740"/>
                </a:lnTo>
                <a:lnTo>
                  <a:pt x="25614" y="6136"/>
                </a:lnTo>
                <a:lnTo>
                  <a:pt x="23960" y="7067"/>
                </a:lnTo>
                <a:lnTo>
                  <a:pt x="18917" y="8561"/>
                </a:lnTo>
                <a:lnTo>
                  <a:pt x="18503" y="9676"/>
                </a:lnTo>
                <a:lnTo>
                  <a:pt x="17749" y="18002"/>
                </a:lnTo>
                <a:lnTo>
                  <a:pt x="17679" y="31128"/>
                </a:lnTo>
                <a:lnTo>
                  <a:pt x="16686" y="32658"/>
                </a:lnTo>
                <a:lnTo>
                  <a:pt x="15032" y="33678"/>
                </a:lnTo>
                <a:lnTo>
                  <a:pt x="9114" y="35599"/>
                </a:lnTo>
                <a:lnTo>
                  <a:pt x="8768" y="44805"/>
                </a:lnTo>
                <a:lnTo>
                  <a:pt x="8749" y="52226"/>
                </a:lnTo>
                <a:lnTo>
                  <a:pt x="7756" y="52677"/>
                </a:lnTo>
                <a:lnTo>
                  <a:pt x="4007" y="53177"/>
                </a:lnTo>
                <a:lnTo>
                  <a:pt x="2610" y="54303"/>
                </a:lnTo>
                <a:lnTo>
                  <a:pt x="1679" y="56045"/>
                </a:lnTo>
                <a:lnTo>
                  <a:pt x="0" y="6187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39" name="SMARTInkAnnotation191"/>
          <p:cNvSpPr/>
          <p:nvPr/>
        </p:nvSpPr>
        <p:spPr bwMode="auto">
          <a:xfrm>
            <a:off x="4203858" y="2349011"/>
            <a:ext cx="10551" cy="16727"/>
          </a:xfrm>
          <a:custGeom>
            <a:avLst/>
            <a:gdLst/>
            <a:ahLst/>
            <a:cxnLst/>
            <a:rect l="0" t="0" r="0" b="0"/>
            <a:pathLst>
              <a:path w="10551" h="16727">
                <a:moveTo>
                  <a:pt x="0" y="15997"/>
                </a:moveTo>
                <a:lnTo>
                  <a:pt x="2086" y="10923"/>
                </a:lnTo>
                <a:lnTo>
                  <a:pt x="9590" y="1197"/>
                </a:lnTo>
                <a:lnTo>
                  <a:pt x="10550" y="0"/>
                </a:lnTo>
                <a:lnTo>
                  <a:pt x="6094" y="4386"/>
                </a:lnTo>
                <a:lnTo>
                  <a:pt x="4737" y="6725"/>
                </a:lnTo>
                <a:lnTo>
                  <a:pt x="1836" y="14757"/>
                </a:lnTo>
                <a:lnTo>
                  <a:pt x="469" y="1672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40" name="SMARTInkAnnotation192"/>
          <p:cNvSpPr/>
          <p:nvPr/>
        </p:nvSpPr>
        <p:spPr bwMode="auto">
          <a:xfrm>
            <a:off x="4220761" y="2394397"/>
            <a:ext cx="1286" cy="2544"/>
          </a:xfrm>
          <a:custGeom>
            <a:avLst/>
            <a:gdLst/>
            <a:ahLst/>
            <a:cxnLst/>
            <a:rect l="0" t="0" r="0" b="0"/>
            <a:pathLst>
              <a:path w="1286" h="2544">
                <a:moveTo>
                  <a:pt x="0" y="0"/>
                </a:moveTo>
                <a:lnTo>
                  <a:pt x="934" y="1476"/>
                </a:lnTo>
                <a:lnTo>
                  <a:pt x="1285" y="254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41" name="SMARTInkAnnotation193"/>
          <p:cNvSpPr/>
          <p:nvPr/>
        </p:nvSpPr>
        <p:spPr bwMode="auto">
          <a:xfrm>
            <a:off x="4170546" y="2305368"/>
            <a:ext cx="26004" cy="37925"/>
          </a:xfrm>
          <a:custGeom>
            <a:avLst/>
            <a:gdLst/>
            <a:ahLst/>
            <a:cxnLst/>
            <a:rect l="0" t="0" r="0" b="0"/>
            <a:pathLst>
              <a:path w="26004" h="37925">
                <a:moveTo>
                  <a:pt x="18120" y="37924"/>
                </a:moveTo>
                <a:lnTo>
                  <a:pt x="19519" y="35046"/>
                </a:lnTo>
                <a:lnTo>
                  <a:pt x="21814" y="31791"/>
                </a:lnTo>
                <a:lnTo>
                  <a:pt x="24365" y="22882"/>
                </a:lnTo>
                <a:lnTo>
                  <a:pt x="26003" y="10475"/>
                </a:lnTo>
                <a:lnTo>
                  <a:pt x="25145" y="8464"/>
                </a:lnTo>
                <a:lnTo>
                  <a:pt x="18683" y="0"/>
                </a:lnTo>
                <a:lnTo>
                  <a:pt x="17289" y="490"/>
                </a:lnTo>
                <a:lnTo>
                  <a:pt x="9894" y="6312"/>
                </a:lnTo>
                <a:lnTo>
                  <a:pt x="692" y="15323"/>
                </a:lnTo>
                <a:lnTo>
                  <a:pt x="0" y="1601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42" name="SMARTInkAnnotation194"/>
          <p:cNvSpPr/>
          <p:nvPr/>
        </p:nvSpPr>
        <p:spPr bwMode="auto">
          <a:xfrm>
            <a:off x="1803796" y="1187648"/>
            <a:ext cx="62509" cy="294681"/>
          </a:xfrm>
          <a:custGeom>
            <a:avLst/>
            <a:gdLst/>
            <a:ahLst/>
            <a:cxnLst/>
            <a:rect l="0" t="0" r="0" b="0"/>
            <a:pathLst>
              <a:path w="62509" h="294681">
                <a:moveTo>
                  <a:pt x="0" y="0"/>
                </a:moveTo>
                <a:lnTo>
                  <a:pt x="0" y="4741"/>
                </a:lnTo>
                <a:lnTo>
                  <a:pt x="993" y="7129"/>
                </a:lnTo>
                <a:lnTo>
                  <a:pt x="2646" y="9714"/>
                </a:lnTo>
                <a:lnTo>
                  <a:pt x="4741" y="12429"/>
                </a:lnTo>
                <a:lnTo>
                  <a:pt x="6137" y="15231"/>
                </a:lnTo>
                <a:lnTo>
                  <a:pt x="7689" y="20991"/>
                </a:lnTo>
                <a:lnTo>
                  <a:pt x="8562" y="29811"/>
                </a:lnTo>
                <a:lnTo>
                  <a:pt x="8821" y="38709"/>
                </a:lnTo>
                <a:lnTo>
                  <a:pt x="9849" y="42673"/>
                </a:lnTo>
                <a:lnTo>
                  <a:pt x="11527" y="47300"/>
                </a:lnTo>
                <a:lnTo>
                  <a:pt x="13638" y="52369"/>
                </a:lnTo>
                <a:lnTo>
                  <a:pt x="15045" y="56741"/>
                </a:lnTo>
                <a:lnTo>
                  <a:pt x="16609" y="64244"/>
                </a:lnTo>
                <a:lnTo>
                  <a:pt x="18018" y="68626"/>
                </a:lnTo>
                <a:lnTo>
                  <a:pt x="19950" y="73532"/>
                </a:lnTo>
                <a:lnTo>
                  <a:pt x="22230" y="78787"/>
                </a:lnTo>
                <a:lnTo>
                  <a:pt x="23750" y="84275"/>
                </a:lnTo>
                <a:lnTo>
                  <a:pt x="24763" y="89918"/>
                </a:lnTo>
                <a:lnTo>
                  <a:pt x="25438" y="95664"/>
                </a:lnTo>
                <a:lnTo>
                  <a:pt x="25889" y="101479"/>
                </a:lnTo>
                <a:lnTo>
                  <a:pt x="26189" y="107340"/>
                </a:lnTo>
                <a:lnTo>
                  <a:pt x="26389" y="113232"/>
                </a:lnTo>
                <a:lnTo>
                  <a:pt x="27515" y="119144"/>
                </a:lnTo>
                <a:lnTo>
                  <a:pt x="29257" y="125070"/>
                </a:lnTo>
                <a:lnTo>
                  <a:pt x="31411" y="131005"/>
                </a:lnTo>
                <a:lnTo>
                  <a:pt x="32847" y="136946"/>
                </a:lnTo>
                <a:lnTo>
                  <a:pt x="33805" y="142891"/>
                </a:lnTo>
                <a:lnTo>
                  <a:pt x="34443" y="148839"/>
                </a:lnTo>
                <a:lnTo>
                  <a:pt x="34868" y="154788"/>
                </a:lnTo>
                <a:lnTo>
                  <a:pt x="35152" y="160739"/>
                </a:lnTo>
                <a:lnTo>
                  <a:pt x="35551" y="175949"/>
                </a:lnTo>
                <a:lnTo>
                  <a:pt x="35716" y="224564"/>
                </a:lnTo>
                <a:lnTo>
                  <a:pt x="35718" y="239399"/>
                </a:lnTo>
                <a:lnTo>
                  <a:pt x="36711" y="243935"/>
                </a:lnTo>
                <a:lnTo>
                  <a:pt x="38365" y="247951"/>
                </a:lnTo>
                <a:lnTo>
                  <a:pt x="40459" y="251621"/>
                </a:lnTo>
                <a:lnTo>
                  <a:pt x="41856" y="255060"/>
                </a:lnTo>
                <a:lnTo>
                  <a:pt x="43407" y="261527"/>
                </a:lnTo>
                <a:lnTo>
                  <a:pt x="44097" y="267708"/>
                </a:lnTo>
                <a:lnTo>
                  <a:pt x="44576" y="276613"/>
                </a:lnTo>
                <a:lnTo>
                  <a:pt x="44639" y="284351"/>
                </a:lnTo>
                <a:lnTo>
                  <a:pt x="45635" y="285809"/>
                </a:lnTo>
                <a:lnTo>
                  <a:pt x="47290" y="287774"/>
                </a:lnTo>
                <a:lnTo>
                  <a:pt x="53469" y="294560"/>
                </a:lnTo>
                <a:lnTo>
                  <a:pt x="54498" y="294600"/>
                </a:lnTo>
                <a:lnTo>
                  <a:pt x="62508" y="29468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43" name="SMARTInkAnnotation195"/>
          <p:cNvSpPr/>
          <p:nvPr/>
        </p:nvSpPr>
        <p:spPr bwMode="auto">
          <a:xfrm>
            <a:off x="1732468" y="1134192"/>
            <a:ext cx="232017" cy="347150"/>
          </a:xfrm>
          <a:custGeom>
            <a:avLst/>
            <a:gdLst/>
            <a:ahLst/>
            <a:cxnLst/>
            <a:rect l="0" t="0" r="0" b="0"/>
            <a:pathLst>
              <a:path w="232017" h="347150">
                <a:moveTo>
                  <a:pt x="8821" y="151683"/>
                </a:moveTo>
                <a:lnTo>
                  <a:pt x="4080" y="142202"/>
                </a:lnTo>
                <a:lnTo>
                  <a:pt x="1753" y="134901"/>
                </a:lnTo>
                <a:lnTo>
                  <a:pt x="442" y="125213"/>
                </a:lnTo>
                <a:lnTo>
                  <a:pt x="0" y="117791"/>
                </a:lnTo>
                <a:lnTo>
                  <a:pt x="4663" y="107024"/>
                </a:lnTo>
                <a:lnTo>
                  <a:pt x="6973" y="99423"/>
                </a:lnTo>
                <a:lnTo>
                  <a:pt x="7589" y="96007"/>
                </a:lnTo>
                <a:lnTo>
                  <a:pt x="10919" y="89566"/>
                </a:lnTo>
                <a:lnTo>
                  <a:pt x="15706" y="83395"/>
                </a:lnTo>
                <a:lnTo>
                  <a:pt x="21141" y="77346"/>
                </a:lnTo>
                <a:lnTo>
                  <a:pt x="26864" y="71350"/>
                </a:lnTo>
                <a:lnTo>
                  <a:pt x="32715" y="64385"/>
                </a:lnTo>
                <a:lnTo>
                  <a:pt x="38622" y="54676"/>
                </a:lnTo>
                <a:lnTo>
                  <a:pt x="42579" y="50300"/>
                </a:lnTo>
                <a:lnTo>
                  <a:pt x="47201" y="46391"/>
                </a:lnTo>
                <a:lnTo>
                  <a:pt x="52267" y="42793"/>
                </a:lnTo>
                <a:lnTo>
                  <a:pt x="56636" y="39402"/>
                </a:lnTo>
                <a:lnTo>
                  <a:pt x="60541" y="36149"/>
                </a:lnTo>
                <a:lnTo>
                  <a:pt x="67526" y="29889"/>
                </a:lnTo>
                <a:lnTo>
                  <a:pt x="73938" y="23800"/>
                </a:lnTo>
                <a:lnTo>
                  <a:pt x="78029" y="20787"/>
                </a:lnTo>
                <a:lnTo>
                  <a:pt x="82741" y="17786"/>
                </a:lnTo>
                <a:lnTo>
                  <a:pt x="87866" y="14793"/>
                </a:lnTo>
                <a:lnTo>
                  <a:pt x="92275" y="12798"/>
                </a:lnTo>
                <a:lnTo>
                  <a:pt x="96207" y="11468"/>
                </a:lnTo>
                <a:lnTo>
                  <a:pt x="99820" y="10581"/>
                </a:lnTo>
                <a:lnTo>
                  <a:pt x="106481" y="6950"/>
                </a:lnTo>
                <a:lnTo>
                  <a:pt x="109646" y="4593"/>
                </a:lnTo>
                <a:lnTo>
                  <a:pt x="115809" y="1973"/>
                </a:lnTo>
                <a:lnTo>
                  <a:pt x="121855" y="809"/>
                </a:lnTo>
                <a:lnTo>
                  <a:pt x="127850" y="292"/>
                </a:lnTo>
                <a:lnTo>
                  <a:pt x="133821" y="62"/>
                </a:lnTo>
                <a:lnTo>
                  <a:pt x="136803" y="0"/>
                </a:lnTo>
                <a:lnTo>
                  <a:pt x="139783" y="952"/>
                </a:lnTo>
                <a:lnTo>
                  <a:pt x="145739" y="4655"/>
                </a:lnTo>
                <a:lnTo>
                  <a:pt x="151694" y="6962"/>
                </a:lnTo>
                <a:lnTo>
                  <a:pt x="154671" y="7577"/>
                </a:lnTo>
                <a:lnTo>
                  <a:pt x="156656" y="8979"/>
                </a:lnTo>
                <a:lnTo>
                  <a:pt x="157979" y="10906"/>
                </a:lnTo>
                <a:lnTo>
                  <a:pt x="158861" y="13183"/>
                </a:lnTo>
                <a:lnTo>
                  <a:pt x="164843" y="21128"/>
                </a:lnTo>
                <a:lnTo>
                  <a:pt x="166414" y="24959"/>
                </a:lnTo>
                <a:lnTo>
                  <a:pt x="168159" y="34507"/>
                </a:lnTo>
                <a:lnTo>
                  <a:pt x="168934" y="42719"/>
                </a:lnTo>
                <a:lnTo>
                  <a:pt x="169279" y="50668"/>
                </a:lnTo>
                <a:lnTo>
                  <a:pt x="169432" y="60816"/>
                </a:lnTo>
                <a:lnTo>
                  <a:pt x="168481" y="66300"/>
                </a:lnTo>
                <a:lnTo>
                  <a:pt x="166855" y="71941"/>
                </a:lnTo>
                <a:lnTo>
                  <a:pt x="164778" y="77685"/>
                </a:lnTo>
                <a:lnTo>
                  <a:pt x="162401" y="83500"/>
                </a:lnTo>
                <a:lnTo>
                  <a:pt x="159825" y="89360"/>
                </a:lnTo>
                <a:lnTo>
                  <a:pt x="157115" y="95251"/>
                </a:lnTo>
                <a:lnTo>
                  <a:pt x="155309" y="101163"/>
                </a:lnTo>
                <a:lnTo>
                  <a:pt x="154104" y="107089"/>
                </a:lnTo>
                <a:lnTo>
                  <a:pt x="153301" y="113024"/>
                </a:lnTo>
                <a:lnTo>
                  <a:pt x="151774" y="118965"/>
                </a:lnTo>
                <a:lnTo>
                  <a:pt x="149763" y="124910"/>
                </a:lnTo>
                <a:lnTo>
                  <a:pt x="147431" y="130857"/>
                </a:lnTo>
                <a:lnTo>
                  <a:pt x="142193" y="140112"/>
                </a:lnTo>
                <a:lnTo>
                  <a:pt x="136558" y="148524"/>
                </a:lnTo>
                <a:lnTo>
                  <a:pt x="130746" y="158878"/>
                </a:lnTo>
                <a:lnTo>
                  <a:pt x="126815" y="163425"/>
                </a:lnTo>
                <a:lnTo>
                  <a:pt x="122210" y="167448"/>
                </a:lnTo>
                <a:lnTo>
                  <a:pt x="117156" y="171123"/>
                </a:lnTo>
                <a:lnTo>
                  <a:pt x="112794" y="175557"/>
                </a:lnTo>
                <a:lnTo>
                  <a:pt x="108894" y="180497"/>
                </a:lnTo>
                <a:lnTo>
                  <a:pt x="101915" y="190286"/>
                </a:lnTo>
                <a:lnTo>
                  <a:pt x="95506" y="197944"/>
                </a:lnTo>
                <a:lnTo>
                  <a:pt x="92408" y="200383"/>
                </a:lnTo>
                <a:lnTo>
                  <a:pt x="86319" y="203093"/>
                </a:lnTo>
                <a:lnTo>
                  <a:pt x="84299" y="205800"/>
                </a:lnTo>
                <a:lnTo>
                  <a:pt x="82054" y="214099"/>
                </a:lnTo>
                <a:lnTo>
                  <a:pt x="80463" y="217106"/>
                </a:lnTo>
                <a:lnTo>
                  <a:pt x="78410" y="219111"/>
                </a:lnTo>
                <a:lnTo>
                  <a:pt x="72727" y="222328"/>
                </a:lnTo>
                <a:lnTo>
                  <a:pt x="67002" y="222885"/>
                </a:lnTo>
                <a:lnTo>
                  <a:pt x="62409" y="223120"/>
                </a:lnTo>
                <a:lnTo>
                  <a:pt x="74828" y="210691"/>
                </a:lnTo>
                <a:lnTo>
                  <a:pt x="77630" y="208881"/>
                </a:lnTo>
                <a:lnTo>
                  <a:pt x="83390" y="206870"/>
                </a:lnTo>
                <a:lnTo>
                  <a:pt x="89257" y="203330"/>
                </a:lnTo>
                <a:lnTo>
                  <a:pt x="92210" y="200997"/>
                </a:lnTo>
                <a:lnTo>
                  <a:pt x="95171" y="199442"/>
                </a:lnTo>
                <a:lnTo>
                  <a:pt x="101107" y="197714"/>
                </a:lnTo>
                <a:lnTo>
                  <a:pt x="105072" y="197253"/>
                </a:lnTo>
                <a:lnTo>
                  <a:pt x="109699" y="196945"/>
                </a:lnTo>
                <a:lnTo>
                  <a:pt x="114768" y="196741"/>
                </a:lnTo>
                <a:lnTo>
                  <a:pt x="119140" y="195612"/>
                </a:lnTo>
                <a:lnTo>
                  <a:pt x="123046" y="193867"/>
                </a:lnTo>
                <a:lnTo>
                  <a:pt x="126643" y="191712"/>
                </a:lnTo>
                <a:lnTo>
                  <a:pt x="131025" y="190275"/>
                </a:lnTo>
                <a:lnTo>
                  <a:pt x="135931" y="189317"/>
                </a:lnTo>
                <a:lnTo>
                  <a:pt x="141186" y="188679"/>
                </a:lnTo>
                <a:lnTo>
                  <a:pt x="145681" y="189245"/>
                </a:lnTo>
                <a:lnTo>
                  <a:pt x="149670" y="190615"/>
                </a:lnTo>
                <a:lnTo>
                  <a:pt x="153322" y="192520"/>
                </a:lnTo>
                <a:lnTo>
                  <a:pt x="157741" y="193790"/>
                </a:lnTo>
                <a:lnTo>
                  <a:pt x="162671" y="194637"/>
                </a:lnTo>
                <a:lnTo>
                  <a:pt x="167942" y="195202"/>
                </a:lnTo>
                <a:lnTo>
                  <a:pt x="172449" y="195578"/>
                </a:lnTo>
                <a:lnTo>
                  <a:pt x="176445" y="195829"/>
                </a:lnTo>
                <a:lnTo>
                  <a:pt x="180101" y="195997"/>
                </a:lnTo>
                <a:lnTo>
                  <a:pt x="189456" y="196182"/>
                </a:lnTo>
                <a:lnTo>
                  <a:pt x="194728" y="196232"/>
                </a:lnTo>
                <a:lnTo>
                  <a:pt x="199236" y="197257"/>
                </a:lnTo>
                <a:lnTo>
                  <a:pt x="203233" y="198933"/>
                </a:lnTo>
                <a:lnTo>
                  <a:pt x="210320" y="202448"/>
                </a:lnTo>
                <a:lnTo>
                  <a:pt x="216777" y="204011"/>
                </a:lnTo>
                <a:lnTo>
                  <a:pt x="219888" y="206412"/>
                </a:lnTo>
                <a:lnTo>
                  <a:pt x="225990" y="214371"/>
                </a:lnTo>
                <a:lnTo>
                  <a:pt x="230263" y="220528"/>
                </a:lnTo>
                <a:lnTo>
                  <a:pt x="231263" y="224614"/>
                </a:lnTo>
                <a:lnTo>
                  <a:pt x="231905" y="235321"/>
                </a:lnTo>
                <a:lnTo>
                  <a:pt x="232016" y="248784"/>
                </a:lnTo>
                <a:lnTo>
                  <a:pt x="231039" y="253128"/>
                </a:lnTo>
                <a:lnTo>
                  <a:pt x="227308" y="260600"/>
                </a:lnTo>
                <a:lnTo>
                  <a:pt x="222343" y="267228"/>
                </a:lnTo>
                <a:lnTo>
                  <a:pt x="219630" y="270385"/>
                </a:lnTo>
                <a:lnTo>
                  <a:pt x="217821" y="273482"/>
                </a:lnTo>
                <a:lnTo>
                  <a:pt x="214283" y="282580"/>
                </a:lnTo>
                <a:lnTo>
                  <a:pt x="209939" y="288573"/>
                </a:lnTo>
                <a:lnTo>
                  <a:pt x="206400" y="291560"/>
                </a:lnTo>
                <a:lnTo>
                  <a:pt x="202056" y="294544"/>
                </a:lnTo>
                <a:lnTo>
                  <a:pt x="197175" y="297525"/>
                </a:lnTo>
                <a:lnTo>
                  <a:pt x="192929" y="300504"/>
                </a:lnTo>
                <a:lnTo>
                  <a:pt x="189106" y="303483"/>
                </a:lnTo>
                <a:lnTo>
                  <a:pt x="182213" y="309439"/>
                </a:lnTo>
                <a:lnTo>
                  <a:pt x="175842" y="315393"/>
                </a:lnTo>
                <a:lnTo>
                  <a:pt x="171762" y="317377"/>
                </a:lnTo>
                <a:lnTo>
                  <a:pt x="167058" y="318701"/>
                </a:lnTo>
                <a:lnTo>
                  <a:pt x="161937" y="319583"/>
                </a:lnTo>
                <a:lnTo>
                  <a:pt x="157531" y="321163"/>
                </a:lnTo>
                <a:lnTo>
                  <a:pt x="153601" y="323208"/>
                </a:lnTo>
                <a:lnTo>
                  <a:pt x="149989" y="325564"/>
                </a:lnTo>
                <a:lnTo>
                  <a:pt x="145597" y="328127"/>
                </a:lnTo>
                <a:lnTo>
                  <a:pt x="140685" y="330828"/>
                </a:lnTo>
                <a:lnTo>
                  <a:pt x="135425" y="333621"/>
                </a:lnTo>
                <a:lnTo>
                  <a:pt x="130927" y="335482"/>
                </a:lnTo>
                <a:lnTo>
                  <a:pt x="126936" y="336724"/>
                </a:lnTo>
                <a:lnTo>
                  <a:pt x="123283" y="337551"/>
                </a:lnTo>
                <a:lnTo>
                  <a:pt x="118863" y="338103"/>
                </a:lnTo>
                <a:lnTo>
                  <a:pt x="113932" y="338471"/>
                </a:lnTo>
                <a:lnTo>
                  <a:pt x="108661" y="338716"/>
                </a:lnTo>
                <a:lnTo>
                  <a:pt x="104154" y="339871"/>
                </a:lnTo>
                <a:lnTo>
                  <a:pt x="100157" y="341634"/>
                </a:lnTo>
                <a:lnTo>
                  <a:pt x="96501" y="343801"/>
                </a:lnTo>
                <a:lnTo>
                  <a:pt x="93071" y="344254"/>
                </a:lnTo>
                <a:lnTo>
                  <a:pt x="89792" y="343563"/>
                </a:lnTo>
                <a:lnTo>
                  <a:pt x="86614" y="342111"/>
                </a:lnTo>
                <a:lnTo>
                  <a:pt x="83503" y="342135"/>
                </a:lnTo>
                <a:lnTo>
                  <a:pt x="80437" y="343143"/>
                </a:lnTo>
                <a:lnTo>
                  <a:pt x="77401" y="344807"/>
                </a:lnTo>
                <a:lnTo>
                  <a:pt x="71381" y="346656"/>
                </a:lnTo>
                <a:lnTo>
                  <a:pt x="68387" y="347149"/>
                </a:lnTo>
                <a:lnTo>
                  <a:pt x="65399" y="346486"/>
                </a:lnTo>
                <a:lnTo>
                  <a:pt x="59433" y="343103"/>
                </a:lnTo>
                <a:lnTo>
                  <a:pt x="53469" y="33920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44" name="SMARTInkAnnotation196"/>
          <p:cNvSpPr/>
          <p:nvPr/>
        </p:nvSpPr>
        <p:spPr bwMode="auto">
          <a:xfrm>
            <a:off x="1973460" y="1232296"/>
            <a:ext cx="116087" cy="205371"/>
          </a:xfrm>
          <a:custGeom>
            <a:avLst/>
            <a:gdLst/>
            <a:ahLst/>
            <a:cxnLst/>
            <a:rect l="0" t="0" r="0" b="0"/>
            <a:pathLst>
              <a:path w="116087" h="205371">
                <a:moveTo>
                  <a:pt x="0" y="80368"/>
                </a:moveTo>
                <a:lnTo>
                  <a:pt x="0" y="89849"/>
                </a:lnTo>
                <a:lnTo>
                  <a:pt x="993" y="93634"/>
                </a:lnTo>
                <a:lnTo>
                  <a:pt x="2646" y="97149"/>
                </a:lnTo>
                <a:lnTo>
                  <a:pt x="4741" y="100485"/>
                </a:lnTo>
                <a:lnTo>
                  <a:pt x="7068" y="106837"/>
                </a:lnTo>
                <a:lnTo>
                  <a:pt x="8102" y="112968"/>
                </a:lnTo>
                <a:lnTo>
                  <a:pt x="8562" y="119000"/>
                </a:lnTo>
                <a:lnTo>
                  <a:pt x="9677" y="122990"/>
                </a:lnTo>
                <a:lnTo>
                  <a:pt x="11413" y="127634"/>
                </a:lnTo>
                <a:lnTo>
                  <a:pt x="13561" y="132714"/>
                </a:lnTo>
                <a:lnTo>
                  <a:pt x="14994" y="137093"/>
                </a:lnTo>
                <a:lnTo>
                  <a:pt x="15949" y="141005"/>
                </a:lnTo>
                <a:lnTo>
                  <a:pt x="16586" y="144605"/>
                </a:lnTo>
                <a:lnTo>
                  <a:pt x="18003" y="147997"/>
                </a:lnTo>
                <a:lnTo>
                  <a:pt x="19940" y="151251"/>
                </a:lnTo>
                <a:lnTo>
                  <a:pt x="22223" y="154412"/>
                </a:lnTo>
                <a:lnTo>
                  <a:pt x="24760" y="160571"/>
                </a:lnTo>
                <a:lnTo>
                  <a:pt x="25887" y="166615"/>
                </a:lnTo>
                <a:lnTo>
                  <a:pt x="26389" y="172609"/>
                </a:lnTo>
                <a:lnTo>
                  <a:pt x="27514" y="175596"/>
                </a:lnTo>
                <a:lnTo>
                  <a:pt x="29257" y="178580"/>
                </a:lnTo>
                <a:lnTo>
                  <a:pt x="31411" y="181561"/>
                </a:lnTo>
                <a:lnTo>
                  <a:pt x="33805" y="187520"/>
                </a:lnTo>
                <a:lnTo>
                  <a:pt x="34868" y="193475"/>
                </a:lnTo>
                <a:lnTo>
                  <a:pt x="35341" y="199429"/>
                </a:lnTo>
                <a:lnTo>
                  <a:pt x="35718" y="205370"/>
                </a:lnTo>
                <a:lnTo>
                  <a:pt x="35719" y="200639"/>
                </a:lnTo>
                <a:lnTo>
                  <a:pt x="34727" y="198251"/>
                </a:lnTo>
                <a:lnTo>
                  <a:pt x="33073" y="195668"/>
                </a:lnTo>
                <a:lnTo>
                  <a:pt x="30979" y="192953"/>
                </a:lnTo>
                <a:lnTo>
                  <a:pt x="29582" y="190151"/>
                </a:lnTo>
                <a:lnTo>
                  <a:pt x="28031" y="184392"/>
                </a:lnTo>
                <a:lnTo>
                  <a:pt x="27341" y="178525"/>
                </a:lnTo>
                <a:lnTo>
                  <a:pt x="27157" y="175572"/>
                </a:lnTo>
                <a:lnTo>
                  <a:pt x="26042" y="171618"/>
                </a:lnTo>
                <a:lnTo>
                  <a:pt x="24307" y="166998"/>
                </a:lnTo>
                <a:lnTo>
                  <a:pt x="22158" y="161934"/>
                </a:lnTo>
                <a:lnTo>
                  <a:pt x="20725" y="156573"/>
                </a:lnTo>
                <a:lnTo>
                  <a:pt x="19770" y="151015"/>
                </a:lnTo>
                <a:lnTo>
                  <a:pt x="19133" y="145325"/>
                </a:lnTo>
                <a:lnTo>
                  <a:pt x="18709" y="139548"/>
                </a:lnTo>
                <a:lnTo>
                  <a:pt x="18426" y="133712"/>
                </a:lnTo>
                <a:lnTo>
                  <a:pt x="18237" y="127837"/>
                </a:lnTo>
                <a:lnTo>
                  <a:pt x="17119" y="122928"/>
                </a:lnTo>
                <a:lnTo>
                  <a:pt x="15382" y="118663"/>
                </a:lnTo>
                <a:lnTo>
                  <a:pt x="13231" y="114827"/>
                </a:lnTo>
                <a:lnTo>
                  <a:pt x="11797" y="110286"/>
                </a:lnTo>
                <a:lnTo>
                  <a:pt x="10842" y="105274"/>
                </a:lnTo>
                <a:lnTo>
                  <a:pt x="10204" y="99949"/>
                </a:lnTo>
                <a:lnTo>
                  <a:pt x="9780" y="95406"/>
                </a:lnTo>
                <a:lnTo>
                  <a:pt x="9496" y="91385"/>
                </a:lnTo>
                <a:lnTo>
                  <a:pt x="9308" y="87713"/>
                </a:lnTo>
                <a:lnTo>
                  <a:pt x="9098" y="78341"/>
                </a:lnTo>
                <a:lnTo>
                  <a:pt x="9042" y="73063"/>
                </a:lnTo>
                <a:lnTo>
                  <a:pt x="9997" y="68553"/>
                </a:lnTo>
                <a:lnTo>
                  <a:pt x="11626" y="64553"/>
                </a:lnTo>
                <a:lnTo>
                  <a:pt x="16628" y="55746"/>
                </a:lnTo>
                <a:lnTo>
                  <a:pt x="17039" y="53039"/>
                </a:lnTo>
                <a:lnTo>
                  <a:pt x="17313" y="49250"/>
                </a:lnTo>
                <a:lnTo>
                  <a:pt x="17495" y="44740"/>
                </a:lnTo>
                <a:lnTo>
                  <a:pt x="18609" y="41733"/>
                </a:lnTo>
                <a:lnTo>
                  <a:pt x="20344" y="39729"/>
                </a:lnTo>
                <a:lnTo>
                  <a:pt x="22492" y="38392"/>
                </a:lnTo>
                <a:lnTo>
                  <a:pt x="24917" y="36509"/>
                </a:lnTo>
                <a:lnTo>
                  <a:pt x="27525" y="34261"/>
                </a:lnTo>
                <a:lnTo>
                  <a:pt x="30257" y="31771"/>
                </a:lnTo>
                <a:lnTo>
                  <a:pt x="35937" y="26357"/>
                </a:lnTo>
                <a:lnTo>
                  <a:pt x="47668" y="14798"/>
                </a:lnTo>
                <a:lnTo>
                  <a:pt x="50630" y="12842"/>
                </a:lnTo>
                <a:lnTo>
                  <a:pt x="53598" y="11538"/>
                </a:lnTo>
                <a:lnTo>
                  <a:pt x="56568" y="10669"/>
                </a:lnTo>
                <a:lnTo>
                  <a:pt x="60532" y="9097"/>
                </a:lnTo>
                <a:lnTo>
                  <a:pt x="65160" y="7057"/>
                </a:lnTo>
                <a:lnTo>
                  <a:pt x="70229" y="4705"/>
                </a:lnTo>
                <a:lnTo>
                  <a:pt x="74601" y="3137"/>
                </a:lnTo>
                <a:lnTo>
                  <a:pt x="78507" y="2091"/>
                </a:lnTo>
                <a:lnTo>
                  <a:pt x="82104" y="1394"/>
                </a:lnTo>
                <a:lnTo>
                  <a:pt x="85494" y="930"/>
                </a:lnTo>
                <a:lnTo>
                  <a:pt x="88746" y="620"/>
                </a:lnTo>
                <a:lnTo>
                  <a:pt x="91906" y="413"/>
                </a:lnTo>
                <a:lnTo>
                  <a:pt x="95998" y="276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45" name="SMARTInkAnnotation197"/>
          <p:cNvSpPr/>
          <p:nvPr/>
        </p:nvSpPr>
        <p:spPr bwMode="auto">
          <a:xfrm>
            <a:off x="2143125" y="1250156"/>
            <a:ext cx="8930" cy="133946"/>
          </a:xfrm>
          <a:custGeom>
            <a:avLst/>
            <a:gdLst/>
            <a:ahLst/>
            <a:cxnLst/>
            <a:rect l="0" t="0" r="0" b="0"/>
            <a:pathLst>
              <a:path w="8930" h="133946">
                <a:moveTo>
                  <a:pt x="0" y="0"/>
                </a:moveTo>
                <a:lnTo>
                  <a:pt x="0" y="72806"/>
                </a:lnTo>
                <a:lnTo>
                  <a:pt x="992" y="76318"/>
                </a:lnTo>
                <a:lnTo>
                  <a:pt x="2645" y="79652"/>
                </a:lnTo>
                <a:lnTo>
                  <a:pt x="4740" y="82867"/>
                </a:lnTo>
                <a:lnTo>
                  <a:pt x="6136" y="86995"/>
                </a:lnTo>
                <a:lnTo>
                  <a:pt x="7067" y="91731"/>
                </a:lnTo>
                <a:lnTo>
                  <a:pt x="8561" y="104109"/>
                </a:lnTo>
                <a:lnTo>
                  <a:pt x="8684" y="106117"/>
                </a:lnTo>
                <a:lnTo>
                  <a:pt x="8820" y="110994"/>
                </a:lnTo>
                <a:lnTo>
                  <a:pt x="8929" y="13394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46" name="SMARTInkAnnotation198"/>
          <p:cNvSpPr/>
          <p:nvPr/>
        </p:nvSpPr>
        <p:spPr bwMode="auto">
          <a:xfrm>
            <a:off x="2107406" y="1160859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0" y="0"/>
                </a:moveTo>
                <a:lnTo>
                  <a:pt x="4740" y="0"/>
                </a:lnTo>
                <a:lnTo>
                  <a:pt x="8121" y="1984"/>
                </a:lnTo>
                <a:lnTo>
                  <a:pt x="12359" y="5292"/>
                </a:lnTo>
                <a:lnTo>
                  <a:pt x="26789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47" name="SMARTInkAnnotation199"/>
          <p:cNvSpPr/>
          <p:nvPr/>
        </p:nvSpPr>
        <p:spPr bwMode="auto">
          <a:xfrm>
            <a:off x="2205755" y="1214437"/>
            <a:ext cx="115964" cy="130129"/>
          </a:xfrm>
          <a:custGeom>
            <a:avLst/>
            <a:gdLst/>
            <a:ahLst/>
            <a:cxnLst/>
            <a:rect l="0" t="0" r="0" b="0"/>
            <a:pathLst>
              <a:path w="115964" h="130129">
                <a:moveTo>
                  <a:pt x="89174" y="0"/>
                </a:moveTo>
                <a:lnTo>
                  <a:pt x="72924" y="0"/>
                </a:lnTo>
                <a:lnTo>
                  <a:pt x="69384" y="2646"/>
                </a:lnTo>
                <a:lnTo>
                  <a:pt x="67051" y="4741"/>
                </a:lnTo>
                <a:lnTo>
                  <a:pt x="63511" y="7129"/>
                </a:lnTo>
                <a:lnTo>
                  <a:pt x="59167" y="9714"/>
                </a:lnTo>
                <a:lnTo>
                  <a:pt x="54287" y="12429"/>
                </a:lnTo>
                <a:lnTo>
                  <a:pt x="50041" y="14239"/>
                </a:lnTo>
                <a:lnTo>
                  <a:pt x="46218" y="15446"/>
                </a:lnTo>
                <a:lnTo>
                  <a:pt x="42677" y="16250"/>
                </a:lnTo>
                <a:lnTo>
                  <a:pt x="39325" y="17779"/>
                </a:lnTo>
                <a:lnTo>
                  <a:pt x="36097" y="19790"/>
                </a:lnTo>
                <a:lnTo>
                  <a:pt x="32954" y="22123"/>
                </a:lnTo>
                <a:lnTo>
                  <a:pt x="29865" y="25663"/>
                </a:lnTo>
                <a:lnTo>
                  <a:pt x="26815" y="30007"/>
                </a:lnTo>
                <a:lnTo>
                  <a:pt x="23789" y="34888"/>
                </a:lnTo>
                <a:lnTo>
                  <a:pt x="20779" y="39133"/>
                </a:lnTo>
                <a:lnTo>
                  <a:pt x="17781" y="42956"/>
                </a:lnTo>
                <a:lnTo>
                  <a:pt x="14789" y="46497"/>
                </a:lnTo>
                <a:lnTo>
                  <a:pt x="12795" y="50842"/>
                </a:lnTo>
                <a:lnTo>
                  <a:pt x="11466" y="55723"/>
                </a:lnTo>
                <a:lnTo>
                  <a:pt x="10580" y="60961"/>
                </a:lnTo>
                <a:lnTo>
                  <a:pt x="8997" y="65445"/>
                </a:lnTo>
                <a:lnTo>
                  <a:pt x="6949" y="69427"/>
                </a:lnTo>
                <a:lnTo>
                  <a:pt x="4592" y="73074"/>
                </a:lnTo>
                <a:lnTo>
                  <a:pt x="3020" y="76497"/>
                </a:lnTo>
                <a:lnTo>
                  <a:pt x="1972" y="79771"/>
                </a:lnTo>
                <a:lnTo>
                  <a:pt x="1274" y="82947"/>
                </a:lnTo>
                <a:lnTo>
                  <a:pt x="808" y="87048"/>
                </a:lnTo>
                <a:lnTo>
                  <a:pt x="498" y="91766"/>
                </a:lnTo>
                <a:lnTo>
                  <a:pt x="153" y="101308"/>
                </a:lnTo>
                <a:lnTo>
                  <a:pt x="0" y="108857"/>
                </a:lnTo>
                <a:lnTo>
                  <a:pt x="951" y="112259"/>
                </a:lnTo>
                <a:lnTo>
                  <a:pt x="2577" y="115519"/>
                </a:lnTo>
                <a:lnTo>
                  <a:pt x="7576" y="123140"/>
                </a:lnTo>
                <a:lnTo>
                  <a:pt x="8979" y="123765"/>
                </a:lnTo>
                <a:lnTo>
                  <a:pt x="10906" y="124182"/>
                </a:lnTo>
                <a:lnTo>
                  <a:pt x="16387" y="124851"/>
                </a:lnTo>
                <a:lnTo>
                  <a:pt x="19782" y="127588"/>
                </a:lnTo>
                <a:lnTo>
                  <a:pt x="22077" y="129707"/>
                </a:lnTo>
                <a:lnTo>
                  <a:pt x="23607" y="130128"/>
                </a:lnTo>
                <a:lnTo>
                  <a:pt x="24627" y="129416"/>
                </a:lnTo>
                <a:lnTo>
                  <a:pt x="25306" y="127949"/>
                </a:lnTo>
                <a:lnTo>
                  <a:pt x="26752" y="126971"/>
                </a:lnTo>
                <a:lnTo>
                  <a:pt x="28708" y="126320"/>
                </a:lnTo>
                <a:lnTo>
                  <a:pt x="31004" y="125885"/>
                </a:lnTo>
                <a:lnTo>
                  <a:pt x="33527" y="124603"/>
                </a:lnTo>
                <a:lnTo>
                  <a:pt x="36201" y="122756"/>
                </a:lnTo>
                <a:lnTo>
                  <a:pt x="38976" y="120533"/>
                </a:lnTo>
                <a:lnTo>
                  <a:pt x="40826" y="118058"/>
                </a:lnTo>
                <a:lnTo>
                  <a:pt x="42059" y="115417"/>
                </a:lnTo>
                <a:lnTo>
                  <a:pt x="42881" y="112663"/>
                </a:lnTo>
                <a:lnTo>
                  <a:pt x="44421" y="110828"/>
                </a:lnTo>
                <a:lnTo>
                  <a:pt x="46440" y="109604"/>
                </a:lnTo>
                <a:lnTo>
                  <a:pt x="48779" y="108788"/>
                </a:lnTo>
                <a:lnTo>
                  <a:pt x="50337" y="107252"/>
                </a:lnTo>
                <a:lnTo>
                  <a:pt x="51377" y="105236"/>
                </a:lnTo>
                <a:lnTo>
                  <a:pt x="52070" y="102899"/>
                </a:lnTo>
                <a:lnTo>
                  <a:pt x="53524" y="99358"/>
                </a:lnTo>
                <a:lnTo>
                  <a:pt x="55485" y="95012"/>
                </a:lnTo>
                <a:lnTo>
                  <a:pt x="57785" y="90130"/>
                </a:lnTo>
                <a:lnTo>
                  <a:pt x="59318" y="85884"/>
                </a:lnTo>
                <a:lnTo>
                  <a:pt x="60340" y="82060"/>
                </a:lnTo>
                <a:lnTo>
                  <a:pt x="61022" y="78520"/>
                </a:lnTo>
                <a:lnTo>
                  <a:pt x="61476" y="74175"/>
                </a:lnTo>
                <a:lnTo>
                  <a:pt x="61779" y="69293"/>
                </a:lnTo>
                <a:lnTo>
                  <a:pt x="61981" y="64055"/>
                </a:lnTo>
                <a:lnTo>
                  <a:pt x="63108" y="59571"/>
                </a:lnTo>
                <a:lnTo>
                  <a:pt x="64852" y="55589"/>
                </a:lnTo>
                <a:lnTo>
                  <a:pt x="67006" y="51942"/>
                </a:lnTo>
                <a:lnTo>
                  <a:pt x="68442" y="48519"/>
                </a:lnTo>
                <a:lnTo>
                  <a:pt x="69400" y="45244"/>
                </a:lnTo>
                <a:lnTo>
                  <a:pt x="70038" y="42069"/>
                </a:lnTo>
                <a:lnTo>
                  <a:pt x="70464" y="37968"/>
                </a:lnTo>
                <a:lnTo>
                  <a:pt x="70747" y="33249"/>
                </a:lnTo>
                <a:lnTo>
                  <a:pt x="71281" y="18760"/>
                </a:lnTo>
                <a:lnTo>
                  <a:pt x="71314" y="9321"/>
                </a:lnTo>
                <a:lnTo>
                  <a:pt x="71315" y="56566"/>
                </a:lnTo>
                <a:lnTo>
                  <a:pt x="72307" y="60531"/>
                </a:lnTo>
                <a:lnTo>
                  <a:pt x="73961" y="65159"/>
                </a:lnTo>
                <a:lnTo>
                  <a:pt x="76055" y="70228"/>
                </a:lnTo>
                <a:lnTo>
                  <a:pt x="77451" y="74600"/>
                </a:lnTo>
                <a:lnTo>
                  <a:pt x="78383" y="78507"/>
                </a:lnTo>
                <a:lnTo>
                  <a:pt x="79003" y="82104"/>
                </a:lnTo>
                <a:lnTo>
                  <a:pt x="80409" y="85494"/>
                </a:lnTo>
                <a:lnTo>
                  <a:pt x="82338" y="88746"/>
                </a:lnTo>
                <a:lnTo>
                  <a:pt x="84617" y="91906"/>
                </a:lnTo>
                <a:lnTo>
                  <a:pt x="86136" y="95005"/>
                </a:lnTo>
                <a:lnTo>
                  <a:pt x="87149" y="98063"/>
                </a:lnTo>
                <a:lnTo>
                  <a:pt x="87824" y="101094"/>
                </a:lnTo>
                <a:lnTo>
                  <a:pt x="89266" y="104107"/>
                </a:lnTo>
                <a:lnTo>
                  <a:pt x="91220" y="107108"/>
                </a:lnTo>
                <a:lnTo>
                  <a:pt x="96744" y="114312"/>
                </a:lnTo>
                <a:lnTo>
                  <a:pt x="100145" y="117944"/>
                </a:lnTo>
                <a:lnTo>
                  <a:pt x="102441" y="120301"/>
                </a:lnTo>
                <a:lnTo>
                  <a:pt x="104964" y="121873"/>
                </a:lnTo>
                <a:lnTo>
                  <a:pt x="107639" y="122920"/>
                </a:lnTo>
                <a:lnTo>
                  <a:pt x="115963" y="12501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48" name="SMARTInkAnnotation200"/>
          <p:cNvSpPr/>
          <p:nvPr/>
        </p:nvSpPr>
        <p:spPr bwMode="auto">
          <a:xfrm>
            <a:off x="2357437" y="1178841"/>
            <a:ext cx="133946" cy="169506"/>
          </a:xfrm>
          <a:custGeom>
            <a:avLst/>
            <a:gdLst/>
            <a:ahLst/>
            <a:cxnLst/>
            <a:rect l="0" t="0" r="0" b="0"/>
            <a:pathLst>
              <a:path w="133946" h="169506">
                <a:moveTo>
                  <a:pt x="0" y="44526"/>
                </a:moveTo>
                <a:lnTo>
                  <a:pt x="0" y="56955"/>
                </a:lnTo>
                <a:lnTo>
                  <a:pt x="992" y="59757"/>
                </a:lnTo>
                <a:lnTo>
                  <a:pt x="2646" y="62617"/>
                </a:lnTo>
                <a:lnTo>
                  <a:pt x="4740" y="65517"/>
                </a:lnTo>
                <a:lnTo>
                  <a:pt x="6137" y="69434"/>
                </a:lnTo>
                <a:lnTo>
                  <a:pt x="7068" y="74030"/>
                </a:lnTo>
                <a:lnTo>
                  <a:pt x="7688" y="79078"/>
                </a:lnTo>
                <a:lnTo>
                  <a:pt x="8102" y="83435"/>
                </a:lnTo>
                <a:lnTo>
                  <a:pt x="8378" y="87333"/>
                </a:lnTo>
                <a:lnTo>
                  <a:pt x="8562" y="90923"/>
                </a:lnTo>
                <a:lnTo>
                  <a:pt x="8766" y="100204"/>
                </a:lnTo>
                <a:lnTo>
                  <a:pt x="8821" y="105457"/>
                </a:lnTo>
                <a:lnTo>
                  <a:pt x="9849" y="109951"/>
                </a:lnTo>
                <a:lnTo>
                  <a:pt x="11527" y="113940"/>
                </a:lnTo>
                <a:lnTo>
                  <a:pt x="13638" y="117591"/>
                </a:lnTo>
                <a:lnTo>
                  <a:pt x="15045" y="121017"/>
                </a:lnTo>
                <a:lnTo>
                  <a:pt x="15983" y="124293"/>
                </a:lnTo>
                <a:lnTo>
                  <a:pt x="16608" y="127470"/>
                </a:lnTo>
                <a:lnTo>
                  <a:pt x="17026" y="131572"/>
                </a:lnTo>
                <a:lnTo>
                  <a:pt x="17303" y="136291"/>
                </a:lnTo>
                <a:lnTo>
                  <a:pt x="17749" y="148642"/>
                </a:lnTo>
                <a:lnTo>
                  <a:pt x="17849" y="159104"/>
                </a:lnTo>
                <a:lnTo>
                  <a:pt x="17859" y="169505"/>
                </a:lnTo>
                <a:lnTo>
                  <a:pt x="25548" y="161850"/>
                </a:lnTo>
                <a:lnTo>
                  <a:pt x="25962" y="159453"/>
                </a:lnTo>
                <a:lnTo>
                  <a:pt x="26238" y="155870"/>
                </a:lnTo>
                <a:lnTo>
                  <a:pt x="26544" y="147590"/>
                </a:lnTo>
                <a:lnTo>
                  <a:pt x="26680" y="140603"/>
                </a:lnTo>
                <a:lnTo>
                  <a:pt x="27709" y="136358"/>
                </a:lnTo>
                <a:lnTo>
                  <a:pt x="29387" y="131545"/>
                </a:lnTo>
                <a:lnTo>
                  <a:pt x="31497" y="126351"/>
                </a:lnTo>
                <a:lnTo>
                  <a:pt x="32904" y="121896"/>
                </a:lnTo>
                <a:lnTo>
                  <a:pt x="33843" y="117934"/>
                </a:lnTo>
                <a:lnTo>
                  <a:pt x="34468" y="114300"/>
                </a:lnTo>
                <a:lnTo>
                  <a:pt x="34885" y="109894"/>
                </a:lnTo>
                <a:lnTo>
                  <a:pt x="35163" y="104972"/>
                </a:lnTo>
                <a:lnTo>
                  <a:pt x="35348" y="99706"/>
                </a:lnTo>
                <a:lnTo>
                  <a:pt x="36464" y="94211"/>
                </a:lnTo>
                <a:lnTo>
                  <a:pt x="38200" y="88563"/>
                </a:lnTo>
                <a:lnTo>
                  <a:pt x="40349" y="82814"/>
                </a:lnTo>
                <a:lnTo>
                  <a:pt x="41783" y="76996"/>
                </a:lnTo>
                <a:lnTo>
                  <a:pt x="42738" y="71134"/>
                </a:lnTo>
                <a:lnTo>
                  <a:pt x="43375" y="65241"/>
                </a:lnTo>
                <a:lnTo>
                  <a:pt x="43799" y="59328"/>
                </a:lnTo>
                <a:lnTo>
                  <a:pt x="44082" y="53402"/>
                </a:lnTo>
                <a:lnTo>
                  <a:pt x="44271" y="47467"/>
                </a:lnTo>
                <a:lnTo>
                  <a:pt x="45389" y="42517"/>
                </a:lnTo>
                <a:lnTo>
                  <a:pt x="47127" y="38226"/>
                </a:lnTo>
                <a:lnTo>
                  <a:pt x="49277" y="34373"/>
                </a:lnTo>
                <a:lnTo>
                  <a:pt x="50710" y="30812"/>
                </a:lnTo>
                <a:lnTo>
                  <a:pt x="51666" y="27446"/>
                </a:lnTo>
                <a:lnTo>
                  <a:pt x="52304" y="24209"/>
                </a:lnTo>
                <a:lnTo>
                  <a:pt x="53721" y="21060"/>
                </a:lnTo>
                <a:lnTo>
                  <a:pt x="55657" y="17968"/>
                </a:lnTo>
                <a:lnTo>
                  <a:pt x="61155" y="10616"/>
                </a:lnTo>
                <a:lnTo>
                  <a:pt x="64552" y="6965"/>
                </a:lnTo>
                <a:lnTo>
                  <a:pt x="70077" y="1277"/>
                </a:lnTo>
                <a:lnTo>
                  <a:pt x="71523" y="811"/>
                </a:lnTo>
                <a:lnTo>
                  <a:pt x="73479" y="500"/>
                </a:lnTo>
                <a:lnTo>
                  <a:pt x="79006" y="0"/>
                </a:lnTo>
                <a:lnTo>
                  <a:pt x="82408" y="2578"/>
                </a:lnTo>
                <a:lnTo>
                  <a:pt x="84705" y="4654"/>
                </a:lnTo>
                <a:lnTo>
                  <a:pt x="89902" y="9607"/>
                </a:lnTo>
                <a:lnTo>
                  <a:pt x="102480" y="22001"/>
                </a:lnTo>
                <a:lnTo>
                  <a:pt x="104038" y="24549"/>
                </a:lnTo>
                <a:lnTo>
                  <a:pt x="105078" y="27239"/>
                </a:lnTo>
                <a:lnTo>
                  <a:pt x="105771" y="30025"/>
                </a:lnTo>
                <a:lnTo>
                  <a:pt x="107224" y="32874"/>
                </a:lnTo>
                <a:lnTo>
                  <a:pt x="109186" y="35766"/>
                </a:lnTo>
                <a:lnTo>
                  <a:pt x="111486" y="38686"/>
                </a:lnTo>
                <a:lnTo>
                  <a:pt x="113019" y="42617"/>
                </a:lnTo>
                <a:lnTo>
                  <a:pt x="114041" y="47222"/>
                </a:lnTo>
                <a:lnTo>
                  <a:pt x="114723" y="52276"/>
                </a:lnTo>
                <a:lnTo>
                  <a:pt x="115177" y="56638"/>
                </a:lnTo>
                <a:lnTo>
                  <a:pt x="115480" y="60538"/>
                </a:lnTo>
                <a:lnTo>
                  <a:pt x="115682" y="64130"/>
                </a:lnTo>
                <a:lnTo>
                  <a:pt x="116809" y="67517"/>
                </a:lnTo>
                <a:lnTo>
                  <a:pt x="118552" y="70767"/>
                </a:lnTo>
                <a:lnTo>
                  <a:pt x="120706" y="73926"/>
                </a:lnTo>
                <a:lnTo>
                  <a:pt x="122143" y="78017"/>
                </a:lnTo>
                <a:lnTo>
                  <a:pt x="123100" y="82728"/>
                </a:lnTo>
                <a:lnTo>
                  <a:pt x="123739" y="87853"/>
                </a:lnTo>
                <a:lnTo>
                  <a:pt x="124165" y="92262"/>
                </a:lnTo>
                <a:lnTo>
                  <a:pt x="124448" y="96194"/>
                </a:lnTo>
                <a:lnTo>
                  <a:pt x="124637" y="99807"/>
                </a:lnTo>
                <a:lnTo>
                  <a:pt x="124847" y="106468"/>
                </a:lnTo>
                <a:lnTo>
                  <a:pt x="124982" y="118828"/>
                </a:lnTo>
                <a:lnTo>
                  <a:pt x="125986" y="121842"/>
                </a:lnTo>
                <a:lnTo>
                  <a:pt x="127646" y="124843"/>
                </a:lnTo>
                <a:lnTo>
                  <a:pt x="129746" y="127836"/>
                </a:lnTo>
                <a:lnTo>
                  <a:pt x="131146" y="130824"/>
                </a:lnTo>
                <a:lnTo>
                  <a:pt x="132079" y="133808"/>
                </a:lnTo>
                <a:lnTo>
                  <a:pt x="133577" y="140985"/>
                </a:lnTo>
                <a:lnTo>
                  <a:pt x="133700" y="143559"/>
                </a:lnTo>
                <a:lnTo>
                  <a:pt x="133945" y="16061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49" name="SMARTInkAnnotation201"/>
          <p:cNvSpPr/>
          <p:nvPr/>
        </p:nvSpPr>
        <p:spPr bwMode="auto">
          <a:xfrm>
            <a:off x="2544960" y="1401961"/>
            <a:ext cx="26791" cy="258961"/>
          </a:xfrm>
          <a:custGeom>
            <a:avLst/>
            <a:gdLst/>
            <a:ahLst/>
            <a:cxnLst/>
            <a:rect l="0" t="0" r="0" b="0"/>
            <a:pathLst>
              <a:path w="26791" h="258961">
                <a:moveTo>
                  <a:pt x="0" y="0"/>
                </a:moveTo>
                <a:lnTo>
                  <a:pt x="0" y="68619"/>
                </a:lnTo>
                <a:lnTo>
                  <a:pt x="992" y="74520"/>
                </a:lnTo>
                <a:lnTo>
                  <a:pt x="2646" y="80437"/>
                </a:lnTo>
                <a:lnTo>
                  <a:pt x="4741" y="86367"/>
                </a:lnTo>
                <a:lnTo>
                  <a:pt x="6137" y="91312"/>
                </a:lnTo>
                <a:lnTo>
                  <a:pt x="7068" y="95601"/>
                </a:lnTo>
                <a:lnTo>
                  <a:pt x="7689" y="99453"/>
                </a:lnTo>
                <a:lnTo>
                  <a:pt x="8103" y="104005"/>
                </a:lnTo>
                <a:lnTo>
                  <a:pt x="8379" y="109024"/>
                </a:lnTo>
                <a:lnTo>
                  <a:pt x="8685" y="119892"/>
                </a:lnTo>
                <a:lnTo>
                  <a:pt x="8821" y="131337"/>
                </a:lnTo>
                <a:lnTo>
                  <a:pt x="9850" y="136175"/>
                </a:lnTo>
                <a:lnTo>
                  <a:pt x="11528" y="140393"/>
                </a:lnTo>
                <a:lnTo>
                  <a:pt x="13638" y="144196"/>
                </a:lnTo>
                <a:lnTo>
                  <a:pt x="15045" y="148717"/>
                </a:lnTo>
                <a:lnTo>
                  <a:pt x="15984" y="153715"/>
                </a:lnTo>
                <a:lnTo>
                  <a:pt x="16609" y="159031"/>
                </a:lnTo>
                <a:lnTo>
                  <a:pt x="17026" y="163567"/>
                </a:lnTo>
                <a:lnTo>
                  <a:pt x="17489" y="171254"/>
                </a:lnTo>
                <a:lnTo>
                  <a:pt x="17695" y="177977"/>
                </a:lnTo>
                <a:lnTo>
                  <a:pt x="17827" y="195118"/>
                </a:lnTo>
                <a:lnTo>
                  <a:pt x="17860" y="239327"/>
                </a:lnTo>
                <a:lnTo>
                  <a:pt x="18852" y="240911"/>
                </a:lnTo>
                <a:lnTo>
                  <a:pt x="20506" y="242959"/>
                </a:lnTo>
                <a:lnTo>
                  <a:pt x="25548" y="248634"/>
                </a:lnTo>
                <a:lnTo>
                  <a:pt x="26238" y="252056"/>
                </a:lnTo>
                <a:lnTo>
                  <a:pt x="26790" y="2589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50" name="SMARTInkAnnotation202"/>
          <p:cNvSpPr/>
          <p:nvPr/>
        </p:nvSpPr>
        <p:spPr bwMode="auto">
          <a:xfrm>
            <a:off x="2500680" y="1384246"/>
            <a:ext cx="240735" cy="223098"/>
          </a:xfrm>
          <a:custGeom>
            <a:avLst/>
            <a:gdLst/>
            <a:ahLst/>
            <a:cxnLst/>
            <a:rect l="0" t="0" r="0" b="0"/>
            <a:pathLst>
              <a:path w="240735" h="223098">
                <a:moveTo>
                  <a:pt x="8562" y="80222"/>
                </a:moveTo>
                <a:lnTo>
                  <a:pt x="3821" y="75482"/>
                </a:lnTo>
                <a:lnTo>
                  <a:pt x="2425" y="73093"/>
                </a:lnTo>
                <a:lnTo>
                  <a:pt x="874" y="67793"/>
                </a:lnTo>
                <a:lnTo>
                  <a:pt x="0" y="63972"/>
                </a:lnTo>
                <a:lnTo>
                  <a:pt x="2441" y="60432"/>
                </a:lnTo>
                <a:lnTo>
                  <a:pt x="4482" y="58099"/>
                </a:lnTo>
                <a:lnTo>
                  <a:pt x="5842" y="55552"/>
                </a:lnTo>
                <a:lnTo>
                  <a:pt x="7352" y="50075"/>
                </a:lnTo>
                <a:lnTo>
                  <a:pt x="10670" y="44334"/>
                </a:lnTo>
                <a:lnTo>
                  <a:pt x="15452" y="38475"/>
                </a:lnTo>
                <a:lnTo>
                  <a:pt x="20885" y="32564"/>
                </a:lnTo>
                <a:lnTo>
                  <a:pt x="29521" y="23657"/>
                </a:lnTo>
                <a:lnTo>
                  <a:pt x="32456" y="21677"/>
                </a:lnTo>
                <a:lnTo>
                  <a:pt x="38364" y="19475"/>
                </a:lnTo>
                <a:lnTo>
                  <a:pt x="42321" y="17896"/>
                </a:lnTo>
                <a:lnTo>
                  <a:pt x="46943" y="15851"/>
                </a:lnTo>
                <a:lnTo>
                  <a:pt x="52008" y="13496"/>
                </a:lnTo>
                <a:lnTo>
                  <a:pt x="56378" y="10933"/>
                </a:lnTo>
                <a:lnTo>
                  <a:pt x="63879" y="5440"/>
                </a:lnTo>
                <a:lnTo>
                  <a:pt x="68260" y="3578"/>
                </a:lnTo>
                <a:lnTo>
                  <a:pt x="73165" y="2337"/>
                </a:lnTo>
                <a:lnTo>
                  <a:pt x="78420" y="1510"/>
                </a:lnTo>
                <a:lnTo>
                  <a:pt x="83907" y="958"/>
                </a:lnTo>
                <a:lnTo>
                  <a:pt x="89550" y="590"/>
                </a:lnTo>
                <a:lnTo>
                  <a:pt x="100119" y="182"/>
                </a:lnTo>
                <a:lnTo>
                  <a:pt x="108123" y="0"/>
                </a:lnTo>
                <a:lnTo>
                  <a:pt x="111647" y="944"/>
                </a:lnTo>
                <a:lnTo>
                  <a:pt x="118208" y="4638"/>
                </a:lnTo>
                <a:lnTo>
                  <a:pt x="124431" y="6942"/>
                </a:lnTo>
                <a:lnTo>
                  <a:pt x="130505" y="7966"/>
                </a:lnTo>
                <a:lnTo>
                  <a:pt x="136511" y="8421"/>
                </a:lnTo>
                <a:lnTo>
                  <a:pt x="139502" y="9534"/>
                </a:lnTo>
                <a:lnTo>
                  <a:pt x="145471" y="13417"/>
                </a:lnTo>
                <a:lnTo>
                  <a:pt x="147459" y="15842"/>
                </a:lnTo>
                <a:lnTo>
                  <a:pt x="148785" y="18450"/>
                </a:lnTo>
                <a:lnTo>
                  <a:pt x="150258" y="23995"/>
                </a:lnTo>
                <a:lnTo>
                  <a:pt x="150913" y="29766"/>
                </a:lnTo>
                <a:lnTo>
                  <a:pt x="151204" y="35638"/>
                </a:lnTo>
                <a:lnTo>
                  <a:pt x="151282" y="38593"/>
                </a:lnTo>
                <a:lnTo>
                  <a:pt x="150341" y="42548"/>
                </a:lnTo>
                <a:lnTo>
                  <a:pt x="148722" y="47168"/>
                </a:lnTo>
                <a:lnTo>
                  <a:pt x="146650" y="52233"/>
                </a:lnTo>
                <a:lnTo>
                  <a:pt x="144277" y="56602"/>
                </a:lnTo>
                <a:lnTo>
                  <a:pt x="141703" y="60507"/>
                </a:lnTo>
                <a:lnTo>
                  <a:pt x="138994" y="64102"/>
                </a:lnTo>
                <a:lnTo>
                  <a:pt x="133339" y="70743"/>
                </a:lnTo>
                <a:lnTo>
                  <a:pt x="127518" y="77001"/>
                </a:lnTo>
                <a:lnTo>
                  <a:pt x="121624" y="83090"/>
                </a:lnTo>
                <a:lnTo>
                  <a:pt x="117671" y="86103"/>
                </a:lnTo>
                <a:lnTo>
                  <a:pt x="113051" y="89103"/>
                </a:lnTo>
                <a:lnTo>
                  <a:pt x="107987" y="92096"/>
                </a:lnTo>
                <a:lnTo>
                  <a:pt x="103619" y="95084"/>
                </a:lnTo>
                <a:lnTo>
                  <a:pt x="96119" y="101049"/>
                </a:lnTo>
                <a:lnTo>
                  <a:pt x="89479" y="107007"/>
                </a:lnTo>
                <a:lnTo>
                  <a:pt x="83220" y="112962"/>
                </a:lnTo>
                <a:lnTo>
                  <a:pt x="68125" y="127847"/>
                </a:lnTo>
                <a:lnTo>
                  <a:pt x="65138" y="129832"/>
                </a:lnTo>
                <a:lnTo>
                  <a:pt x="59173" y="132036"/>
                </a:lnTo>
                <a:lnTo>
                  <a:pt x="53214" y="135662"/>
                </a:lnTo>
                <a:lnTo>
                  <a:pt x="46045" y="141334"/>
                </a:lnTo>
                <a:lnTo>
                  <a:pt x="40063" y="147057"/>
                </a:lnTo>
                <a:lnTo>
                  <a:pt x="35387" y="151624"/>
                </a:lnTo>
                <a:lnTo>
                  <a:pt x="65163" y="151659"/>
                </a:lnTo>
                <a:lnTo>
                  <a:pt x="69116" y="152652"/>
                </a:lnTo>
                <a:lnTo>
                  <a:pt x="73736" y="154306"/>
                </a:lnTo>
                <a:lnTo>
                  <a:pt x="78800" y="156400"/>
                </a:lnTo>
                <a:lnTo>
                  <a:pt x="83169" y="157797"/>
                </a:lnTo>
                <a:lnTo>
                  <a:pt x="90668" y="159348"/>
                </a:lnTo>
                <a:lnTo>
                  <a:pt x="95050" y="159762"/>
                </a:lnTo>
                <a:lnTo>
                  <a:pt x="99955" y="160038"/>
                </a:lnTo>
                <a:lnTo>
                  <a:pt x="105209" y="160222"/>
                </a:lnTo>
                <a:lnTo>
                  <a:pt x="110696" y="161336"/>
                </a:lnTo>
                <a:lnTo>
                  <a:pt x="116339" y="163072"/>
                </a:lnTo>
                <a:lnTo>
                  <a:pt x="122085" y="165221"/>
                </a:lnTo>
                <a:lnTo>
                  <a:pt x="126908" y="166654"/>
                </a:lnTo>
                <a:lnTo>
                  <a:pt x="131115" y="167609"/>
                </a:lnTo>
                <a:lnTo>
                  <a:pt x="134913" y="168246"/>
                </a:lnTo>
                <a:lnTo>
                  <a:pt x="139429" y="168670"/>
                </a:lnTo>
                <a:lnTo>
                  <a:pt x="144423" y="168953"/>
                </a:lnTo>
                <a:lnTo>
                  <a:pt x="149738" y="169142"/>
                </a:lnTo>
                <a:lnTo>
                  <a:pt x="154273" y="170260"/>
                </a:lnTo>
                <a:lnTo>
                  <a:pt x="158288" y="171997"/>
                </a:lnTo>
                <a:lnTo>
                  <a:pt x="165396" y="175581"/>
                </a:lnTo>
                <a:lnTo>
                  <a:pt x="171862" y="177174"/>
                </a:lnTo>
                <a:lnTo>
                  <a:pt x="178043" y="180528"/>
                </a:lnTo>
                <a:lnTo>
                  <a:pt x="181080" y="182812"/>
                </a:lnTo>
                <a:lnTo>
                  <a:pt x="187102" y="185349"/>
                </a:lnTo>
                <a:lnTo>
                  <a:pt x="193085" y="186477"/>
                </a:lnTo>
                <a:lnTo>
                  <a:pt x="199051" y="186978"/>
                </a:lnTo>
                <a:lnTo>
                  <a:pt x="202031" y="188103"/>
                </a:lnTo>
                <a:lnTo>
                  <a:pt x="207988" y="192000"/>
                </a:lnTo>
                <a:lnTo>
                  <a:pt x="213943" y="194394"/>
                </a:lnTo>
                <a:lnTo>
                  <a:pt x="216920" y="195032"/>
                </a:lnTo>
                <a:lnTo>
                  <a:pt x="218905" y="196449"/>
                </a:lnTo>
                <a:lnTo>
                  <a:pt x="220228" y="198387"/>
                </a:lnTo>
                <a:lnTo>
                  <a:pt x="221110" y="200670"/>
                </a:lnTo>
                <a:lnTo>
                  <a:pt x="222690" y="202193"/>
                </a:lnTo>
                <a:lnTo>
                  <a:pt x="224736" y="203208"/>
                </a:lnTo>
                <a:lnTo>
                  <a:pt x="227092" y="203885"/>
                </a:lnTo>
                <a:lnTo>
                  <a:pt x="228663" y="205328"/>
                </a:lnTo>
                <a:lnTo>
                  <a:pt x="229710" y="207282"/>
                </a:lnTo>
                <a:lnTo>
                  <a:pt x="230408" y="209577"/>
                </a:lnTo>
                <a:lnTo>
                  <a:pt x="233829" y="214773"/>
                </a:lnTo>
                <a:lnTo>
                  <a:pt x="240734" y="2230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51" name="SMARTInkAnnotation203"/>
          <p:cNvSpPr/>
          <p:nvPr/>
        </p:nvSpPr>
        <p:spPr bwMode="auto">
          <a:xfrm>
            <a:off x="2812851" y="1491257"/>
            <a:ext cx="1" cy="116087"/>
          </a:xfrm>
          <a:custGeom>
            <a:avLst/>
            <a:gdLst/>
            <a:ahLst/>
            <a:cxnLst/>
            <a:rect l="0" t="0" r="0" b="0"/>
            <a:pathLst>
              <a:path w="1" h="116087">
                <a:moveTo>
                  <a:pt x="0" y="0"/>
                </a:moveTo>
                <a:lnTo>
                  <a:pt x="0" y="116086"/>
                </a:lnTo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52" name="SMARTInkAnnotation204"/>
          <p:cNvSpPr/>
          <p:nvPr/>
        </p:nvSpPr>
        <p:spPr bwMode="auto">
          <a:xfrm>
            <a:off x="2794992" y="1401961"/>
            <a:ext cx="17860" cy="8930"/>
          </a:xfrm>
          <a:custGeom>
            <a:avLst/>
            <a:gdLst/>
            <a:ahLst/>
            <a:cxnLst/>
            <a:rect l="0" t="0" r="0" b="0"/>
            <a:pathLst>
              <a:path w="17860" h="8930">
                <a:moveTo>
                  <a:pt x="0" y="0"/>
                </a:moveTo>
                <a:lnTo>
                  <a:pt x="4740" y="0"/>
                </a:lnTo>
                <a:lnTo>
                  <a:pt x="6137" y="992"/>
                </a:lnTo>
                <a:lnTo>
                  <a:pt x="7067" y="2645"/>
                </a:lnTo>
                <a:lnTo>
                  <a:pt x="7688" y="4740"/>
                </a:lnTo>
                <a:lnTo>
                  <a:pt x="9094" y="6136"/>
                </a:lnTo>
                <a:lnTo>
                  <a:pt x="11023" y="7067"/>
                </a:lnTo>
                <a:lnTo>
                  <a:pt x="17859" y="89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53" name="SMARTInkAnnotation205"/>
          <p:cNvSpPr/>
          <p:nvPr/>
        </p:nvSpPr>
        <p:spPr bwMode="auto">
          <a:xfrm>
            <a:off x="3009304" y="1482328"/>
            <a:ext cx="16982" cy="6545"/>
          </a:xfrm>
          <a:custGeom>
            <a:avLst/>
            <a:gdLst/>
            <a:ahLst/>
            <a:cxnLst/>
            <a:rect l="0" t="0" r="0" b="0"/>
            <a:pathLst>
              <a:path w="16982" h="6545">
                <a:moveTo>
                  <a:pt x="0" y="0"/>
                </a:moveTo>
                <a:lnTo>
                  <a:pt x="7688" y="0"/>
                </a:lnTo>
                <a:lnTo>
                  <a:pt x="11024" y="2645"/>
                </a:lnTo>
                <a:lnTo>
                  <a:pt x="13303" y="4740"/>
                </a:lnTo>
                <a:lnTo>
                  <a:pt x="15814" y="6136"/>
                </a:lnTo>
                <a:lnTo>
                  <a:pt x="16981" y="654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54" name="SMARTInkAnnotation206"/>
          <p:cNvSpPr/>
          <p:nvPr/>
        </p:nvSpPr>
        <p:spPr bwMode="auto">
          <a:xfrm>
            <a:off x="3085341" y="1467661"/>
            <a:ext cx="566" cy="928"/>
          </a:xfrm>
          <a:custGeom>
            <a:avLst/>
            <a:gdLst/>
            <a:ahLst/>
            <a:cxnLst/>
            <a:rect l="0" t="0" r="0" b="0"/>
            <a:pathLst>
              <a:path w="566" h="928">
                <a:moveTo>
                  <a:pt x="0" y="927"/>
                </a:moveTo>
                <a:lnTo>
                  <a:pt x="565" y="0"/>
                </a:lnTo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55" name="SMARTInkAnnotation207"/>
          <p:cNvSpPr/>
          <p:nvPr/>
        </p:nvSpPr>
        <p:spPr bwMode="auto">
          <a:xfrm>
            <a:off x="2992112" y="1414778"/>
            <a:ext cx="97550" cy="91836"/>
          </a:xfrm>
          <a:custGeom>
            <a:avLst/>
            <a:gdLst/>
            <a:ahLst/>
            <a:cxnLst/>
            <a:rect l="0" t="0" r="0" b="0"/>
            <a:pathLst>
              <a:path w="97550" h="91836">
                <a:moveTo>
                  <a:pt x="97521" y="25415"/>
                </a:moveTo>
                <a:lnTo>
                  <a:pt x="97549" y="19812"/>
                </a:lnTo>
                <a:lnTo>
                  <a:pt x="96560" y="16873"/>
                </a:lnTo>
                <a:lnTo>
                  <a:pt x="94909" y="13922"/>
                </a:lnTo>
                <a:lnTo>
                  <a:pt x="89870" y="6796"/>
                </a:lnTo>
                <a:lnTo>
                  <a:pt x="88464" y="6211"/>
                </a:lnTo>
                <a:lnTo>
                  <a:pt x="84256" y="5561"/>
                </a:lnTo>
                <a:lnTo>
                  <a:pt x="81746" y="4396"/>
                </a:lnTo>
                <a:lnTo>
                  <a:pt x="79079" y="2627"/>
                </a:lnTo>
                <a:lnTo>
                  <a:pt x="76310" y="455"/>
                </a:lnTo>
                <a:lnTo>
                  <a:pt x="73471" y="0"/>
                </a:lnTo>
                <a:lnTo>
                  <a:pt x="70586" y="688"/>
                </a:lnTo>
                <a:lnTo>
                  <a:pt x="67671" y="2139"/>
                </a:lnTo>
                <a:lnTo>
                  <a:pt x="64735" y="3107"/>
                </a:lnTo>
                <a:lnTo>
                  <a:pt x="61786" y="3752"/>
                </a:lnTo>
                <a:lnTo>
                  <a:pt x="58828" y="4182"/>
                </a:lnTo>
                <a:lnTo>
                  <a:pt x="55863" y="5461"/>
                </a:lnTo>
                <a:lnTo>
                  <a:pt x="52895" y="7305"/>
                </a:lnTo>
                <a:lnTo>
                  <a:pt x="49923" y="9527"/>
                </a:lnTo>
                <a:lnTo>
                  <a:pt x="46950" y="12001"/>
                </a:lnTo>
                <a:lnTo>
                  <a:pt x="43976" y="14642"/>
                </a:lnTo>
                <a:lnTo>
                  <a:pt x="38026" y="20223"/>
                </a:lnTo>
                <a:lnTo>
                  <a:pt x="23145" y="34847"/>
                </a:lnTo>
                <a:lnTo>
                  <a:pt x="20168" y="38802"/>
                </a:lnTo>
                <a:lnTo>
                  <a:pt x="17192" y="43424"/>
                </a:lnTo>
                <a:lnTo>
                  <a:pt x="14215" y="48489"/>
                </a:lnTo>
                <a:lnTo>
                  <a:pt x="12231" y="52858"/>
                </a:lnTo>
                <a:lnTo>
                  <a:pt x="10908" y="56763"/>
                </a:lnTo>
                <a:lnTo>
                  <a:pt x="10026" y="60359"/>
                </a:lnTo>
                <a:lnTo>
                  <a:pt x="8446" y="63748"/>
                </a:lnTo>
                <a:lnTo>
                  <a:pt x="6400" y="67000"/>
                </a:lnTo>
                <a:lnTo>
                  <a:pt x="4045" y="70160"/>
                </a:lnTo>
                <a:lnTo>
                  <a:pt x="2474" y="74250"/>
                </a:lnTo>
                <a:lnTo>
                  <a:pt x="1426" y="78962"/>
                </a:lnTo>
                <a:lnTo>
                  <a:pt x="729" y="84088"/>
                </a:lnTo>
                <a:lnTo>
                  <a:pt x="263" y="88497"/>
                </a:lnTo>
                <a:lnTo>
                  <a:pt x="0" y="9183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56" name="SMARTInkAnnotation208"/>
          <p:cNvSpPr/>
          <p:nvPr/>
        </p:nvSpPr>
        <p:spPr bwMode="auto">
          <a:xfrm>
            <a:off x="2366367" y="1491257"/>
            <a:ext cx="455415" cy="446486"/>
          </a:xfrm>
          <a:custGeom>
            <a:avLst/>
            <a:gdLst/>
            <a:ahLst/>
            <a:cxnLst/>
            <a:rect l="0" t="0" r="0" b="0"/>
            <a:pathLst>
              <a:path w="455415" h="446486">
                <a:moveTo>
                  <a:pt x="455414" y="446485"/>
                </a:moveTo>
                <a:lnTo>
                  <a:pt x="450673" y="446485"/>
                </a:lnTo>
                <a:lnTo>
                  <a:pt x="449277" y="445493"/>
                </a:lnTo>
                <a:lnTo>
                  <a:pt x="448346" y="443839"/>
                </a:lnTo>
                <a:lnTo>
                  <a:pt x="447725" y="441744"/>
                </a:lnTo>
                <a:lnTo>
                  <a:pt x="446320" y="440348"/>
                </a:lnTo>
                <a:lnTo>
                  <a:pt x="444390" y="439417"/>
                </a:lnTo>
                <a:lnTo>
                  <a:pt x="438904" y="437923"/>
                </a:lnTo>
                <a:lnTo>
                  <a:pt x="438454" y="436808"/>
                </a:lnTo>
                <a:lnTo>
                  <a:pt x="437954" y="432923"/>
                </a:lnTo>
                <a:lnTo>
                  <a:pt x="436829" y="431491"/>
                </a:lnTo>
                <a:lnTo>
                  <a:pt x="435086" y="430536"/>
                </a:lnTo>
                <a:lnTo>
                  <a:pt x="429901" y="429003"/>
                </a:lnTo>
                <a:lnTo>
                  <a:pt x="429476" y="427885"/>
                </a:lnTo>
                <a:lnTo>
                  <a:pt x="428737" y="420970"/>
                </a:lnTo>
                <a:lnTo>
                  <a:pt x="420946" y="412119"/>
                </a:lnTo>
                <a:lnTo>
                  <a:pt x="419537" y="411668"/>
                </a:lnTo>
                <a:lnTo>
                  <a:pt x="415325" y="411167"/>
                </a:lnTo>
                <a:lnTo>
                  <a:pt x="413805" y="410041"/>
                </a:lnTo>
                <a:lnTo>
                  <a:pt x="412792" y="408299"/>
                </a:lnTo>
                <a:lnTo>
                  <a:pt x="412116" y="406144"/>
                </a:lnTo>
                <a:lnTo>
                  <a:pt x="408720" y="401105"/>
                </a:lnTo>
                <a:lnTo>
                  <a:pt x="406425" y="398372"/>
                </a:lnTo>
                <a:lnTo>
                  <a:pt x="404895" y="395558"/>
                </a:lnTo>
                <a:lnTo>
                  <a:pt x="403195" y="389786"/>
                </a:lnTo>
                <a:lnTo>
                  <a:pt x="401750" y="387849"/>
                </a:lnTo>
                <a:lnTo>
                  <a:pt x="399794" y="386559"/>
                </a:lnTo>
                <a:lnTo>
                  <a:pt x="397498" y="385698"/>
                </a:lnTo>
                <a:lnTo>
                  <a:pt x="389526" y="379747"/>
                </a:lnTo>
                <a:lnTo>
                  <a:pt x="377943" y="368846"/>
                </a:lnTo>
                <a:lnTo>
                  <a:pt x="363130" y="354179"/>
                </a:lnTo>
                <a:lnTo>
                  <a:pt x="349467" y="345272"/>
                </a:lnTo>
                <a:lnTo>
                  <a:pt x="337592" y="336349"/>
                </a:lnTo>
                <a:lnTo>
                  <a:pt x="328303" y="327752"/>
                </a:lnTo>
                <a:lnTo>
                  <a:pt x="306494" y="306421"/>
                </a:lnTo>
                <a:lnTo>
                  <a:pt x="269506" y="269504"/>
                </a:lnTo>
                <a:lnTo>
                  <a:pt x="258355" y="261001"/>
                </a:lnTo>
                <a:lnTo>
                  <a:pt x="246786" y="252922"/>
                </a:lnTo>
                <a:lnTo>
                  <a:pt x="235029" y="242718"/>
                </a:lnTo>
                <a:lnTo>
                  <a:pt x="225835" y="231568"/>
                </a:lnTo>
                <a:lnTo>
                  <a:pt x="217449" y="219997"/>
                </a:lnTo>
                <a:lnTo>
                  <a:pt x="207107" y="208240"/>
                </a:lnTo>
                <a:lnTo>
                  <a:pt x="195896" y="196400"/>
                </a:lnTo>
                <a:lnTo>
                  <a:pt x="139064" y="139071"/>
                </a:lnTo>
                <a:lnTo>
                  <a:pt x="127621" y="127624"/>
                </a:lnTo>
                <a:lnTo>
                  <a:pt x="118567" y="115923"/>
                </a:lnTo>
                <a:lnTo>
                  <a:pt x="114763" y="110024"/>
                </a:lnTo>
                <a:lnTo>
                  <a:pt x="105245" y="100824"/>
                </a:lnTo>
                <a:lnTo>
                  <a:pt x="99929" y="96982"/>
                </a:lnTo>
                <a:lnTo>
                  <a:pt x="91376" y="87421"/>
                </a:lnTo>
                <a:lnTo>
                  <a:pt x="87706" y="82093"/>
                </a:lnTo>
                <a:lnTo>
                  <a:pt x="78337" y="73528"/>
                </a:lnTo>
                <a:lnTo>
                  <a:pt x="73061" y="69854"/>
                </a:lnTo>
                <a:lnTo>
                  <a:pt x="64552" y="60482"/>
                </a:lnTo>
                <a:lnTo>
                  <a:pt x="54183" y="46694"/>
                </a:lnTo>
                <a:lnTo>
                  <a:pt x="41791" y="33147"/>
                </a:lnTo>
                <a:lnTo>
                  <a:pt x="32778" y="23933"/>
                </a:lnTo>
                <a:lnTo>
                  <a:pt x="29789" y="21908"/>
                </a:lnTo>
                <a:lnTo>
                  <a:pt x="20842" y="18067"/>
                </a:lnTo>
                <a:lnTo>
                  <a:pt x="9452" y="9345"/>
                </a:lnTo>
                <a:lnTo>
                  <a:pt x="9084" y="4313"/>
                </a:lnTo>
                <a:lnTo>
                  <a:pt x="8040" y="2875"/>
                </a:lnTo>
                <a:lnTo>
                  <a:pt x="6352" y="1917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57" name="SMARTInkAnnotation209"/>
          <p:cNvSpPr/>
          <p:nvPr/>
        </p:nvSpPr>
        <p:spPr bwMode="auto">
          <a:xfrm>
            <a:off x="2866833" y="1455539"/>
            <a:ext cx="62105" cy="124885"/>
          </a:xfrm>
          <a:custGeom>
            <a:avLst/>
            <a:gdLst/>
            <a:ahLst/>
            <a:cxnLst/>
            <a:rect l="0" t="0" r="0" b="0"/>
            <a:pathLst>
              <a:path w="62105" h="124885">
                <a:moveTo>
                  <a:pt x="62104" y="0"/>
                </a:moveTo>
                <a:lnTo>
                  <a:pt x="54415" y="0"/>
                </a:lnTo>
                <a:lnTo>
                  <a:pt x="51080" y="2646"/>
                </a:lnTo>
                <a:lnTo>
                  <a:pt x="48802" y="4740"/>
                </a:lnTo>
                <a:lnTo>
                  <a:pt x="43624" y="9713"/>
                </a:lnTo>
                <a:lnTo>
                  <a:pt x="32216" y="20990"/>
                </a:lnTo>
                <a:lnTo>
                  <a:pt x="29280" y="24908"/>
                </a:lnTo>
                <a:lnTo>
                  <a:pt x="26331" y="29504"/>
                </a:lnTo>
                <a:lnTo>
                  <a:pt x="23372" y="34552"/>
                </a:lnTo>
                <a:lnTo>
                  <a:pt x="21400" y="38909"/>
                </a:lnTo>
                <a:lnTo>
                  <a:pt x="20085" y="42807"/>
                </a:lnTo>
                <a:lnTo>
                  <a:pt x="19209" y="46397"/>
                </a:lnTo>
                <a:lnTo>
                  <a:pt x="17632" y="49783"/>
                </a:lnTo>
                <a:lnTo>
                  <a:pt x="15589" y="53032"/>
                </a:lnTo>
                <a:lnTo>
                  <a:pt x="13234" y="56191"/>
                </a:lnTo>
                <a:lnTo>
                  <a:pt x="11665" y="60281"/>
                </a:lnTo>
                <a:lnTo>
                  <a:pt x="10618" y="64992"/>
                </a:lnTo>
                <a:lnTo>
                  <a:pt x="9921" y="70117"/>
                </a:lnTo>
                <a:lnTo>
                  <a:pt x="8464" y="74526"/>
                </a:lnTo>
                <a:lnTo>
                  <a:pt x="6500" y="78457"/>
                </a:lnTo>
                <a:lnTo>
                  <a:pt x="4198" y="82070"/>
                </a:lnTo>
                <a:lnTo>
                  <a:pt x="2664" y="85471"/>
                </a:lnTo>
                <a:lnTo>
                  <a:pt x="1642" y="88731"/>
                </a:lnTo>
                <a:lnTo>
                  <a:pt x="0" y="96351"/>
                </a:lnTo>
                <a:lnTo>
                  <a:pt x="857" y="97968"/>
                </a:lnTo>
                <a:lnTo>
                  <a:pt x="2421" y="100038"/>
                </a:lnTo>
                <a:lnTo>
                  <a:pt x="4456" y="102411"/>
                </a:lnTo>
                <a:lnTo>
                  <a:pt x="5813" y="104985"/>
                </a:lnTo>
                <a:lnTo>
                  <a:pt x="6717" y="107693"/>
                </a:lnTo>
                <a:lnTo>
                  <a:pt x="7320" y="110490"/>
                </a:lnTo>
                <a:lnTo>
                  <a:pt x="8714" y="112355"/>
                </a:lnTo>
                <a:lnTo>
                  <a:pt x="10635" y="113599"/>
                </a:lnTo>
                <a:lnTo>
                  <a:pt x="12909" y="114428"/>
                </a:lnTo>
                <a:lnTo>
                  <a:pt x="14424" y="115972"/>
                </a:lnTo>
                <a:lnTo>
                  <a:pt x="15435" y="117995"/>
                </a:lnTo>
                <a:lnTo>
                  <a:pt x="16109" y="120335"/>
                </a:lnTo>
                <a:lnTo>
                  <a:pt x="17549" y="121895"/>
                </a:lnTo>
                <a:lnTo>
                  <a:pt x="19503" y="122935"/>
                </a:lnTo>
                <a:lnTo>
                  <a:pt x="21797" y="123629"/>
                </a:lnTo>
                <a:lnTo>
                  <a:pt x="24319" y="124091"/>
                </a:lnTo>
                <a:lnTo>
                  <a:pt x="26992" y="124399"/>
                </a:lnTo>
                <a:lnTo>
                  <a:pt x="29766" y="124604"/>
                </a:lnTo>
                <a:lnTo>
                  <a:pt x="32608" y="124741"/>
                </a:lnTo>
                <a:lnTo>
                  <a:pt x="38056" y="12488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58" name="SMARTInkAnnotation210"/>
          <p:cNvSpPr/>
          <p:nvPr/>
        </p:nvSpPr>
        <p:spPr bwMode="auto">
          <a:xfrm>
            <a:off x="4277320" y="741164"/>
            <a:ext cx="3982641" cy="1187649"/>
          </a:xfrm>
          <a:custGeom>
            <a:avLst/>
            <a:gdLst/>
            <a:ahLst/>
            <a:cxnLst/>
            <a:rect l="0" t="0" r="0" b="0"/>
            <a:pathLst>
              <a:path w="3982641" h="1187649">
                <a:moveTo>
                  <a:pt x="0" y="482203"/>
                </a:moveTo>
                <a:lnTo>
                  <a:pt x="0" y="487347"/>
                </a:lnTo>
                <a:lnTo>
                  <a:pt x="0" y="483076"/>
                </a:lnTo>
                <a:lnTo>
                  <a:pt x="0" y="489968"/>
                </a:lnTo>
                <a:lnTo>
                  <a:pt x="0" y="474517"/>
                </a:lnTo>
                <a:lnTo>
                  <a:pt x="992" y="474102"/>
                </a:lnTo>
                <a:lnTo>
                  <a:pt x="8562" y="473306"/>
                </a:lnTo>
                <a:lnTo>
                  <a:pt x="8897" y="465588"/>
                </a:lnTo>
                <a:lnTo>
                  <a:pt x="9900" y="465173"/>
                </a:lnTo>
                <a:lnTo>
                  <a:pt x="13660" y="464712"/>
                </a:lnTo>
                <a:lnTo>
                  <a:pt x="15060" y="463597"/>
                </a:lnTo>
                <a:lnTo>
                  <a:pt x="15993" y="461861"/>
                </a:lnTo>
                <a:lnTo>
                  <a:pt x="17029" y="457287"/>
                </a:lnTo>
                <a:lnTo>
                  <a:pt x="17750" y="448103"/>
                </a:lnTo>
                <a:lnTo>
                  <a:pt x="26418" y="437964"/>
                </a:lnTo>
                <a:lnTo>
                  <a:pt x="31419" y="432935"/>
                </a:lnTo>
                <a:lnTo>
                  <a:pt x="32852" y="430506"/>
                </a:lnTo>
                <a:lnTo>
                  <a:pt x="34445" y="425161"/>
                </a:lnTo>
                <a:lnTo>
                  <a:pt x="35607" y="412486"/>
                </a:lnTo>
                <a:lnTo>
                  <a:pt x="38315" y="408884"/>
                </a:lnTo>
                <a:lnTo>
                  <a:pt x="40426" y="406535"/>
                </a:lnTo>
                <a:lnTo>
                  <a:pt x="41833" y="403976"/>
                </a:lnTo>
                <a:lnTo>
                  <a:pt x="44277" y="394560"/>
                </a:lnTo>
                <a:lnTo>
                  <a:pt x="44538" y="388655"/>
                </a:lnTo>
                <a:lnTo>
                  <a:pt x="45567" y="386104"/>
                </a:lnTo>
                <a:lnTo>
                  <a:pt x="50763" y="377771"/>
                </a:lnTo>
                <a:lnTo>
                  <a:pt x="52327" y="371958"/>
                </a:lnTo>
                <a:lnTo>
                  <a:pt x="53545" y="345278"/>
                </a:lnTo>
                <a:lnTo>
                  <a:pt x="54548" y="342302"/>
                </a:lnTo>
                <a:lnTo>
                  <a:pt x="59708" y="333374"/>
                </a:lnTo>
                <a:lnTo>
                  <a:pt x="61264" y="327421"/>
                </a:lnTo>
                <a:lnTo>
                  <a:pt x="62498" y="291703"/>
                </a:lnTo>
                <a:lnTo>
                  <a:pt x="62505" y="282773"/>
                </a:lnTo>
                <a:lnTo>
                  <a:pt x="70609" y="253835"/>
                </a:lnTo>
                <a:lnTo>
                  <a:pt x="71423" y="220610"/>
                </a:lnTo>
                <a:lnTo>
                  <a:pt x="71437" y="102011"/>
                </a:lnTo>
                <a:lnTo>
                  <a:pt x="71437" y="107079"/>
                </a:lnTo>
                <a:lnTo>
                  <a:pt x="71437" y="99461"/>
                </a:lnTo>
                <a:lnTo>
                  <a:pt x="71437" y="103615"/>
                </a:lnTo>
                <a:lnTo>
                  <a:pt x="71437" y="98495"/>
                </a:lnTo>
                <a:lnTo>
                  <a:pt x="102566" y="98226"/>
                </a:lnTo>
                <a:lnTo>
                  <a:pt x="104096" y="97234"/>
                </a:lnTo>
                <a:lnTo>
                  <a:pt x="105116" y="95580"/>
                </a:lnTo>
                <a:lnTo>
                  <a:pt x="105796" y="93486"/>
                </a:lnTo>
                <a:lnTo>
                  <a:pt x="107241" y="92089"/>
                </a:lnTo>
                <a:lnTo>
                  <a:pt x="109197" y="91158"/>
                </a:lnTo>
                <a:lnTo>
                  <a:pt x="114016" y="90124"/>
                </a:lnTo>
                <a:lnTo>
                  <a:pt x="128111" y="89405"/>
                </a:lnTo>
                <a:lnTo>
                  <a:pt x="130056" y="88377"/>
                </a:lnTo>
                <a:lnTo>
                  <a:pt x="131352" y="86699"/>
                </a:lnTo>
                <a:lnTo>
                  <a:pt x="132217" y="84588"/>
                </a:lnTo>
                <a:lnTo>
                  <a:pt x="133785" y="83181"/>
                </a:lnTo>
                <a:lnTo>
                  <a:pt x="135823" y="82243"/>
                </a:lnTo>
                <a:lnTo>
                  <a:pt x="140733" y="81201"/>
                </a:lnTo>
                <a:lnTo>
                  <a:pt x="154891" y="80477"/>
                </a:lnTo>
                <a:lnTo>
                  <a:pt x="157830" y="79448"/>
                </a:lnTo>
                <a:lnTo>
                  <a:pt x="166709" y="74252"/>
                </a:lnTo>
                <a:lnTo>
                  <a:pt x="172650" y="72688"/>
                </a:lnTo>
                <a:lnTo>
                  <a:pt x="190685" y="70692"/>
                </a:lnTo>
                <a:lnTo>
                  <a:pt x="204831" y="64418"/>
                </a:lnTo>
                <a:lnTo>
                  <a:pt x="217180" y="62885"/>
                </a:lnTo>
                <a:lnTo>
                  <a:pt x="220193" y="61767"/>
                </a:lnTo>
                <a:lnTo>
                  <a:pt x="229173" y="56445"/>
                </a:lnTo>
                <a:lnTo>
                  <a:pt x="235138" y="54852"/>
                </a:lnTo>
                <a:lnTo>
                  <a:pt x="253189" y="52837"/>
                </a:lnTo>
                <a:lnTo>
                  <a:pt x="267338" y="46560"/>
                </a:lnTo>
                <a:lnTo>
                  <a:pt x="279302" y="45215"/>
                </a:lnTo>
                <a:lnTo>
                  <a:pt x="284428" y="45026"/>
                </a:lnTo>
                <a:lnTo>
                  <a:pt x="288837" y="43908"/>
                </a:lnTo>
                <a:lnTo>
                  <a:pt x="300776" y="38586"/>
                </a:lnTo>
                <a:lnTo>
                  <a:pt x="323092" y="36096"/>
                </a:lnTo>
                <a:lnTo>
                  <a:pt x="346926" y="35752"/>
                </a:lnTo>
                <a:lnTo>
                  <a:pt x="351339" y="34748"/>
                </a:lnTo>
                <a:lnTo>
                  <a:pt x="363282" y="29588"/>
                </a:lnTo>
                <a:lnTo>
                  <a:pt x="385599" y="27157"/>
                </a:lnTo>
                <a:lnTo>
                  <a:pt x="427009" y="26798"/>
                </a:lnTo>
                <a:lnTo>
                  <a:pt x="431516" y="25803"/>
                </a:lnTo>
                <a:lnTo>
                  <a:pt x="443593" y="20654"/>
                </a:lnTo>
                <a:lnTo>
                  <a:pt x="465959" y="18227"/>
                </a:lnTo>
                <a:lnTo>
                  <a:pt x="510324" y="17869"/>
                </a:lnTo>
                <a:lnTo>
                  <a:pt x="519837" y="15218"/>
                </a:lnTo>
                <a:lnTo>
                  <a:pt x="530679" y="11724"/>
                </a:lnTo>
                <a:lnTo>
                  <a:pt x="565621" y="9175"/>
                </a:lnTo>
                <a:lnTo>
                  <a:pt x="648890" y="8930"/>
                </a:lnTo>
                <a:lnTo>
                  <a:pt x="660797" y="6284"/>
                </a:lnTo>
                <a:lnTo>
                  <a:pt x="672703" y="2793"/>
                </a:lnTo>
                <a:lnTo>
                  <a:pt x="720328" y="109"/>
                </a:lnTo>
                <a:lnTo>
                  <a:pt x="1180079" y="0"/>
                </a:lnTo>
                <a:lnTo>
                  <a:pt x="1194537" y="2646"/>
                </a:lnTo>
                <a:lnTo>
                  <a:pt x="1208569" y="6136"/>
                </a:lnTo>
                <a:lnTo>
                  <a:pt x="1332438" y="8925"/>
                </a:lnTo>
                <a:lnTo>
                  <a:pt x="1395898" y="9921"/>
                </a:lnTo>
                <a:lnTo>
                  <a:pt x="1438057" y="16618"/>
                </a:lnTo>
                <a:lnTo>
                  <a:pt x="1538773" y="18845"/>
                </a:lnTo>
                <a:lnTo>
                  <a:pt x="1580932" y="25547"/>
                </a:lnTo>
                <a:lnTo>
                  <a:pt x="1660181" y="27759"/>
                </a:lnTo>
                <a:lnTo>
                  <a:pt x="1689622" y="33852"/>
                </a:lnTo>
                <a:lnTo>
                  <a:pt x="1813283" y="35714"/>
                </a:lnTo>
                <a:lnTo>
                  <a:pt x="2205642" y="35718"/>
                </a:lnTo>
                <a:lnTo>
                  <a:pt x="2241353" y="30574"/>
                </a:lnTo>
                <a:lnTo>
                  <a:pt x="2268141" y="32761"/>
                </a:lnTo>
                <a:lnTo>
                  <a:pt x="2384595" y="26814"/>
                </a:lnTo>
                <a:lnTo>
                  <a:pt x="2500314" y="25797"/>
                </a:lnTo>
                <a:lnTo>
                  <a:pt x="2527102" y="21644"/>
                </a:lnTo>
                <a:lnTo>
                  <a:pt x="2552898" y="23831"/>
                </a:lnTo>
                <a:lnTo>
                  <a:pt x="2670008" y="17885"/>
                </a:lnTo>
                <a:lnTo>
                  <a:pt x="2853137" y="17859"/>
                </a:lnTo>
                <a:lnTo>
                  <a:pt x="2865814" y="20505"/>
                </a:lnTo>
                <a:lnTo>
                  <a:pt x="2871972" y="22600"/>
                </a:lnTo>
                <a:lnTo>
                  <a:pt x="2879054" y="23004"/>
                </a:lnTo>
                <a:lnTo>
                  <a:pt x="2915754" y="18733"/>
                </a:lnTo>
                <a:lnTo>
                  <a:pt x="2928369" y="20893"/>
                </a:lnTo>
                <a:lnTo>
                  <a:pt x="2934511" y="22858"/>
                </a:lnTo>
                <a:lnTo>
                  <a:pt x="2949274" y="22396"/>
                </a:lnTo>
                <a:lnTo>
                  <a:pt x="2957378" y="20884"/>
                </a:lnTo>
                <a:lnTo>
                  <a:pt x="2971673" y="21849"/>
                </a:lnTo>
                <a:lnTo>
                  <a:pt x="2990878" y="25325"/>
                </a:lnTo>
                <a:lnTo>
                  <a:pt x="3113593" y="26789"/>
                </a:lnTo>
                <a:lnTo>
                  <a:pt x="3125438" y="29435"/>
                </a:lnTo>
                <a:lnTo>
                  <a:pt x="3140618" y="33857"/>
                </a:lnTo>
                <a:lnTo>
                  <a:pt x="3171619" y="35610"/>
                </a:lnTo>
                <a:lnTo>
                  <a:pt x="3212920" y="35718"/>
                </a:lnTo>
                <a:lnTo>
                  <a:pt x="3216547" y="38364"/>
                </a:lnTo>
                <a:lnTo>
                  <a:pt x="3218903" y="40459"/>
                </a:lnTo>
                <a:lnTo>
                  <a:pt x="3221468" y="40863"/>
                </a:lnTo>
                <a:lnTo>
                  <a:pt x="3224168" y="40140"/>
                </a:lnTo>
                <a:lnTo>
                  <a:pt x="3226961" y="38666"/>
                </a:lnTo>
                <a:lnTo>
                  <a:pt x="3228823" y="38676"/>
                </a:lnTo>
                <a:lnTo>
                  <a:pt x="3230064" y="39675"/>
                </a:lnTo>
                <a:lnTo>
                  <a:pt x="3232056" y="43666"/>
                </a:lnTo>
                <a:lnTo>
                  <a:pt x="3233212" y="43993"/>
                </a:lnTo>
                <a:lnTo>
                  <a:pt x="3241476" y="44648"/>
                </a:lnTo>
                <a:lnTo>
                  <a:pt x="3232915" y="44648"/>
                </a:lnTo>
                <a:lnTo>
                  <a:pt x="3232619" y="49793"/>
                </a:lnTo>
                <a:lnTo>
                  <a:pt x="3232557" y="45522"/>
                </a:lnTo>
                <a:lnTo>
                  <a:pt x="3232549" y="49647"/>
                </a:lnTo>
                <a:lnTo>
                  <a:pt x="3231556" y="50958"/>
                </a:lnTo>
                <a:lnTo>
                  <a:pt x="3229902" y="51831"/>
                </a:lnTo>
                <a:lnTo>
                  <a:pt x="3223618" y="53577"/>
                </a:lnTo>
                <a:lnTo>
                  <a:pt x="3223617" y="48433"/>
                </a:lnTo>
                <a:lnTo>
                  <a:pt x="3223617" y="52704"/>
                </a:lnTo>
                <a:lnTo>
                  <a:pt x="3223617" y="48261"/>
                </a:lnTo>
                <a:lnTo>
                  <a:pt x="3223617" y="52682"/>
                </a:lnTo>
                <a:lnTo>
                  <a:pt x="3223617" y="48256"/>
                </a:lnTo>
                <a:lnTo>
                  <a:pt x="3223617" y="52681"/>
                </a:lnTo>
                <a:lnTo>
                  <a:pt x="3223617" y="48256"/>
                </a:lnTo>
                <a:lnTo>
                  <a:pt x="3223617" y="50568"/>
                </a:lnTo>
                <a:lnTo>
                  <a:pt x="3223617" y="45624"/>
                </a:lnTo>
                <a:lnTo>
                  <a:pt x="3223617" y="49985"/>
                </a:lnTo>
                <a:lnTo>
                  <a:pt x="3223617" y="47663"/>
                </a:lnTo>
                <a:lnTo>
                  <a:pt x="3223617" y="52603"/>
                </a:lnTo>
                <a:lnTo>
                  <a:pt x="3223617" y="48241"/>
                </a:lnTo>
                <a:lnTo>
                  <a:pt x="3223617" y="52679"/>
                </a:lnTo>
                <a:lnTo>
                  <a:pt x="3223617" y="48256"/>
                </a:lnTo>
                <a:lnTo>
                  <a:pt x="3223617" y="52681"/>
                </a:lnTo>
                <a:lnTo>
                  <a:pt x="3223617" y="48256"/>
                </a:lnTo>
                <a:lnTo>
                  <a:pt x="3223617" y="50568"/>
                </a:lnTo>
                <a:lnTo>
                  <a:pt x="3223617" y="45624"/>
                </a:lnTo>
                <a:lnTo>
                  <a:pt x="3223617" y="49678"/>
                </a:lnTo>
                <a:lnTo>
                  <a:pt x="3224609" y="49985"/>
                </a:lnTo>
                <a:lnTo>
                  <a:pt x="3226263" y="49199"/>
                </a:lnTo>
                <a:lnTo>
                  <a:pt x="3232178" y="44914"/>
                </a:lnTo>
                <a:lnTo>
                  <a:pt x="3298031" y="44648"/>
                </a:lnTo>
                <a:lnTo>
                  <a:pt x="3301008" y="43656"/>
                </a:lnTo>
                <a:lnTo>
                  <a:pt x="3306961" y="39908"/>
                </a:lnTo>
                <a:lnTo>
                  <a:pt x="3309937" y="39503"/>
                </a:lnTo>
                <a:lnTo>
                  <a:pt x="3312914" y="40226"/>
                </a:lnTo>
                <a:lnTo>
                  <a:pt x="3318867" y="42683"/>
                </a:lnTo>
                <a:lnTo>
                  <a:pt x="3328789" y="44066"/>
                </a:lnTo>
                <a:lnTo>
                  <a:pt x="3448775" y="44648"/>
                </a:lnTo>
                <a:lnTo>
                  <a:pt x="3595687" y="44648"/>
                </a:lnTo>
                <a:lnTo>
                  <a:pt x="3607594" y="47294"/>
                </a:lnTo>
                <a:lnTo>
                  <a:pt x="3619499" y="50785"/>
                </a:lnTo>
                <a:lnTo>
                  <a:pt x="3667125" y="53469"/>
                </a:lnTo>
                <a:lnTo>
                  <a:pt x="3756422" y="53577"/>
                </a:lnTo>
                <a:lnTo>
                  <a:pt x="3768328" y="56224"/>
                </a:lnTo>
                <a:lnTo>
                  <a:pt x="3780233" y="59715"/>
                </a:lnTo>
                <a:lnTo>
                  <a:pt x="3824718" y="63427"/>
                </a:lnTo>
                <a:lnTo>
                  <a:pt x="3839145" y="69561"/>
                </a:lnTo>
                <a:lnTo>
                  <a:pt x="3842327" y="70186"/>
                </a:lnTo>
                <a:lnTo>
                  <a:pt x="3848511" y="73527"/>
                </a:lnTo>
                <a:lnTo>
                  <a:pt x="3851548" y="75807"/>
                </a:lnTo>
                <a:lnTo>
                  <a:pt x="3857570" y="78340"/>
                </a:lnTo>
                <a:lnTo>
                  <a:pt x="3860565" y="79016"/>
                </a:lnTo>
                <a:lnTo>
                  <a:pt x="3866537" y="82412"/>
                </a:lnTo>
                <a:lnTo>
                  <a:pt x="3869519" y="84707"/>
                </a:lnTo>
                <a:lnTo>
                  <a:pt x="3875479" y="87257"/>
                </a:lnTo>
                <a:lnTo>
                  <a:pt x="3878457" y="87937"/>
                </a:lnTo>
                <a:lnTo>
                  <a:pt x="3880443" y="89382"/>
                </a:lnTo>
                <a:lnTo>
                  <a:pt x="3881767" y="91338"/>
                </a:lnTo>
                <a:lnTo>
                  <a:pt x="3882650" y="93634"/>
                </a:lnTo>
                <a:lnTo>
                  <a:pt x="3891948" y="105512"/>
                </a:lnTo>
                <a:lnTo>
                  <a:pt x="3892723" y="109071"/>
                </a:lnTo>
                <a:lnTo>
                  <a:pt x="3892930" y="111409"/>
                </a:lnTo>
                <a:lnTo>
                  <a:pt x="3894060" y="113960"/>
                </a:lnTo>
                <a:lnTo>
                  <a:pt x="3899398" y="122291"/>
                </a:lnTo>
                <a:lnTo>
                  <a:pt x="3900995" y="128104"/>
                </a:lnTo>
                <a:lnTo>
                  <a:pt x="3903013" y="140912"/>
                </a:lnTo>
                <a:lnTo>
                  <a:pt x="3909290" y="158877"/>
                </a:lnTo>
                <a:lnTo>
                  <a:pt x="3910951" y="176364"/>
                </a:lnTo>
                <a:lnTo>
                  <a:pt x="3911193" y="212722"/>
                </a:lnTo>
                <a:lnTo>
                  <a:pt x="3911203" y="239488"/>
                </a:lnTo>
                <a:lnTo>
                  <a:pt x="3913849" y="250637"/>
                </a:lnTo>
                <a:lnTo>
                  <a:pt x="3918270" y="265424"/>
                </a:lnTo>
                <a:lnTo>
                  <a:pt x="3919888" y="289577"/>
                </a:lnTo>
                <a:lnTo>
                  <a:pt x="3920023" y="301011"/>
                </a:lnTo>
                <a:lnTo>
                  <a:pt x="3922729" y="312707"/>
                </a:lnTo>
                <a:lnTo>
                  <a:pt x="3926249" y="324520"/>
                </a:lnTo>
                <a:lnTo>
                  <a:pt x="3929806" y="360170"/>
                </a:lnTo>
                <a:lnTo>
                  <a:pt x="3936081" y="383978"/>
                </a:lnTo>
                <a:lnTo>
                  <a:pt x="3938135" y="395883"/>
                </a:lnTo>
                <a:lnTo>
                  <a:pt x="3944892" y="419695"/>
                </a:lnTo>
                <a:lnTo>
                  <a:pt x="3946653" y="455597"/>
                </a:lnTo>
                <a:lnTo>
                  <a:pt x="3946887" y="487788"/>
                </a:lnTo>
                <a:lnTo>
                  <a:pt x="3949551" y="499899"/>
                </a:lnTo>
                <a:lnTo>
                  <a:pt x="3953052" y="512888"/>
                </a:lnTo>
                <a:lnTo>
                  <a:pt x="3955298" y="545480"/>
                </a:lnTo>
                <a:lnTo>
                  <a:pt x="3955778" y="582331"/>
                </a:lnTo>
                <a:lnTo>
                  <a:pt x="3956823" y="601939"/>
                </a:lnTo>
                <a:lnTo>
                  <a:pt x="3963536" y="638677"/>
                </a:lnTo>
                <a:lnTo>
                  <a:pt x="3964535" y="670649"/>
                </a:lnTo>
                <a:lnTo>
                  <a:pt x="3964749" y="709756"/>
                </a:lnTo>
                <a:lnTo>
                  <a:pt x="3970912" y="742015"/>
                </a:lnTo>
                <a:lnTo>
                  <a:pt x="3973157" y="774405"/>
                </a:lnTo>
                <a:lnTo>
                  <a:pt x="3973601" y="804946"/>
                </a:lnTo>
                <a:lnTo>
                  <a:pt x="3973701" y="852621"/>
                </a:lnTo>
                <a:lnTo>
                  <a:pt x="3979845" y="884888"/>
                </a:lnTo>
                <a:lnTo>
                  <a:pt x="3982088" y="917279"/>
                </a:lnTo>
                <a:lnTo>
                  <a:pt x="3982531" y="947821"/>
                </a:lnTo>
                <a:lnTo>
                  <a:pt x="3982640" y="1187648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59" name="SMARTInkAnnotation211"/>
          <p:cNvSpPr/>
          <p:nvPr/>
        </p:nvSpPr>
        <p:spPr bwMode="auto">
          <a:xfrm>
            <a:off x="4697396" y="884042"/>
            <a:ext cx="187144" cy="267884"/>
          </a:xfrm>
          <a:custGeom>
            <a:avLst/>
            <a:gdLst/>
            <a:ahLst/>
            <a:cxnLst/>
            <a:rect l="0" t="0" r="0" b="0"/>
            <a:pathLst>
              <a:path w="187144" h="267884">
                <a:moveTo>
                  <a:pt x="187143" y="26786"/>
                </a:moveTo>
                <a:lnTo>
                  <a:pt x="170633" y="10277"/>
                </a:lnTo>
                <a:lnTo>
                  <a:pt x="170183" y="8834"/>
                </a:lnTo>
                <a:lnTo>
                  <a:pt x="169683" y="4586"/>
                </a:lnTo>
                <a:lnTo>
                  <a:pt x="168558" y="3056"/>
                </a:lnTo>
                <a:lnTo>
                  <a:pt x="166815" y="2036"/>
                </a:lnTo>
                <a:lnTo>
                  <a:pt x="162233" y="903"/>
                </a:lnTo>
                <a:lnTo>
                  <a:pt x="156889" y="399"/>
                </a:lnTo>
                <a:lnTo>
                  <a:pt x="151511" y="76"/>
                </a:lnTo>
                <a:lnTo>
                  <a:pt x="130475" y="0"/>
                </a:lnTo>
                <a:lnTo>
                  <a:pt x="127536" y="991"/>
                </a:lnTo>
                <a:lnTo>
                  <a:pt x="124585" y="2644"/>
                </a:lnTo>
                <a:lnTo>
                  <a:pt x="121625" y="4738"/>
                </a:lnTo>
                <a:lnTo>
                  <a:pt x="118660" y="6134"/>
                </a:lnTo>
                <a:lnTo>
                  <a:pt x="115690" y="7065"/>
                </a:lnTo>
                <a:lnTo>
                  <a:pt x="112718" y="7685"/>
                </a:lnTo>
                <a:lnTo>
                  <a:pt x="108753" y="9091"/>
                </a:lnTo>
                <a:lnTo>
                  <a:pt x="104125" y="11021"/>
                </a:lnTo>
                <a:lnTo>
                  <a:pt x="99055" y="13299"/>
                </a:lnTo>
                <a:lnTo>
                  <a:pt x="94683" y="15810"/>
                </a:lnTo>
                <a:lnTo>
                  <a:pt x="90776" y="18476"/>
                </a:lnTo>
                <a:lnTo>
                  <a:pt x="87180" y="21246"/>
                </a:lnTo>
                <a:lnTo>
                  <a:pt x="82797" y="24085"/>
                </a:lnTo>
                <a:lnTo>
                  <a:pt x="77891" y="26970"/>
                </a:lnTo>
                <a:lnTo>
                  <a:pt x="72637" y="29885"/>
                </a:lnTo>
                <a:lnTo>
                  <a:pt x="68141" y="32821"/>
                </a:lnTo>
                <a:lnTo>
                  <a:pt x="64152" y="35770"/>
                </a:lnTo>
                <a:lnTo>
                  <a:pt x="60500" y="38728"/>
                </a:lnTo>
                <a:lnTo>
                  <a:pt x="57074" y="41693"/>
                </a:lnTo>
                <a:lnTo>
                  <a:pt x="53797" y="44661"/>
                </a:lnTo>
                <a:lnTo>
                  <a:pt x="47511" y="50605"/>
                </a:lnTo>
                <a:lnTo>
                  <a:pt x="32397" y="65482"/>
                </a:lnTo>
                <a:lnTo>
                  <a:pt x="29408" y="69450"/>
                </a:lnTo>
                <a:lnTo>
                  <a:pt x="26423" y="74080"/>
                </a:lnTo>
                <a:lnTo>
                  <a:pt x="23442" y="79151"/>
                </a:lnTo>
                <a:lnTo>
                  <a:pt x="20462" y="83524"/>
                </a:lnTo>
                <a:lnTo>
                  <a:pt x="17482" y="87432"/>
                </a:lnTo>
                <a:lnTo>
                  <a:pt x="14505" y="91029"/>
                </a:lnTo>
                <a:lnTo>
                  <a:pt x="12519" y="95411"/>
                </a:lnTo>
                <a:lnTo>
                  <a:pt x="11196" y="100317"/>
                </a:lnTo>
                <a:lnTo>
                  <a:pt x="10313" y="105572"/>
                </a:lnTo>
                <a:lnTo>
                  <a:pt x="9725" y="111060"/>
                </a:lnTo>
                <a:lnTo>
                  <a:pt x="9333" y="116703"/>
                </a:lnTo>
                <a:lnTo>
                  <a:pt x="9071" y="122449"/>
                </a:lnTo>
                <a:lnTo>
                  <a:pt x="7905" y="128265"/>
                </a:lnTo>
                <a:lnTo>
                  <a:pt x="6135" y="134126"/>
                </a:lnTo>
                <a:lnTo>
                  <a:pt x="3963" y="140017"/>
                </a:lnTo>
                <a:lnTo>
                  <a:pt x="2515" y="145930"/>
                </a:lnTo>
                <a:lnTo>
                  <a:pt x="1550" y="151856"/>
                </a:lnTo>
                <a:lnTo>
                  <a:pt x="906" y="157791"/>
                </a:lnTo>
                <a:lnTo>
                  <a:pt x="477" y="163732"/>
                </a:lnTo>
                <a:lnTo>
                  <a:pt x="191" y="169677"/>
                </a:lnTo>
                <a:lnTo>
                  <a:pt x="0" y="175625"/>
                </a:lnTo>
                <a:lnTo>
                  <a:pt x="866" y="180582"/>
                </a:lnTo>
                <a:lnTo>
                  <a:pt x="4472" y="188736"/>
                </a:lnTo>
                <a:lnTo>
                  <a:pt x="5831" y="193291"/>
                </a:lnTo>
                <a:lnTo>
                  <a:pt x="6737" y="198313"/>
                </a:lnTo>
                <a:lnTo>
                  <a:pt x="7341" y="203645"/>
                </a:lnTo>
                <a:lnTo>
                  <a:pt x="8736" y="208192"/>
                </a:lnTo>
                <a:lnTo>
                  <a:pt x="12931" y="215890"/>
                </a:lnTo>
                <a:lnTo>
                  <a:pt x="18104" y="222618"/>
                </a:lnTo>
                <a:lnTo>
                  <a:pt x="23709" y="229908"/>
                </a:lnTo>
                <a:lnTo>
                  <a:pt x="26593" y="234630"/>
                </a:lnTo>
                <a:lnTo>
                  <a:pt x="29508" y="239763"/>
                </a:lnTo>
                <a:lnTo>
                  <a:pt x="32443" y="243185"/>
                </a:lnTo>
                <a:lnTo>
                  <a:pt x="35392" y="245466"/>
                </a:lnTo>
                <a:lnTo>
                  <a:pt x="38351" y="246986"/>
                </a:lnTo>
                <a:lnTo>
                  <a:pt x="41315" y="248993"/>
                </a:lnTo>
                <a:lnTo>
                  <a:pt x="44283" y="251322"/>
                </a:lnTo>
                <a:lnTo>
                  <a:pt x="47255" y="253867"/>
                </a:lnTo>
                <a:lnTo>
                  <a:pt x="50228" y="256556"/>
                </a:lnTo>
                <a:lnTo>
                  <a:pt x="56177" y="262190"/>
                </a:lnTo>
                <a:lnTo>
                  <a:pt x="59153" y="264089"/>
                </a:lnTo>
                <a:lnTo>
                  <a:pt x="62128" y="265355"/>
                </a:lnTo>
                <a:lnTo>
                  <a:pt x="65104" y="266199"/>
                </a:lnTo>
                <a:lnTo>
                  <a:pt x="68080" y="266762"/>
                </a:lnTo>
                <a:lnTo>
                  <a:pt x="71057" y="267137"/>
                </a:lnTo>
                <a:lnTo>
                  <a:pt x="74034" y="267387"/>
                </a:lnTo>
                <a:lnTo>
                  <a:pt x="77010" y="267554"/>
                </a:lnTo>
                <a:lnTo>
                  <a:pt x="82962" y="267739"/>
                </a:lnTo>
                <a:lnTo>
                  <a:pt x="118313" y="267883"/>
                </a:lnTo>
                <a:lnTo>
                  <a:pt x="121413" y="266892"/>
                </a:lnTo>
                <a:lnTo>
                  <a:pt x="124471" y="265240"/>
                </a:lnTo>
                <a:lnTo>
                  <a:pt x="127503" y="263146"/>
                </a:lnTo>
                <a:lnTo>
                  <a:pt x="130515" y="261750"/>
                </a:lnTo>
                <a:lnTo>
                  <a:pt x="133516" y="260819"/>
                </a:lnTo>
                <a:lnTo>
                  <a:pt x="136508" y="260198"/>
                </a:lnTo>
                <a:lnTo>
                  <a:pt x="139495" y="258793"/>
                </a:lnTo>
                <a:lnTo>
                  <a:pt x="142479" y="256863"/>
                </a:lnTo>
                <a:lnTo>
                  <a:pt x="145461" y="254585"/>
                </a:lnTo>
                <a:lnTo>
                  <a:pt x="156711" y="246761"/>
                </a:lnTo>
                <a:lnTo>
                  <a:pt x="178213" y="232168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60" name="SMARTInkAnnotation212"/>
          <p:cNvSpPr/>
          <p:nvPr/>
        </p:nvSpPr>
        <p:spPr bwMode="auto">
          <a:xfrm>
            <a:off x="4991695" y="884039"/>
            <a:ext cx="214313" cy="250022"/>
          </a:xfrm>
          <a:custGeom>
            <a:avLst/>
            <a:gdLst/>
            <a:ahLst/>
            <a:cxnLst/>
            <a:rect l="0" t="0" r="0" b="0"/>
            <a:pathLst>
              <a:path w="214313" h="250022">
                <a:moveTo>
                  <a:pt x="35719" y="0"/>
                </a:moveTo>
                <a:lnTo>
                  <a:pt x="35719" y="56191"/>
                </a:lnTo>
                <a:lnTo>
                  <a:pt x="34726" y="60280"/>
                </a:lnTo>
                <a:lnTo>
                  <a:pt x="33073" y="64992"/>
                </a:lnTo>
                <a:lnTo>
                  <a:pt x="30978" y="70117"/>
                </a:lnTo>
                <a:lnTo>
                  <a:pt x="29581" y="74525"/>
                </a:lnTo>
                <a:lnTo>
                  <a:pt x="28029" y="82070"/>
                </a:lnTo>
                <a:lnTo>
                  <a:pt x="27616" y="86463"/>
                </a:lnTo>
                <a:lnTo>
                  <a:pt x="27340" y="91377"/>
                </a:lnTo>
                <a:lnTo>
                  <a:pt x="27034" y="101135"/>
                </a:lnTo>
                <a:lnTo>
                  <a:pt x="26897" y="108779"/>
                </a:lnTo>
                <a:lnTo>
                  <a:pt x="25869" y="113199"/>
                </a:lnTo>
                <a:lnTo>
                  <a:pt x="24191" y="118130"/>
                </a:lnTo>
                <a:lnTo>
                  <a:pt x="22081" y="123402"/>
                </a:lnTo>
                <a:lnTo>
                  <a:pt x="20673" y="127908"/>
                </a:lnTo>
                <a:lnTo>
                  <a:pt x="19110" y="135561"/>
                </a:lnTo>
                <a:lnTo>
                  <a:pt x="18693" y="139983"/>
                </a:lnTo>
                <a:lnTo>
                  <a:pt x="18415" y="144916"/>
                </a:lnTo>
                <a:lnTo>
                  <a:pt x="18230" y="150189"/>
                </a:lnTo>
                <a:lnTo>
                  <a:pt x="17114" y="154696"/>
                </a:lnTo>
                <a:lnTo>
                  <a:pt x="11796" y="165780"/>
                </a:lnTo>
                <a:lnTo>
                  <a:pt x="10203" y="172237"/>
                </a:lnTo>
                <a:lnTo>
                  <a:pt x="6849" y="178414"/>
                </a:lnTo>
                <a:lnTo>
                  <a:pt x="4566" y="181451"/>
                </a:lnTo>
                <a:lnTo>
                  <a:pt x="3044" y="185459"/>
                </a:lnTo>
                <a:lnTo>
                  <a:pt x="2029" y="190116"/>
                </a:lnTo>
                <a:lnTo>
                  <a:pt x="1352" y="195205"/>
                </a:lnTo>
                <a:lnTo>
                  <a:pt x="901" y="199589"/>
                </a:lnTo>
                <a:lnTo>
                  <a:pt x="400" y="207107"/>
                </a:lnTo>
                <a:lnTo>
                  <a:pt x="78" y="213881"/>
                </a:lnTo>
                <a:lnTo>
                  <a:pt x="0" y="239714"/>
                </a:lnTo>
                <a:lnTo>
                  <a:pt x="992" y="240176"/>
                </a:lnTo>
                <a:lnTo>
                  <a:pt x="7688" y="240979"/>
                </a:lnTo>
                <a:lnTo>
                  <a:pt x="13302" y="245806"/>
                </a:lnTo>
                <a:lnTo>
                  <a:pt x="15814" y="247214"/>
                </a:lnTo>
                <a:lnTo>
                  <a:pt x="21249" y="248779"/>
                </a:lnTo>
                <a:lnTo>
                  <a:pt x="26973" y="249474"/>
                </a:lnTo>
                <a:lnTo>
                  <a:pt x="32824" y="249784"/>
                </a:lnTo>
                <a:lnTo>
                  <a:pt x="38731" y="249921"/>
                </a:lnTo>
                <a:lnTo>
                  <a:pt x="56558" y="250021"/>
                </a:lnTo>
                <a:lnTo>
                  <a:pt x="59533" y="249032"/>
                </a:lnTo>
                <a:lnTo>
                  <a:pt x="65485" y="245287"/>
                </a:lnTo>
                <a:lnTo>
                  <a:pt x="69453" y="243892"/>
                </a:lnTo>
                <a:lnTo>
                  <a:pt x="74083" y="242962"/>
                </a:lnTo>
                <a:lnTo>
                  <a:pt x="79154" y="242342"/>
                </a:lnTo>
                <a:lnTo>
                  <a:pt x="83527" y="241928"/>
                </a:lnTo>
                <a:lnTo>
                  <a:pt x="87435" y="241652"/>
                </a:lnTo>
                <a:lnTo>
                  <a:pt x="91032" y="241469"/>
                </a:lnTo>
                <a:lnTo>
                  <a:pt x="100321" y="241264"/>
                </a:lnTo>
                <a:lnTo>
                  <a:pt x="117712" y="241133"/>
                </a:lnTo>
                <a:lnTo>
                  <a:pt x="121139" y="240130"/>
                </a:lnTo>
                <a:lnTo>
                  <a:pt x="127592" y="236370"/>
                </a:lnTo>
                <a:lnTo>
                  <a:pt x="131694" y="234971"/>
                </a:lnTo>
                <a:lnTo>
                  <a:pt x="136413" y="234038"/>
                </a:lnTo>
                <a:lnTo>
                  <a:pt x="141543" y="233416"/>
                </a:lnTo>
                <a:lnTo>
                  <a:pt x="145956" y="233001"/>
                </a:lnTo>
                <a:lnTo>
                  <a:pt x="149890" y="232724"/>
                </a:lnTo>
                <a:lnTo>
                  <a:pt x="153504" y="232540"/>
                </a:lnTo>
                <a:lnTo>
                  <a:pt x="160167" y="232335"/>
                </a:lnTo>
                <a:lnTo>
                  <a:pt x="175542" y="232193"/>
                </a:lnTo>
                <a:lnTo>
                  <a:pt x="214312" y="232171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61" name="SMARTInkAnnotation213"/>
          <p:cNvSpPr/>
          <p:nvPr/>
        </p:nvSpPr>
        <p:spPr bwMode="auto">
          <a:xfrm>
            <a:off x="5259585" y="910828"/>
            <a:ext cx="178592" cy="249011"/>
          </a:xfrm>
          <a:custGeom>
            <a:avLst/>
            <a:gdLst/>
            <a:ahLst/>
            <a:cxnLst/>
            <a:rect l="0" t="0" r="0" b="0"/>
            <a:pathLst>
              <a:path w="178592" h="249011">
                <a:moveTo>
                  <a:pt x="0" y="0"/>
                </a:moveTo>
                <a:lnTo>
                  <a:pt x="0" y="38709"/>
                </a:lnTo>
                <a:lnTo>
                  <a:pt x="992" y="42673"/>
                </a:lnTo>
                <a:lnTo>
                  <a:pt x="2646" y="47300"/>
                </a:lnTo>
                <a:lnTo>
                  <a:pt x="4740" y="52369"/>
                </a:lnTo>
                <a:lnTo>
                  <a:pt x="6137" y="57733"/>
                </a:lnTo>
                <a:lnTo>
                  <a:pt x="7068" y="63293"/>
                </a:lnTo>
                <a:lnTo>
                  <a:pt x="7689" y="68984"/>
                </a:lnTo>
                <a:lnTo>
                  <a:pt x="8103" y="74763"/>
                </a:lnTo>
                <a:lnTo>
                  <a:pt x="8379" y="80600"/>
                </a:lnTo>
                <a:lnTo>
                  <a:pt x="8685" y="92377"/>
                </a:lnTo>
                <a:lnTo>
                  <a:pt x="8821" y="104225"/>
                </a:lnTo>
                <a:lnTo>
                  <a:pt x="9849" y="110163"/>
                </a:lnTo>
                <a:lnTo>
                  <a:pt x="11527" y="116106"/>
                </a:lnTo>
                <a:lnTo>
                  <a:pt x="13638" y="122052"/>
                </a:lnTo>
                <a:lnTo>
                  <a:pt x="15045" y="127009"/>
                </a:lnTo>
                <a:lnTo>
                  <a:pt x="15983" y="131305"/>
                </a:lnTo>
                <a:lnTo>
                  <a:pt x="16609" y="135162"/>
                </a:lnTo>
                <a:lnTo>
                  <a:pt x="18018" y="139717"/>
                </a:lnTo>
                <a:lnTo>
                  <a:pt x="19950" y="144738"/>
                </a:lnTo>
                <a:lnTo>
                  <a:pt x="22230" y="150070"/>
                </a:lnTo>
                <a:lnTo>
                  <a:pt x="23750" y="154617"/>
                </a:lnTo>
                <a:lnTo>
                  <a:pt x="25438" y="162315"/>
                </a:lnTo>
                <a:lnTo>
                  <a:pt x="26881" y="166749"/>
                </a:lnTo>
                <a:lnTo>
                  <a:pt x="28835" y="171689"/>
                </a:lnTo>
                <a:lnTo>
                  <a:pt x="31129" y="176967"/>
                </a:lnTo>
                <a:lnTo>
                  <a:pt x="32659" y="181478"/>
                </a:lnTo>
                <a:lnTo>
                  <a:pt x="34359" y="189136"/>
                </a:lnTo>
                <a:lnTo>
                  <a:pt x="35804" y="193559"/>
                </a:lnTo>
                <a:lnTo>
                  <a:pt x="37761" y="198493"/>
                </a:lnTo>
                <a:lnTo>
                  <a:pt x="43288" y="211187"/>
                </a:lnTo>
                <a:lnTo>
                  <a:pt x="48986" y="222867"/>
                </a:lnTo>
                <a:lnTo>
                  <a:pt x="51509" y="225969"/>
                </a:lnTo>
                <a:lnTo>
                  <a:pt x="54183" y="228036"/>
                </a:lnTo>
                <a:lnTo>
                  <a:pt x="56958" y="229415"/>
                </a:lnTo>
                <a:lnTo>
                  <a:pt x="59800" y="231326"/>
                </a:lnTo>
                <a:lnTo>
                  <a:pt x="62687" y="233592"/>
                </a:lnTo>
                <a:lnTo>
                  <a:pt x="65604" y="236095"/>
                </a:lnTo>
                <a:lnTo>
                  <a:pt x="68541" y="238756"/>
                </a:lnTo>
                <a:lnTo>
                  <a:pt x="74450" y="244359"/>
                </a:lnTo>
                <a:lnTo>
                  <a:pt x="76423" y="245257"/>
                </a:lnTo>
                <a:lnTo>
                  <a:pt x="77737" y="244864"/>
                </a:lnTo>
                <a:lnTo>
                  <a:pt x="78614" y="243610"/>
                </a:lnTo>
                <a:lnTo>
                  <a:pt x="80191" y="243766"/>
                </a:lnTo>
                <a:lnTo>
                  <a:pt x="84589" y="246585"/>
                </a:lnTo>
                <a:lnTo>
                  <a:pt x="89850" y="248500"/>
                </a:lnTo>
                <a:lnTo>
                  <a:pt x="92642" y="249010"/>
                </a:lnTo>
                <a:lnTo>
                  <a:pt x="95496" y="248358"/>
                </a:lnTo>
                <a:lnTo>
                  <a:pt x="98390" y="246932"/>
                </a:lnTo>
                <a:lnTo>
                  <a:pt x="105425" y="242253"/>
                </a:lnTo>
                <a:lnTo>
                  <a:pt x="109033" y="238967"/>
                </a:lnTo>
                <a:lnTo>
                  <a:pt x="119433" y="228774"/>
                </a:lnTo>
                <a:lnTo>
                  <a:pt x="128102" y="220141"/>
                </a:lnTo>
                <a:lnTo>
                  <a:pt x="130050" y="217206"/>
                </a:lnTo>
                <a:lnTo>
                  <a:pt x="132214" y="211299"/>
                </a:lnTo>
                <a:lnTo>
                  <a:pt x="135822" y="205366"/>
                </a:lnTo>
                <a:lnTo>
                  <a:pt x="140733" y="198430"/>
                </a:lnTo>
                <a:lnTo>
                  <a:pt x="143431" y="193802"/>
                </a:lnTo>
                <a:lnTo>
                  <a:pt x="146223" y="188733"/>
                </a:lnTo>
                <a:lnTo>
                  <a:pt x="148084" y="183369"/>
                </a:lnTo>
                <a:lnTo>
                  <a:pt x="149324" y="177808"/>
                </a:lnTo>
                <a:lnTo>
                  <a:pt x="150151" y="172117"/>
                </a:lnTo>
                <a:lnTo>
                  <a:pt x="151694" y="167330"/>
                </a:lnTo>
                <a:lnTo>
                  <a:pt x="153716" y="163147"/>
                </a:lnTo>
                <a:lnTo>
                  <a:pt x="156056" y="159366"/>
                </a:lnTo>
                <a:lnTo>
                  <a:pt x="158607" y="154861"/>
                </a:lnTo>
                <a:lnTo>
                  <a:pt x="164089" y="144564"/>
                </a:lnTo>
                <a:lnTo>
                  <a:pt x="165947" y="140032"/>
                </a:lnTo>
                <a:lnTo>
                  <a:pt x="168013" y="132351"/>
                </a:lnTo>
                <a:lnTo>
                  <a:pt x="169555" y="127921"/>
                </a:lnTo>
                <a:lnTo>
                  <a:pt x="171576" y="122984"/>
                </a:lnTo>
                <a:lnTo>
                  <a:pt x="173915" y="117708"/>
                </a:lnTo>
                <a:lnTo>
                  <a:pt x="175475" y="113198"/>
                </a:lnTo>
                <a:lnTo>
                  <a:pt x="177208" y="105542"/>
                </a:lnTo>
                <a:lnTo>
                  <a:pt x="177669" y="101119"/>
                </a:lnTo>
                <a:lnTo>
                  <a:pt x="177978" y="96186"/>
                </a:lnTo>
                <a:lnTo>
                  <a:pt x="178320" y="86405"/>
                </a:lnTo>
                <a:lnTo>
                  <a:pt x="178513" y="74329"/>
                </a:lnTo>
                <a:lnTo>
                  <a:pt x="178591" y="42075"/>
                </a:lnTo>
                <a:lnTo>
                  <a:pt x="177600" y="38964"/>
                </a:lnTo>
                <a:lnTo>
                  <a:pt x="173853" y="32861"/>
                </a:lnTo>
                <a:lnTo>
                  <a:pt x="171526" y="26842"/>
                </a:lnTo>
                <a:lnTo>
                  <a:pt x="170032" y="19633"/>
                </a:lnTo>
                <a:lnTo>
                  <a:pt x="169773" y="13644"/>
                </a:lnTo>
                <a:lnTo>
                  <a:pt x="168745" y="11080"/>
                </a:lnTo>
                <a:lnTo>
                  <a:pt x="167067" y="8379"/>
                </a:lnTo>
                <a:lnTo>
                  <a:pt x="160735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62" name="SMARTInkAnnotation214"/>
          <p:cNvSpPr/>
          <p:nvPr/>
        </p:nvSpPr>
        <p:spPr bwMode="auto">
          <a:xfrm>
            <a:off x="5518546" y="946546"/>
            <a:ext cx="35720" cy="230809"/>
          </a:xfrm>
          <a:custGeom>
            <a:avLst/>
            <a:gdLst/>
            <a:ahLst/>
            <a:cxnLst/>
            <a:rect l="0" t="0" r="0" b="0"/>
            <a:pathLst>
              <a:path w="35720" h="230809">
                <a:moveTo>
                  <a:pt x="0" y="0"/>
                </a:moveTo>
                <a:lnTo>
                  <a:pt x="4740" y="0"/>
                </a:lnTo>
                <a:lnTo>
                  <a:pt x="6137" y="1985"/>
                </a:lnTo>
                <a:lnTo>
                  <a:pt x="7068" y="5292"/>
                </a:lnTo>
                <a:lnTo>
                  <a:pt x="7689" y="9481"/>
                </a:lnTo>
                <a:lnTo>
                  <a:pt x="8103" y="13266"/>
                </a:lnTo>
                <a:lnTo>
                  <a:pt x="8562" y="20118"/>
                </a:lnTo>
                <a:lnTo>
                  <a:pt x="9677" y="23334"/>
                </a:lnTo>
                <a:lnTo>
                  <a:pt x="11412" y="26470"/>
                </a:lnTo>
                <a:lnTo>
                  <a:pt x="13561" y="29553"/>
                </a:lnTo>
                <a:lnTo>
                  <a:pt x="14994" y="33593"/>
                </a:lnTo>
                <a:lnTo>
                  <a:pt x="15949" y="38270"/>
                </a:lnTo>
                <a:lnTo>
                  <a:pt x="16586" y="43373"/>
                </a:lnTo>
                <a:lnTo>
                  <a:pt x="17010" y="48759"/>
                </a:lnTo>
                <a:lnTo>
                  <a:pt x="17294" y="54334"/>
                </a:lnTo>
                <a:lnTo>
                  <a:pt x="17482" y="60036"/>
                </a:lnTo>
                <a:lnTo>
                  <a:pt x="18600" y="64828"/>
                </a:lnTo>
                <a:lnTo>
                  <a:pt x="20338" y="69016"/>
                </a:lnTo>
                <a:lnTo>
                  <a:pt x="22488" y="72800"/>
                </a:lnTo>
                <a:lnTo>
                  <a:pt x="23922" y="77307"/>
                </a:lnTo>
                <a:lnTo>
                  <a:pt x="24877" y="82296"/>
                </a:lnTo>
                <a:lnTo>
                  <a:pt x="25515" y="87606"/>
                </a:lnTo>
                <a:lnTo>
                  <a:pt x="25939" y="93131"/>
                </a:lnTo>
                <a:lnTo>
                  <a:pt x="26223" y="98798"/>
                </a:lnTo>
                <a:lnTo>
                  <a:pt x="26412" y="104561"/>
                </a:lnTo>
                <a:lnTo>
                  <a:pt x="27530" y="110387"/>
                </a:lnTo>
                <a:lnTo>
                  <a:pt x="29268" y="116256"/>
                </a:lnTo>
                <a:lnTo>
                  <a:pt x="31418" y="122152"/>
                </a:lnTo>
                <a:lnTo>
                  <a:pt x="32851" y="128068"/>
                </a:lnTo>
                <a:lnTo>
                  <a:pt x="33807" y="133996"/>
                </a:lnTo>
                <a:lnTo>
                  <a:pt x="34445" y="139932"/>
                </a:lnTo>
                <a:lnTo>
                  <a:pt x="34869" y="144882"/>
                </a:lnTo>
                <a:lnTo>
                  <a:pt x="35152" y="149174"/>
                </a:lnTo>
                <a:lnTo>
                  <a:pt x="35341" y="153028"/>
                </a:lnTo>
                <a:lnTo>
                  <a:pt x="35551" y="162601"/>
                </a:lnTo>
                <a:lnTo>
                  <a:pt x="35719" y="230808"/>
                </a:lnTo>
                <a:lnTo>
                  <a:pt x="35719" y="223243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63" name="SMARTInkAnnotation215"/>
          <p:cNvSpPr/>
          <p:nvPr/>
        </p:nvSpPr>
        <p:spPr bwMode="auto">
          <a:xfrm>
            <a:off x="5491757" y="892972"/>
            <a:ext cx="267881" cy="339325"/>
          </a:xfrm>
          <a:custGeom>
            <a:avLst/>
            <a:gdLst/>
            <a:ahLst/>
            <a:cxnLst/>
            <a:rect l="0" t="0" r="0" b="0"/>
            <a:pathLst>
              <a:path w="267881" h="339325">
                <a:moveTo>
                  <a:pt x="0" y="62504"/>
                </a:moveTo>
                <a:lnTo>
                  <a:pt x="0" y="47127"/>
                </a:lnTo>
                <a:lnTo>
                  <a:pt x="2646" y="43102"/>
                </a:lnTo>
                <a:lnTo>
                  <a:pt x="9714" y="35258"/>
                </a:lnTo>
                <a:lnTo>
                  <a:pt x="12429" y="32434"/>
                </a:lnTo>
                <a:lnTo>
                  <a:pt x="15232" y="30551"/>
                </a:lnTo>
                <a:lnTo>
                  <a:pt x="20991" y="28459"/>
                </a:lnTo>
                <a:lnTo>
                  <a:pt x="26858" y="24883"/>
                </a:lnTo>
                <a:lnTo>
                  <a:pt x="29811" y="22541"/>
                </a:lnTo>
                <a:lnTo>
                  <a:pt x="32773" y="20979"/>
                </a:lnTo>
                <a:lnTo>
                  <a:pt x="38709" y="19244"/>
                </a:lnTo>
                <a:lnTo>
                  <a:pt x="44655" y="15827"/>
                </a:lnTo>
                <a:lnTo>
                  <a:pt x="51597" y="11001"/>
                </a:lnTo>
                <a:lnTo>
                  <a:pt x="56226" y="8325"/>
                </a:lnTo>
                <a:lnTo>
                  <a:pt x="61297" y="5549"/>
                </a:lnTo>
                <a:lnTo>
                  <a:pt x="69576" y="2464"/>
                </a:lnTo>
                <a:lnTo>
                  <a:pt x="77556" y="1093"/>
                </a:lnTo>
                <a:lnTo>
                  <a:pt x="82462" y="728"/>
                </a:lnTo>
                <a:lnTo>
                  <a:pt x="92213" y="321"/>
                </a:lnTo>
                <a:lnTo>
                  <a:pt x="99853" y="141"/>
                </a:lnTo>
                <a:lnTo>
                  <a:pt x="136519" y="0"/>
                </a:lnTo>
                <a:lnTo>
                  <a:pt x="139630" y="991"/>
                </a:lnTo>
                <a:lnTo>
                  <a:pt x="145733" y="4738"/>
                </a:lnTo>
                <a:lnTo>
                  <a:pt x="151752" y="7065"/>
                </a:lnTo>
                <a:lnTo>
                  <a:pt x="154747" y="7685"/>
                </a:lnTo>
                <a:lnTo>
                  <a:pt x="160719" y="11020"/>
                </a:lnTo>
                <a:lnTo>
                  <a:pt x="163700" y="13299"/>
                </a:lnTo>
                <a:lnTo>
                  <a:pt x="169660" y="15830"/>
                </a:lnTo>
                <a:lnTo>
                  <a:pt x="172638" y="16505"/>
                </a:lnTo>
                <a:lnTo>
                  <a:pt x="174624" y="17948"/>
                </a:lnTo>
                <a:lnTo>
                  <a:pt x="175947" y="19901"/>
                </a:lnTo>
                <a:lnTo>
                  <a:pt x="177417" y="24718"/>
                </a:lnTo>
                <a:lnTo>
                  <a:pt x="178072" y="30166"/>
                </a:lnTo>
                <a:lnTo>
                  <a:pt x="177253" y="33008"/>
                </a:lnTo>
                <a:lnTo>
                  <a:pt x="172354" y="41748"/>
                </a:lnTo>
                <a:lnTo>
                  <a:pt x="169469" y="50622"/>
                </a:lnTo>
                <a:lnTo>
                  <a:pt x="162771" y="59534"/>
                </a:lnTo>
                <a:lnTo>
                  <a:pt x="154503" y="68459"/>
                </a:lnTo>
                <a:lnTo>
                  <a:pt x="136898" y="86317"/>
                </a:lnTo>
                <a:lnTo>
                  <a:pt x="130958" y="92270"/>
                </a:lnTo>
                <a:lnTo>
                  <a:pt x="126993" y="94254"/>
                </a:lnTo>
                <a:lnTo>
                  <a:pt x="122365" y="95577"/>
                </a:lnTo>
                <a:lnTo>
                  <a:pt x="117295" y="96459"/>
                </a:lnTo>
                <a:lnTo>
                  <a:pt x="109017" y="100085"/>
                </a:lnTo>
                <a:lnTo>
                  <a:pt x="102030" y="105004"/>
                </a:lnTo>
                <a:lnTo>
                  <a:pt x="95618" y="110497"/>
                </a:lnTo>
                <a:lnTo>
                  <a:pt x="89461" y="116246"/>
                </a:lnTo>
                <a:lnTo>
                  <a:pt x="82163" y="123280"/>
                </a:lnTo>
                <a:lnTo>
                  <a:pt x="80572" y="123857"/>
                </a:lnTo>
                <a:lnTo>
                  <a:pt x="76159" y="124499"/>
                </a:lnTo>
                <a:lnTo>
                  <a:pt x="73593" y="125662"/>
                </a:lnTo>
                <a:lnTo>
                  <a:pt x="66233" y="131047"/>
                </a:lnTo>
                <a:lnTo>
                  <a:pt x="64164" y="132655"/>
                </a:lnTo>
                <a:lnTo>
                  <a:pt x="63612" y="134076"/>
                </a:lnTo>
                <a:lnTo>
                  <a:pt x="62521" y="142752"/>
                </a:lnTo>
                <a:lnTo>
                  <a:pt x="70197" y="150549"/>
                </a:lnTo>
                <a:lnTo>
                  <a:pt x="73533" y="151245"/>
                </a:lnTo>
                <a:lnTo>
                  <a:pt x="80988" y="151636"/>
                </a:lnTo>
                <a:lnTo>
                  <a:pt x="87588" y="151728"/>
                </a:lnTo>
                <a:lnTo>
                  <a:pt x="140316" y="151800"/>
                </a:lnTo>
                <a:lnTo>
                  <a:pt x="146130" y="152793"/>
                </a:lnTo>
                <a:lnTo>
                  <a:pt x="151990" y="154446"/>
                </a:lnTo>
                <a:lnTo>
                  <a:pt x="157882" y="156541"/>
                </a:lnTo>
                <a:lnTo>
                  <a:pt x="162801" y="157938"/>
                </a:lnTo>
                <a:lnTo>
                  <a:pt x="170913" y="159489"/>
                </a:lnTo>
                <a:lnTo>
                  <a:pt x="175458" y="159903"/>
                </a:lnTo>
                <a:lnTo>
                  <a:pt x="180472" y="160179"/>
                </a:lnTo>
                <a:lnTo>
                  <a:pt x="185799" y="160363"/>
                </a:lnTo>
                <a:lnTo>
                  <a:pt x="190343" y="161478"/>
                </a:lnTo>
                <a:lnTo>
                  <a:pt x="198037" y="165362"/>
                </a:lnTo>
                <a:lnTo>
                  <a:pt x="202470" y="166795"/>
                </a:lnTo>
                <a:lnTo>
                  <a:pt x="207410" y="167750"/>
                </a:lnTo>
                <a:lnTo>
                  <a:pt x="212687" y="168387"/>
                </a:lnTo>
                <a:lnTo>
                  <a:pt x="217197" y="169804"/>
                </a:lnTo>
                <a:lnTo>
                  <a:pt x="224855" y="174024"/>
                </a:lnTo>
                <a:lnTo>
                  <a:pt x="231566" y="176560"/>
                </a:lnTo>
                <a:lnTo>
                  <a:pt x="234744" y="177237"/>
                </a:lnTo>
                <a:lnTo>
                  <a:pt x="240922" y="180635"/>
                </a:lnTo>
                <a:lnTo>
                  <a:pt x="243958" y="182930"/>
                </a:lnTo>
                <a:lnTo>
                  <a:pt x="249978" y="185480"/>
                </a:lnTo>
                <a:lnTo>
                  <a:pt x="252973" y="186160"/>
                </a:lnTo>
                <a:lnTo>
                  <a:pt x="254968" y="187605"/>
                </a:lnTo>
                <a:lnTo>
                  <a:pt x="256299" y="189561"/>
                </a:lnTo>
                <a:lnTo>
                  <a:pt x="257187" y="191857"/>
                </a:lnTo>
                <a:lnTo>
                  <a:pt x="264747" y="201679"/>
                </a:lnTo>
                <a:lnTo>
                  <a:pt x="266493" y="203735"/>
                </a:lnTo>
                <a:lnTo>
                  <a:pt x="267269" y="207294"/>
                </a:lnTo>
                <a:lnTo>
                  <a:pt x="267768" y="217664"/>
                </a:lnTo>
                <a:lnTo>
                  <a:pt x="267880" y="235178"/>
                </a:lnTo>
                <a:lnTo>
                  <a:pt x="266892" y="238143"/>
                </a:lnTo>
                <a:lnTo>
                  <a:pt x="263148" y="244084"/>
                </a:lnTo>
                <a:lnTo>
                  <a:pt x="255461" y="253007"/>
                </a:lnTo>
                <a:lnTo>
                  <a:pt x="249799" y="258959"/>
                </a:lnTo>
                <a:lnTo>
                  <a:pt x="246899" y="261935"/>
                </a:lnTo>
                <a:lnTo>
                  <a:pt x="243976" y="263919"/>
                </a:lnTo>
                <a:lnTo>
                  <a:pt x="238080" y="266123"/>
                </a:lnTo>
                <a:lnTo>
                  <a:pt x="234126" y="268696"/>
                </a:lnTo>
                <a:lnTo>
                  <a:pt x="229506" y="272395"/>
                </a:lnTo>
                <a:lnTo>
                  <a:pt x="224442" y="276845"/>
                </a:lnTo>
                <a:lnTo>
                  <a:pt x="216169" y="281790"/>
                </a:lnTo>
                <a:lnTo>
                  <a:pt x="208192" y="284980"/>
                </a:lnTo>
                <a:lnTo>
                  <a:pt x="198033" y="289705"/>
                </a:lnTo>
                <a:lnTo>
                  <a:pt x="193538" y="291362"/>
                </a:lnTo>
                <a:lnTo>
                  <a:pt x="185897" y="293203"/>
                </a:lnTo>
                <a:lnTo>
                  <a:pt x="181478" y="294686"/>
                </a:lnTo>
                <a:lnTo>
                  <a:pt x="176548" y="296667"/>
                </a:lnTo>
                <a:lnTo>
                  <a:pt x="171277" y="298980"/>
                </a:lnTo>
                <a:lnTo>
                  <a:pt x="165778" y="300522"/>
                </a:lnTo>
                <a:lnTo>
                  <a:pt x="160129" y="301550"/>
                </a:lnTo>
                <a:lnTo>
                  <a:pt x="154378" y="302235"/>
                </a:lnTo>
                <a:lnTo>
                  <a:pt x="149551" y="303684"/>
                </a:lnTo>
                <a:lnTo>
                  <a:pt x="141543" y="307940"/>
                </a:lnTo>
                <a:lnTo>
                  <a:pt x="137026" y="309472"/>
                </a:lnTo>
                <a:lnTo>
                  <a:pt x="132030" y="310493"/>
                </a:lnTo>
                <a:lnTo>
                  <a:pt x="126716" y="311174"/>
                </a:lnTo>
                <a:lnTo>
                  <a:pt x="122180" y="312620"/>
                </a:lnTo>
                <a:lnTo>
                  <a:pt x="114495" y="316872"/>
                </a:lnTo>
                <a:lnTo>
                  <a:pt x="110065" y="318403"/>
                </a:lnTo>
                <a:lnTo>
                  <a:pt x="105127" y="319424"/>
                </a:lnTo>
                <a:lnTo>
                  <a:pt x="99850" y="320104"/>
                </a:lnTo>
                <a:lnTo>
                  <a:pt x="95340" y="321550"/>
                </a:lnTo>
                <a:lnTo>
                  <a:pt x="87683" y="325802"/>
                </a:lnTo>
                <a:lnTo>
                  <a:pt x="83260" y="327333"/>
                </a:lnTo>
                <a:lnTo>
                  <a:pt x="78327" y="328354"/>
                </a:lnTo>
                <a:lnTo>
                  <a:pt x="73054" y="329034"/>
                </a:lnTo>
                <a:lnTo>
                  <a:pt x="68547" y="329488"/>
                </a:lnTo>
                <a:lnTo>
                  <a:pt x="60892" y="329992"/>
                </a:lnTo>
                <a:lnTo>
                  <a:pt x="57462" y="331118"/>
                </a:lnTo>
                <a:lnTo>
                  <a:pt x="51005" y="335016"/>
                </a:lnTo>
                <a:lnTo>
                  <a:pt x="44828" y="337409"/>
                </a:lnTo>
                <a:lnTo>
                  <a:pt x="35719" y="339324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64" name="SMARTInkAnnotation216"/>
          <p:cNvSpPr/>
          <p:nvPr/>
        </p:nvSpPr>
        <p:spPr bwMode="auto">
          <a:xfrm>
            <a:off x="3321853" y="482203"/>
            <a:ext cx="71429" cy="169665"/>
          </a:xfrm>
          <a:custGeom>
            <a:avLst/>
            <a:gdLst/>
            <a:ahLst/>
            <a:cxnLst/>
            <a:rect l="0" t="0" r="0" b="0"/>
            <a:pathLst>
              <a:path w="71429" h="169665">
                <a:moveTo>
                  <a:pt x="8920" y="0"/>
                </a:moveTo>
                <a:lnTo>
                  <a:pt x="358" y="0"/>
                </a:lnTo>
                <a:lnTo>
                  <a:pt x="99" y="4740"/>
                </a:lnTo>
                <a:lnTo>
                  <a:pt x="0" y="20990"/>
                </a:lnTo>
                <a:lnTo>
                  <a:pt x="989" y="23915"/>
                </a:lnTo>
                <a:lnTo>
                  <a:pt x="2640" y="26857"/>
                </a:lnTo>
                <a:lnTo>
                  <a:pt x="4734" y="29811"/>
                </a:lnTo>
                <a:lnTo>
                  <a:pt x="6129" y="33765"/>
                </a:lnTo>
                <a:lnTo>
                  <a:pt x="7059" y="38385"/>
                </a:lnTo>
                <a:lnTo>
                  <a:pt x="7680" y="43449"/>
                </a:lnTo>
                <a:lnTo>
                  <a:pt x="8093" y="48810"/>
                </a:lnTo>
                <a:lnTo>
                  <a:pt x="8368" y="54368"/>
                </a:lnTo>
                <a:lnTo>
                  <a:pt x="8552" y="60057"/>
                </a:lnTo>
                <a:lnTo>
                  <a:pt x="9667" y="65835"/>
                </a:lnTo>
                <a:lnTo>
                  <a:pt x="11402" y="71671"/>
                </a:lnTo>
                <a:lnTo>
                  <a:pt x="13552" y="77546"/>
                </a:lnTo>
                <a:lnTo>
                  <a:pt x="15976" y="82455"/>
                </a:lnTo>
                <a:lnTo>
                  <a:pt x="18585" y="86720"/>
                </a:lnTo>
                <a:lnTo>
                  <a:pt x="21316" y="90555"/>
                </a:lnTo>
                <a:lnTo>
                  <a:pt x="23137" y="94104"/>
                </a:lnTo>
                <a:lnTo>
                  <a:pt x="24352" y="97463"/>
                </a:lnTo>
                <a:lnTo>
                  <a:pt x="25161" y="100694"/>
                </a:lnTo>
                <a:lnTo>
                  <a:pt x="26692" y="104832"/>
                </a:lnTo>
                <a:lnTo>
                  <a:pt x="28706" y="109575"/>
                </a:lnTo>
                <a:lnTo>
                  <a:pt x="31040" y="114722"/>
                </a:lnTo>
                <a:lnTo>
                  <a:pt x="33589" y="119145"/>
                </a:lnTo>
                <a:lnTo>
                  <a:pt x="36280" y="123086"/>
                </a:lnTo>
                <a:lnTo>
                  <a:pt x="42988" y="131800"/>
                </a:lnTo>
                <a:lnTo>
                  <a:pt x="44530" y="133507"/>
                </a:lnTo>
                <a:lnTo>
                  <a:pt x="48890" y="138050"/>
                </a:lnTo>
                <a:lnTo>
                  <a:pt x="50450" y="140650"/>
                </a:lnTo>
                <a:lnTo>
                  <a:pt x="51489" y="143376"/>
                </a:lnTo>
                <a:lnTo>
                  <a:pt x="52182" y="146186"/>
                </a:lnTo>
                <a:lnTo>
                  <a:pt x="53637" y="148058"/>
                </a:lnTo>
                <a:lnTo>
                  <a:pt x="55598" y="149307"/>
                </a:lnTo>
                <a:lnTo>
                  <a:pt x="57898" y="150139"/>
                </a:lnTo>
                <a:lnTo>
                  <a:pt x="59431" y="151687"/>
                </a:lnTo>
                <a:lnTo>
                  <a:pt x="60453" y="153710"/>
                </a:lnTo>
                <a:lnTo>
                  <a:pt x="61135" y="156052"/>
                </a:lnTo>
                <a:lnTo>
                  <a:pt x="62582" y="158605"/>
                </a:lnTo>
                <a:lnTo>
                  <a:pt x="64538" y="161299"/>
                </a:lnTo>
                <a:lnTo>
                  <a:pt x="71428" y="169664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65" name="SMARTInkAnnotation217"/>
          <p:cNvSpPr/>
          <p:nvPr/>
        </p:nvSpPr>
        <p:spPr bwMode="auto">
          <a:xfrm>
            <a:off x="3277195" y="401957"/>
            <a:ext cx="196407" cy="293172"/>
          </a:xfrm>
          <a:custGeom>
            <a:avLst/>
            <a:gdLst/>
            <a:ahLst/>
            <a:cxnLst/>
            <a:rect l="0" t="0" r="0" b="0"/>
            <a:pathLst>
              <a:path w="196407" h="293172">
                <a:moveTo>
                  <a:pt x="0" y="115964"/>
                </a:moveTo>
                <a:lnTo>
                  <a:pt x="0" y="94715"/>
                </a:lnTo>
                <a:lnTo>
                  <a:pt x="2646" y="86346"/>
                </a:lnTo>
                <a:lnTo>
                  <a:pt x="4740" y="81336"/>
                </a:lnTo>
                <a:lnTo>
                  <a:pt x="9713" y="73123"/>
                </a:lnTo>
                <a:lnTo>
                  <a:pt x="15231" y="66166"/>
                </a:lnTo>
                <a:lnTo>
                  <a:pt x="20990" y="59767"/>
                </a:lnTo>
                <a:lnTo>
                  <a:pt x="34552" y="45845"/>
                </a:lnTo>
                <a:lnTo>
                  <a:pt x="39901" y="41437"/>
                </a:lnTo>
                <a:lnTo>
                  <a:pt x="45452" y="37506"/>
                </a:lnTo>
                <a:lnTo>
                  <a:pt x="51138" y="33893"/>
                </a:lnTo>
                <a:lnTo>
                  <a:pt x="55920" y="31485"/>
                </a:lnTo>
                <a:lnTo>
                  <a:pt x="60100" y="29879"/>
                </a:lnTo>
                <a:lnTo>
                  <a:pt x="63879" y="28808"/>
                </a:lnTo>
                <a:lnTo>
                  <a:pt x="68382" y="27103"/>
                </a:lnTo>
                <a:lnTo>
                  <a:pt x="73370" y="24973"/>
                </a:lnTo>
                <a:lnTo>
                  <a:pt x="78678" y="22561"/>
                </a:lnTo>
                <a:lnTo>
                  <a:pt x="83210" y="19961"/>
                </a:lnTo>
                <a:lnTo>
                  <a:pt x="87223" y="17236"/>
                </a:lnTo>
                <a:lnTo>
                  <a:pt x="90891" y="14427"/>
                </a:lnTo>
                <a:lnTo>
                  <a:pt x="94328" y="12554"/>
                </a:lnTo>
                <a:lnTo>
                  <a:pt x="97612" y="11305"/>
                </a:lnTo>
                <a:lnTo>
                  <a:pt x="100793" y="10473"/>
                </a:lnTo>
                <a:lnTo>
                  <a:pt x="103906" y="8926"/>
                </a:lnTo>
                <a:lnTo>
                  <a:pt x="110011" y="4561"/>
                </a:lnTo>
                <a:lnTo>
                  <a:pt x="116031" y="1960"/>
                </a:lnTo>
                <a:lnTo>
                  <a:pt x="122014" y="803"/>
                </a:lnTo>
                <a:lnTo>
                  <a:pt x="127981" y="290"/>
                </a:lnTo>
                <a:lnTo>
                  <a:pt x="133940" y="61"/>
                </a:lnTo>
                <a:lnTo>
                  <a:pt x="136919" y="0"/>
                </a:lnTo>
                <a:lnTo>
                  <a:pt x="138904" y="952"/>
                </a:lnTo>
                <a:lnTo>
                  <a:pt x="140227" y="2578"/>
                </a:lnTo>
                <a:lnTo>
                  <a:pt x="141109" y="4655"/>
                </a:lnTo>
                <a:lnTo>
                  <a:pt x="142352" y="12318"/>
                </a:lnTo>
                <a:lnTo>
                  <a:pt x="142806" y="19670"/>
                </a:lnTo>
                <a:lnTo>
                  <a:pt x="142829" y="22002"/>
                </a:lnTo>
                <a:lnTo>
                  <a:pt x="140208" y="29886"/>
                </a:lnTo>
                <a:lnTo>
                  <a:pt x="135736" y="39012"/>
                </a:lnTo>
                <a:lnTo>
                  <a:pt x="130442" y="46375"/>
                </a:lnTo>
                <a:lnTo>
                  <a:pt x="127640" y="50720"/>
                </a:lnTo>
                <a:lnTo>
                  <a:pt x="124781" y="55601"/>
                </a:lnTo>
                <a:lnTo>
                  <a:pt x="121883" y="60839"/>
                </a:lnTo>
                <a:lnTo>
                  <a:pt x="117966" y="65324"/>
                </a:lnTo>
                <a:lnTo>
                  <a:pt x="113370" y="69305"/>
                </a:lnTo>
                <a:lnTo>
                  <a:pt x="108322" y="72952"/>
                </a:lnTo>
                <a:lnTo>
                  <a:pt x="103965" y="77368"/>
                </a:lnTo>
                <a:lnTo>
                  <a:pt x="100067" y="82296"/>
                </a:lnTo>
                <a:lnTo>
                  <a:pt x="96477" y="87566"/>
                </a:lnTo>
                <a:lnTo>
                  <a:pt x="92099" y="92071"/>
                </a:lnTo>
                <a:lnTo>
                  <a:pt x="87196" y="96067"/>
                </a:lnTo>
                <a:lnTo>
                  <a:pt x="81943" y="99723"/>
                </a:lnTo>
                <a:lnTo>
                  <a:pt x="77449" y="104144"/>
                </a:lnTo>
                <a:lnTo>
                  <a:pt x="73460" y="109077"/>
                </a:lnTo>
                <a:lnTo>
                  <a:pt x="69810" y="114349"/>
                </a:lnTo>
                <a:lnTo>
                  <a:pt x="65391" y="118856"/>
                </a:lnTo>
                <a:lnTo>
                  <a:pt x="60461" y="122853"/>
                </a:lnTo>
                <a:lnTo>
                  <a:pt x="55190" y="126510"/>
                </a:lnTo>
                <a:lnTo>
                  <a:pt x="50684" y="129940"/>
                </a:lnTo>
                <a:lnTo>
                  <a:pt x="46688" y="133219"/>
                </a:lnTo>
                <a:lnTo>
                  <a:pt x="37885" y="140870"/>
                </a:lnTo>
                <a:lnTo>
                  <a:pt x="34036" y="144562"/>
                </a:lnTo>
                <a:lnTo>
                  <a:pt x="28220" y="150277"/>
                </a:lnTo>
                <a:lnTo>
                  <a:pt x="26751" y="150745"/>
                </a:lnTo>
                <a:lnTo>
                  <a:pt x="20935" y="151405"/>
                </a:lnTo>
                <a:lnTo>
                  <a:pt x="19226" y="151560"/>
                </a:lnTo>
                <a:lnTo>
                  <a:pt x="23005" y="151647"/>
                </a:lnTo>
                <a:lnTo>
                  <a:pt x="24266" y="150667"/>
                </a:lnTo>
                <a:lnTo>
                  <a:pt x="25107" y="149021"/>
                </a:lnTo>
                <a:lnTo>
                  <a:pt x="25668" y="146932"/>
                </a:lnTo>
                <a:lnTo>
                  <a:pt x="27034" y="145539"/>
                </a:lnTo>
                <a:lnTo>
                  <a:pt x="28936" y="144611"/>
                </a:lnTo>
                <a:lnTo>
                  <a:pt x="31197" y="143991"/>
                </a:lnTo>
                <a:lnTo>
                  <a:pt x="34688" y="143579"/>
                </a:lnTo>
                <a:lnTo>
                  <a:pt x="39001" y="143304"/>
                </a:lnTo>
                <a:lnTo>
                  <a:pt x="43859" y="143120"/>
                </a:lnTo>
                <a:lnTo>
                  <a:pt x="48091" y="142006"/>
                </a:lnTo>
                <a:lnTo>
                  <a:pt x="51905" y="140271"/>
                </a:lnTo>
                <a:lnTo>
                  <a:pt x="55439" y="138122"/>
                </a:lnTo>
                <a:lnTo>
                  <a:pt x="59779" y="136689"/>
                </a:lnTo>
                <a:lnTo>
                  <a:pt x="64657" y="135734"/>
                </a:lnTo>
                <a:lnTo>
                  <a:pt x="69894" y="135097"/>
                </a:lnTo>
                <a:lnTo>
                  <a:pt x="75369" y="134673"/>
                </a:lnTo>
                <a:lnTo>
                  <a:pt x="81004" y="134390"/>
                </a:lnTo>
                <a:lnTo>
                  <a:pt x="92556" y="134075"/>
                </a:lnTo>
                <a:lnTo>
                  <a:pt x="135169" y="133834"/>
                </a:lnTo>
                <a:lnTo>
                  <a:pt x="139722" y="134823"/>
                </a:lnTo>
                <a:lnTo>
                  <a:pt x="144741" y="136474"/>
                </a:lnTo>
                <a:lnTo>
                  <a:pt x="150072" y="138567"/>
                </a:lnTo>
                <a:lnTo>
                  <a:pt x="154619" y="140955"/>
                </a:lnTo>
                <a:lnTo>
                  <a:pt x="158641" y="143539"/>
                </a:lnTo>
                <a:lnTo>
                  <a:pt x="162315" y="146254"/>
                </a:lnTo>
                <a:lnTo>
                  <a:pt x="165757" y="148063"/>
                </a:lnTo>
                <a:lnTo>
                  <a:pt x="169043" y="149270"/>
                </a:lnTo>
                <a:lnTo>
                  <a:pt x="172227" y="150074"/>
                </a:lnTo>
                <a:lnTo>
                  <a:pt x="175341" y="151603"/>
                </a:lnTo>
                <a:lnTo>
                  <a:pt x="181447" y="155947"/>
                </a:lnTo>
                <a:lnTo>
                  <a:pt x="187469" y="161185"/>
                </a:lnTo>
                <a:lnTo>
                  <a:pt x="190463" y="163971"/>
                </a:lnTo>
                <a:lnTo>
                  <a:pt x="192460" y="166820"/>
                </a:lnTo>
                <a:lnTo>
                  <a:pt x="194678" y="172632"/>
                </a:lnTo>
                <a:lnTo>
                  <a:pt x="195927" y="181482"/>
                </a:lnTo>
                <a:lnTo>
                  <a:pt x="196297" y="190388"/>
                </a:lnTo>
                <a:lnTo>
                  <a:pt x="196406" y="194571"/>
                </a:lnTo>
                <a:lnTo>
                  <a:pt x="193786" y="200841"/>
                </a:lnTo>
                <a:lnTo>
                  <a:pt x="188760" y="211554"/>
                </a:lnTo>
                <a:lnTo>
                  <a:pt x="183149" y="222891"/>
                </a:lnTo>
                <a:lnTo>
                  <a:pt x="177972" y="230625"/>
                </a:lnTo>
                <a:lnTo>
                  <a:pt x="175203" y="234077"/>
                </a:lnTo>
                <a:lnTo>
                  <a:pt x="172364" y="236378"/>
                </a:lnTo>
                <a:lnTo>
                  <a:pt x="169479" y="237912"/>
                </a:lnTo>
                <a:lnTo>
                  <a:pt x="166564" y="238935"/>
                </a:lnTo>
                <a:lnTo>
                  <a:pt x="162637" y="241601"/>
                </a:lnTo>
                <a:lnTo>
                  <a:pt x="158034" y="245363"/>
                </a:lnTo>
                <a:lnTo>
                  <a:pt x="148620" y="253842"/>
                </a:lnTo>
                <a:lnTo>
                  <a:pt x="141129" y="260918"/>
                </a:lnTo>
                <a:lnTo>
                  <a:pt x="136750" y="263202"/>
                </a:lnTo>
                <a:lnTo>
                  <a:pt x="131846" y="264724"/>
                </a:lnTo>
                <a:lnTo>
                  <a:pt x="126592" y="265739"/>
                </a:lnTo>
                <a:lnTo>
                  <a:pt x="122098" y="267408"/>
                </a:lnTo>
                <a:lnTo>
                  <a:pt x="118109" y="269513"/>
                </a:lnTo>
                <a:lnTo>
                  <a:pt x="114458" y="271908"/>
                </a:lnTo>
                <a:lnTo>
                  <a:pt x="110040" y="274497"/>
                </a:lnTo>
                <a:lnTo>
                  <a:pt x="105110" y="277215"/>
                </a:lnTo>
                <a:lnTo>
                  <a:pt x="99839" y="280020"/>
                </a:lnTo>
                <a:lnTo>
                  <a:pt x="95332" y="281889"/>
                </a:lnTo>
                <a:lnTo>
                  <a:pt x="91336" y="283136"/>
                </a:lnTo>
                <a:lnTo>
                  <a:pt x="87680" y="283967"/>
                </a:lnTo>
                <a:lnTo>
                  <a:pt x="84250" y="285513"/>
                </a:lnTo>
                <a:lnTo>
                  <a:pt x="80971" y="287536"/>
                </a:lnTo>
                <a:lnTo>
                  <a:pt x="77794" y="289877"/>
                </a:lnTo>
                <a:lnTo>
                  <a:pt x="74682" y="291437"/>
                </a:lnTo>
                <a:lnTo>
                  <a:pt x="68580" y="293171"/>
                </a:lnTo>
                <a:lnTo>
                  <a:pt x="65564" y="291649"/>
                </a:lnTo>
                <a:lnTo>
                  <a:pt x="62560" y="288650"/>
                </a:lnTo>
                <a:lnTo>
                  <a:pt x="53578" y="276699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66" name="SMARTInkAnnotation218"/>
          <p:cNvSpPr/>
          <p:nvPr/>
        </p:nvSpPr>
        <p:spPr bwMode="auto">
          <a:xfrm>
            <a:off x="3455789" y="491132"/>
            <a:ext cx="107111" cy="107112"/>
          </a:xfrm>
          <a:custGeom>
            <a:avLst/>
            <a:gdLst/>
            <a:ahLst/>
            <a:cxnLst/>
            <a:rect l="0" t="0" r="0" b="0"/>
            <a:pathLst>
              <a:path w="107111" h="107112">
                <a:moveTo>
                  <a:pt x="53578" y="0"/>
                </a:moveTo>
                <a:lnTo>
                  <a:pt x="48837" y="4741"/>
                </a:lnTo>
                <a:lnTo>
                  <a:pt x="47440" y="7129"/>
                </a:lnTo>
                <a:lnTo>
                  <a:pt x="46510" y="9714"/>
                </a:lnTo>
                <a:lnTo>
                  <a:pt x="45889" y="12429"/>
                </a:lnTo>
                <a:lnTo>
                  <a:pt x="44483" y="15232"/>
                </a:lnTo>
                <a:lnTo>
                  <a:pt x="42554" y="18092"/>
                </a:lnTo>
                <a:lnTo>
                  <a:pt x="40275" y="20991"/>
                </a:lnTo>
                <a:lnTo>
                  <a:pt x="37764" y="23916"/>
                </a:lnTo>
                <a:lnTo>
                  <a:pt x="35098" y="26858"/>
                </a:lnTo>
                <a:lnTo>
                  <a:pt x="32328" y="29812"/>
                </a:lnTo>
                <a:lnTo>
                  <a:pt x="30481" y="34757"/>
                </a:lnTo>
                <a:lnTo>
                  <a:pt x="29251" y="41031"/>
                </a:lnTo>
                <a:lnTo>
                  <a:pt x="28430" y="48190"/>
                </a:lnTo>
                <a:lnTo>
                  <a:pt x="26891" y="53955"/>
                </a:lnTo>
                <a:lnTo>
                  <a:pt x="24872" y="58790"/>
                </a:lnTo>
                <a:lnTo>
                  <a:pt x="22535" y="63006"/>
                </a:lnTo>
                <a:lnTo>
                  <a:pt x="21968" y="66809"/>
                </a:lnTo>
                <a:lnTo>
                  <a:pt x="22583" y="70336"/>
                </a:lnTo>
                <a:lnTo>
                  <a:pt x="23985" y="73680"/>
                </a:lnTo>
                <a:lnTo>
                  <a:pt x="24919" y="76901"/>
                </a:lnTo>
                <a:lnTo>
                  <a:pt x="25542" y="80041"/>
                </a:lnTo>
                <a:lnTo>
                  <a:pt x="25958" y="83126"/>
                </a:lnTo>
                <a:lnTo>
                  <a:pt x="26234" y="86176"/>
                </a:lnTo>
                <a:lnTo>
                  <a:pt x="26419" y="89200"/>
                </a:lnTo>
                <a:lnTo>
                  <a:pt x="26543" y="92209"/>
                </a:lnTo>
                <a:lnTo>
                  <a:pt x="27616" y="95207"/>
                </a:lnTo>
                <a:lnTo>
                  <a:pt x="29325" y="98198"/>
                </a:lnTo>
                <a:lnTo>
                  <a:pt x="31456" y="101184"/>
                </a:lnTo>
                <a:lnTo>
                  <a:pt x="33869" y="103175"/>
                </a:lnTo>
                <a:lnTo>
                  <a:pt x="36470" y="104502"/>
                </a:lnTo>
                <a:lnTo>
                  <a:pt x="39196" y="105387"/>
                </a:lnTo>
                <a:lnTo>
                  <a:pt x="42005" y="105977"/>
                </a:lnTo>
                <a:lnTo>
                  <a:pt x="44871" y="106370"/>
                </a:lnTo>
                <a:lnTo>
                  <a:pt x="47773" y="106632"/>
                </a:lnTo>
                <a:lnTo>
                  <a:pt x="50700" y="106807"/>
                </a:lnTo>
                <a:lnTo>
                  <a:pt x="56598" y="107001"/>
                </a:lnTo>
                <a:lnTo>
                  <a:pt x="65497" y="107111"/>
                </a:lnTo>
                <a:lnTo>
                  <a:pt x="68469" y="106134"/>
                </a:lnTo>
                <a:lnTo>
                  <a:pt x="71443" y="104490"/>
                </a:lnTo>
                <a:lnTo>
                  <a:pt x="74418" y="102403"/>
                </a:lnTo>
                <a:lnTo>
                  <a:pt x="77393" y="101011"/>
                </a:lnTo>
                <a:lnTo>
                  <a:pt x="80368" y="100083"/>
                </a:lnTo>
                <a:lnTo>
                  <a:pt x="83344" y="99464"/>
                </a:lnTo>
                <a:lnTo>
                  <a:pt x="86321" y="98059"/>
                </a:lnTo>
                <a:lnTo>
                  <a:pt x="89297" y="96131"/>
                </a:lnTo>
                <a:lnTo>
                  <a:pt x="92273" y="93853"/>
                </a:lnTo>
                <a:lnTo>
                  <a:pt x="95250" y="92334"/>
                </a:lnTo>
                <a:lnTo>
                  <a:pt x="98227" y="91322"/>
                </a:lnTo>
                <a:lnTo>
                  <a:pt x="101203" y="90647"/>
                </a:lnTo>
                <a:lnTo>
                  <a:pt x="103187" y="89205"/>
                </a:lnTo>
                <a:lnTo>
                  <a:pt x="104510" y="87251"/>
                </a:lnTo>
                <a:lnTo>
                  <a:pt x="105392" y="84957"/>
                </a:lnTo>
                <a:lnTo>
                  <a:pt x="105980" y="82435"/>
                </a:lnTo>
                <a:lnTo>
                  <a:pt x="106372" y="79761"/>
                </a:lnTo>
                <a:lnTo>
                  <a:pt x="106633" y="76987"/>
                </a:lnTo>
                <a:lnTo>
                  <a:pt x="106807" y="74145"/>
                </a:lnTo>
                <a:lnTo>
                  <a:pt x="107001" y="68342"/>
                </a:lnTo>
                <a:lnTo>
                  <a:pt x="107110" y="59496"/>
                </a:lnTo>
                <a:lnTo>
                  <a:pt x="106133" y="56531"/>
                </a:lnTo>
                <a:lnTo>
                  <a:pt x="104489" y="53563"/>
                </a:lnTo>
                <a:lnTo>
                  <a:pt x="102402" y="50591"/>
                </a:lnTo>
                <a:lnTo>
                  <a:pt x="100017" y="47618"/>
                </a:lnTo>
                <a:lnTo>
                  <a:pt x="97436" y="44644"/>
                </a:lnTo>
                <a:lnTo>
                  <a:pt x="94723" y="41669"/>
                </a:lnTo>
                <a:lnTo>
                  <a:pt x="91921" y="37701"/>
                </a:lnTo>
                <a:lnTo>
                  <a:pt x="89062" y="33072"/>
                </a:lnTo>
                <a:lnTo>
                  <a:pt x="86164" y="28001"/>
                </a:lnTo>
                <a:lnTo>
                  <a:pt x="82247" y="24621"/>
                </a:lnTo>
                <a:lnTo>
                  <a:pt x="77651" y="22367"/>
                </a:lnTo>
                <a:lnTo>
                  <a:pt x="72603" y="20865"/>
                </a:lnTo>
                <a:lnTo>
                  <a:pt x="68246" y="18871"/>
                </a:lnTo>
                <a:lnTo>
                  <a:pt x="64348" y="16549"/>
                </a:lnTo>
                <a:lnTo>
                  <a:pt x="60758" y="14010"/>
                </a:lnTo>
                <a:lnTo>
                  <a:pt x="57373" y="12316"/>
                </a:lnTo>
                <a:lnTo>
                  <a:pt x="54123" y="11188"/>
                </a:lnTo>
                <a:lnTo>
                  <a:pt x="50965" y="10435"/>
                </a:lnTo>
                <a:lnTo>
                  <a:pt x="47867" y="9933"/>
                </a:lnTo>
                <a:lnTo>
                  <a:pt x="44810" y="9599"/>
                </a:lnTo>
                <a:lnTo>
                  <a:pt x="41779" y="9376"/>
                </a:lnTo>
                <a:lnTo>
                  <a:pt x="38767" y="9227"/>
                </a:lnTo>
                <a:lnTo>
                  <a:pt x="32774" y="9062"/>
                </a:lnTo>
                <a:lnTo>
                  <a:pt x="23821" y="8969"/>
                </a:lnTo>
                <a:lnTo>
                  <a:pt x="20842" y="9948"/>
                </a:lnTo>
                <a:lnTo>
                  <a:pt x="17863" y="11593"/>
                </a:lnTo>
                <a:lnTo>
                  <a:pt x="14885" y="13682"/>
                </a:lnTo>
                <a:lnTo>
                  <a:pt x="11907" y="15075"/>
                </a:lnTo>
                <a:lnTo>
                  <a:pt x="8930" y="16003"/>
                </a:lnTo>
                <a:lnTo>
                  <a:pt x="5953" y="16622"/>
                </a:lnTo>
                <a:lnTo>
                  <a:pt x="3969" y="18027"/>
                </a:lnTo>
                <a:lnTo>
                  <a:pt x="2646" y="19955"/>
                </a:lnTo>
                <a:lnTo>
                  <a:pt x="1763" y="22233"/>
                </a:lnTo>
                <a:lnTo>
                  <a:pt x="1175" y="25736"/>
                </a:lnTo>
                <a:lnTo>
                  <a:pt x="783" y="30056"/>
                </a:lnTo>
                <a:lnTo>
                  <a:pt x="0" y="44649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67" name="SMARTInkAnnotation219"/>
          <p:cNvSpPr/>
          <p:nvPr/>
        </p:nvSpPr>
        <p:spPr bwMode="auto">
          <a:xfrm>
            <a:off x="3580804" y="437554"/>
            <a:ext cx="89262" cy="142863"/>
          </a:xfrm>
          <a:custGeom>
            <a:avLst/>
            <a:gdLst/>
            <a:ahLst/>
            <a:cxnLst/>
            <a:rect l="0" t="0" r="0" b="0"/>
            <a:pathLst>
              <a:path w="89262" h="142863">
                <a:moveTo>
                  <a:pt x="0" y="71438"/>
                </a:moveTo>
                <a:lnTo>
                  <a:pt x="0" y="83867"/>
                </a:lnTo>
                <a:lnTo>
                  <a:pt x="992" y="86669"/>
                </a:lnTo>
                <a:lnTo>
                  <a:pt x="2646" y="89529"/>
                </a:lnTo>
                <a:lnTo>
                  <a:pt x="4741" y="92429"/>
                </a:lnTo>
                <a:lnTo>
                  <a:pt x="6137" y="95353"/>
                </a:lnTo>
                <a:lnTo>
                  <a:pt x="7068" y="98296"/>
                </a:lnTo>
                <a:lnTo>
                  <a:pt x="7688" y="101249"/>
                </a:lnTo>
                <a:lnTo>
                  <a:pt x="8103" y="104210"/>
                </a:lnTo>
                <a:lnTo>
                  <a:pt x="8378" y="107177"/>
                </a:lnTo>
                <a:lnTo>
                  <a:pt x="8562" y="110147"/>
                </a:lnTo>
                <a:lnTo>
                  <a:pt x="9677" y="113119"/>
                </a:lnTo>
                <a:lnTo>
                  <a:pt x="11412" y="116092"/>
                </a:lnTo>
                <a:lnTo>
                  <a:pt x="13561" y="119067"/>
                </a:lnTo>
                <a:lnTo>
                  <a:pt x="15986" y="122042"/>
                </a:lnTo>
                <a:lnTo>
                  <a:pt x="18595" y="125018"/>
                </a:lnTo>
                <a:lnTo>
                  <a:pt x="21326" y="127994"/>
                </a:lnTo>
                <a:lnTo>
                  <a:pt x="23147" y="130970"/>
                </a:lnTo>
                <a:lnTo>
                  <a:pt x="24361" y="133946"/>
                </a:lnTo>
                <a:lnTo>
                  <a:pt x="25170" y="136922"/>
                </a:lnTo>
                <a:lnTo>
                  <a:pt x="26702" y="138907"/>
                </a:lnTo>
                <a:lnTo>
                  <a:pt x="28715" y="140230"/>
                </a:lnTo>
                <a:lnTo>
                  <a:pt x="31050" y="141111"/>
                </a:lnTo>
                <a:lnTo>
                  <a:pt x="33599" y="141699"/>
                </a:lnTo>
                <a:lnTo>
                  <a:pt x="36289" y="142091"/>
                </a:lnTo>
                <a:lnTo>
                  <a:pt x="39076" y="142353"/>
                </a:lnTo>
                <a:lnTo>
                  <a:pt x="41926" y="142527"/>
                </a:lnTo>
                <a:lnTo>
                  <a:pt x="51848" y="142829"/>
                </a:lnTo>
                <a:lnTo>
                  <a:pt x="57806" y="142862"/>
                </a:lnTo>
                <a:lnTo>
                  <a:pt x="60365" y="141874"/>
                </a:lnTo>
                <a:lnTo>
                  <a:pt x="63064" y="140223"/>
                </a:lnTo>
                <a:lnTo>
                  <a:pt x="65855" y="138131"/>
                </a:lnTo>
                <a:lnTo>
                  <a:pt x="68708" y="135744"/>
                </a:lnTo>
                <a:lnTo>
                  <a:pt x="71602" y="133160"/>
                </a:lnTo>
                <a:lnTo>
                  <a:pt x="78636" y="126624"/>
                </a:lnTo>
                <a:lnTo>
                  <a:pt x="84595" y="120752"/>
                </a:lnTo>
                <a:lnTo>
                  <a:pt x="86162" y="117212"/>
                </a:lnTo>
                <a:lnTo>
                  <a:pt x="87207" y="112868"/>
                </a:lnTo>
                <a:lnTo>
                  <a:pt x="87904" y="107988"/>
                </a:lnTo>
                <a:lnTo>
                  <a:pt x="88368" y="103742"/>
                </a:lnTo>
                <a:lnTo>
                  <a:pt x="88678" y="99919"/>
                </a:lnTo>
                <a:lnTo>
                  <a:pt x="88884" y="96378"/>
                </a:lnTo>
                <a:lnTo>
                  <a:pt x="89114" y="87153"/>
                </a:lnTo>
                <a:lnTo>
                  <a:pt x="89261" y="69801"/>
                </a:lnTo>
                <a:lnTo>
                  <a:pt x="88281" y="65386"/>
                </a:lnTo>
                <a:lnTo>
                  <a:pt x="86635" y="60458"/>
                </a:lnTo>
                <a:lnTo>
                  <a:pt x="84545" y="55188"/>
                </a:lnTo>
                <a:lnTo>
                  <a:pt x="83153" y="50683"/>
                </a:lnTo>
                <a:lnTo>
                  <a:pt x="82224" y="46687"/>
                </a:lnTo>
                <a:lnTo>
                  <a:pt x="81605" y="43031"/>
                </a:lnTo>
                <a:lnTo>
                  <a:pt x="80201" y="39602"/>
                </a:lnTo>
                <a:lnTo>
                  <a:pt x="78271" y="36323"/>
                </a:lnTo>
                <a:lnTo>
                  <a:pt x="75994" y="33145"/>
                </a:lnTo>
                <a:lnTo>
                  <a:pt x="74475" y="30034"/>
                </a:lnTo>
                <a:lnTo>
                  <a:pt x="73462" y="26968"/>
                </a:lnTo>
                <a:lnTo>
                  <a:pt x="72788" y="23932"/>
                </a:lnTo>
                <a:lnTo>
                  <a:pt x="72337" y="20916"/>
                </a:lnTo>
                <a:lnTo>
                  <a:pt x="72038" y="17913"/>
                </a:lnTo>
                <a:lnTo>
                  <a:pt x="71838" y="14918"/>
                </a:lnTo>
                <a:lnTo>
                  <a:pt x="70712" y="11930"/>
                </a:lnTo>
                <a:lnTo>
                  <a:pt x="68969" y="8946"/>
                </a:lnTo>
                <a:lnTo>
                  <a:pt x="62508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68" name="SMARTInkAnnotation220"/>
          <p:cNvSpPr/>
          <p:nvPr/>
        </p:nvSpPr>
        <p:spPr bwMode="auto">
          <a:xfrm>
            <a:off x="3732609" y="423658"/>
            <a:ext cx="116087" cy="138902"/>
          </a:xfrm>
          <a:custGeom>
            <a:avLst/>
            <a:gdLst/>
            <a:ahLst/>
            <a:cxnLst/>
            <a:rect l="0" t="0" r="0" b="0"/>
            <a:pathLst>
              <a:path w="116087" h="138902">
                <a:moveTo>
                  <a:pt x="0" y="85334"/>
                </a:moveTo>
                <a:lnTo>
                  <a:pt x="0" y="98636"/>
                </a:lnTo>
                <a:lnTo>
                  <a:pt x="992" y="101147"/>
                </a:lnTo>
                <a:lnTo>
                  <a:pt x="2646" y="103814"/>
                </a:lnTo>
                <a:lnTo>
                  <a:pt x="4740" y="106583"/>
                </a:lnTo>
                <a:lnTo>
                  <a:pt x="6137" y="109422"/>
                </a:lnTo>
                <a:lnTo>
                  <a:pt x="7068" y="112307"/>
                </a:lnTo>
                <a:lnTo>
                  <a:pt x="7688" y="115222"/>
                </a:lnTo>
                <a:lnTo>
                  <a:pt x="8102" y="118158"/>
                </a:lnTo>
                <a:lnTo>
                  <a:pt x="8378" y="121107"/>
                </a:lnTo>
                <a:lnTo>
                  <a:pt x="8820" y="128229"/>
                </a:lnTo>
                <a:lnTo>
                  <a:pt x="8881" y="131849"/>
                </a:lnTo>
                <a:lnTo>
                  <a:pt x="8929" y="138876"/>
                </a:lnTo>
                <a:lnTo>
                  <a:pt x="8930" y="138901"/>
                </a:lnTo>
                <a:lnTo>
                  <a:pt x="8930" y="134168"/>
                </a:lnTo>
                <a:lnTo>
                  <a:pt x="9921" y="131781"/>
                </a:lnTo>
                <a:lnTo>
                  <a:pt x="11576" y="129197"/>
                </a:lnTo>
                <a:lnTo>
                  <a:pt x="13670" y="126482"/>
                </a:lnTo>
                <a:lnTo>
                  <a:pt x="15066" y="123680"/>
                </a:lnTo>
                <a:lnTo>
                  <a:pt x="15997" y="120820"/>
                </a:lnTo>
                <a:lnTo>
                  <a:pt x="16618" y="117921"/>
                </a:lnTo>
                <a:lnTo>
                  <a:pt x="17032" y="114996"/>
                </a:lnTo>
                <a:lnTo>
                  <a:pt x="17308" y="112054"/>
                </a:lnTo>
                <a:lnTo>
                  <a:pt x="17491" y="109100"/>
                </a:lnTo>
                <a:lnTo>
                  <a:pt x="18606" y="105147"/>
                </a:lnTo>
                <a:lnTo>
                  <a:pt x="20342" y="100527"/>
                </a:lnTo>
                <a:lnTo>
                  <a:pt x="22491" y="95462"/>
                </a:lnTo>
                <a:lnTo>
                  <a:pt x="23923" y="91094"/>
                </a:lnTo>
                <a:lnTo>
                  <a:pt x="24878" y="87190"/>
                </a:lnTo>
                <a:lnTo>
                  <a:pt x="25515" y="83594"/>
                </a:lnTo>
                <a:lnTo>
                  <a:pt x="25940" y="79213"/>
                </a:lnTo>
                <a:lnTo>
                  <a:pt x="26223" y="74308"/>
                </a:lnTo>
                <a:lnTo>
                  <a:pt x="26411" y="69054"/>
                </a:lnTo>
                <a:lnTo>
                  <a:pt x="27529" y="63566"/>
                </a:lnTo>
                <a:lnTo>
                  <a:pt x="29267" y="57924"/>
                </a:lnTo>
                <a:lnTo>
                  <a:pt x="31417" y="52177"/>
                </a:lnTo>
                <a:lnTo>
                  <a:pt x="32851" y="47355"/>
                </a:lnTo>
                <a:lnTo>
                  <a:pt x="33807" y="43147"/>
                </a:lnTo>
                <a:lnTo>
                  <a:pt x="34444" y="39350"/>
                </a:lnTo>
                <a:lnTo>
                  <a:pt x="35861" y="35826"/>
                </a:lnTo>
                <a:lnTo>
                  <a:pt x="37798" y="32485"/>
                </a:lnTo>
                <a:lnTo>
                  <a:pt x="40081" y="29265"/>
                </a:lnTo>
                <a:lnTo>
                  <a:pt x="42596" y="25134"/>
                </a:lnTo>
                <a:lnTo>
                  <a:pt x="45264" y="20396"/>
                </a:lnTo>
                <a:lnTo>
                  <a:pt x="51935" y="8014"/>
                </a:lnTo>
                <a:lnTo>
                  <a:pt x="53475" y="6998"/>
                </a:lnTo>
                <a:lnTo>
                  <a:pt x="55494" y="6321"/>
                </a:lnTo>
                <a:lnTo>
                  <a:pt x="57832" y="5870"/>
                </a:lnTo>
                <a:lnTo>
                  <a:pt x="59390" y="4576"/>
                </a:lnTo>
                <a:lnTo>
                  <a:pt x="60429" y="2722"/>
                </a:lnTo>
                <a:lnTo>
                  <a:pt x="61123" y="494"/>
                </a:lnTo>
                <a:lnTo>
                  <a:pt x="62576" y="0"/>
                </a:lnTo>
                <a:lnTo>
                  <a:pt x="64538" y="663"/>
                </a:lnTo>
                <a:lnTo>
                  <a:pt x="70075" y="4117"/>
                </a:lnTo>
                <a:lnTo>
                  <a:pt x="73477" y="7235"/>
                </a:lnTo>
                <a:lnTo>
                  <a:pt x="75774" y="9455"/>
                </a:lnTo>
                <a:lnTo>
                  <a:pt x="77305" y="11928"/>
                </a:lnTo>
                <a:lnTo>
                  <a:pt x="78326" y="14568"/>
                </a:lnTo>
                <a:lnTo>
                  <a:pt x="79006" y="17321"/>
                </a:lnTo>
                <a:lnTo>
                  <a:pt x="80452" y="20148"/>
                </a:lnTo>
                <a:lnTo>
                  <a:pt x="82408" y="23025"/>
                </a:lnTo>
                <a:lnTo>
                  <a:pt x="84704" y="25935"/>
                </a:lnTo>
                <a:lnTo>
                  <a:pt x="86235" y="28868"/>
                </a:lnTo>
                <a:lnTo>
                  <a:pt x="87255" y="31815"/>
                </a:lnTo>
                <a:lnTo>
                  <a:pt x="87936" y="34771"/>
                </a:lnTo>
                <a:lnTo>
                  <a:pt x="88389" y="38727"/>
                </a:lnTo>
                <a:lnTo>
                  <a:pt x="88691" y="43349"/>
                </a:lnTo>
                <a:lnTo>
                  <a:pt x="88893" y="48414"/>
                </a:lnTo>
                <a:lnTo>
                  <a:pt x="90020" y="52783"/>
                </a:lnTo>
                <a:lnTo>
                  <a:pt x="91764" y="56688"/>
                </a:lnTo>
                <a:lnTo>
                  <a:pt x="93918" y="60283"/>
                </a:lnTo>
                <a:lnTo>
                  <a:pt x="95354" y="63673"/>
                </a:lnTo>
                <a:lnTo>
                  <a:pt x="96311" y="66924"/>
                </a:lnTo>
                <a:lnTo>
                  <a:pt x="96950" y="70084"/>
                </a:lnTo>
                <a:lnTo>
                  <a:pt x="97375" y="73183"/>
                </a:lnTo>
                <a:lnTo>
                  <a:pt x="97659" y="76241"/>
                </a:lnTo>
                <a:lnTo>
                  <a:pt x="97848" y="79272"/>
                </a:lnTo>
                <a:lnTo>
                  <a:pt x="98058" y="85285"/>
                </a:lnTo>
                <a:lnTo>
                  <a:pt x="98193" y="97230"/>
                </a:lnTo>
                <a:lnTo>
                  <a:pt x="99197" y="99218"/>
                </a:lnTo>
                <a:lnTo>
                  <a:pt x="100857" y="100543"/>
                </a:lnTo>
                <a:lnTo>
                  <a:pt x="102957" y="101426"/>
                </a:lnTo>
                <a:lnTo>
                  <a:pt x="104357" y="103007"/>
                </a:lnTo>
                <a:lnTo>
                  <a:pt x="105290" y="105054"/>
                </a:lnTo>
                <a:lnTo>
                  <a:pt x="106788" y="110726"/>
                </a:lnTo>
                <a:lnTo>
                  <a:pt x="106992" y="114148"/>
                </a:lnTo>
                <a:lnTo>
                  <a:pt x="107047" y="116449"/>
                </a:lnTo>
                <a:lnTo>
                  <a:pt x="108075" y="116992"/>
                </a:lnTo>
                <a:lnTo>
                  <a:pt x="109753" y="116361"/>
                </a:lnTo>
                <a:lnTo>
                  <a:pt x="116086" y="112123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69" name="SMARTInkAnnotation221"/>
          <p:cNvSpPr/>
          <p:nvPr/>
        </p:nvSpPr>
        <p:spPr bwMode="auto">
          <a:xfrm>
            <a:off x="3875630" y="392906"/>
            <a:ext cx="124871" cy="125016"/>
          </a:xfrm>
          <a:custGeom>
            <a:avLst/>
            <a:gdLst/>
            <a:ahLst/>
            <a:cxnLst/>
            <a:rect l="0" t="0" r="0" b="0"/>
            <a:pathLst>
              <a:path w="124871" h="125016">
                <a:moveTo>
                  <a:pt x="62362" y="0"/>
                </a:moveTo>
                <a:lnTo>
                  <a:pt x="49933" y="12429"/>
                </a:lnTo>
                <a:lnTo>
                  <a:pt x="46138" y="15231"/>
                </a:lnTo>
                <a:lnTo>
                  <a:pt x="41624" y="18091"/>
                </a:lnTo>
                <a:lnTo>
                  <a:pt x="36630" y="20991"/>
                </a:lnTo>
                <a:lnTo>
                  <a:pt x="32309" y="23915"/>
                </a:lnTo>
                <a:lnTo>
                  <a:pt x="28436" y="26858"/>
                </a:lnTo>
                <a:lnTo>
                  <a:pt x="24862" y="29811"/>
                </a:lnTo>
                <a:lnTo>
                  <a:pt x="22479" y="33765"/>
                </a:lnTo>
                <a:lnTo>
                  <a:pt x="20891" y="38385"/>
                </a:lnTo>
                <a:lnTo>
                  <a:pt x="19831" y="43449"/>
                </a:lnTo>
                <a:lnTo>
                  <a:pt x="18133" y="47818"/>
                </a:lnTo>
                <a:lnTo>
                  <a:pt x="16009" y="51722"/>
                </a:lnTo>
                <a:lnTo>
                  <a:pt x="13601" y="55317"/>
                </a:lnTo>
                <a:lnTo>
                  <a:pt x="11002" y="59698"/>
                </a:lnTo>
                <a:lnTo>
                  <a:pt x="8279" y="64604"/>
                </a:lnTo>
                <a:lnTo>
                  <a:pt x="5470" y="69858"/>
                </a:lnTo>
                <a:lnTo>
                  <a:pt x="3598" y="74353"/>
                </a:lnTo>
                <a:lnTo>
                  <a:pt x="2350" y="78342"/>
                </a:lnTo>
                <a:lnTo>
                  <a:pt x="1518" y="81994"/>
                </a:lnTo>
                <a:lnTo>
                  <a:pt x="963" y="85420"/>
                </a:lnTo>
                <a:lnTo>
                  <a:pt x="593" y="88697"/>
                </a:lnTo>
                <a:lnTo>
                  <a:pt x="347" y="91873"/>
                </a:lnTo>
                <a:lnTo>
                  <a:pt x="183" y="94983"/>
                </a:lnTo>
                <a:lnTo>
                  <a:pt x="0" y="101084"/>
                </a:lnTo>
                <a:lnTo>
                  <a:pt x="943" y="104100"/>
                </a:lnTo>
                <a:lnTo>
                  <a:pt x="2565" y="107103"/>
                </a:lnTo>
                <a:lnTo>
                  <a:pt x="7555" y="114311"/>
                </a:lnTo>
                <a:lnTo>
                  <a:pt x="8957" y="114903"/>
                </a:lnTo>
                <a:lnTo>
                  <a:pt x="10883" y="115297"/>
                </a:lnTo>
                <a:lnTo>
                  <a:pt x="13160" y="115560"/>
                </a:lnTo>
                <a:lnTo>
                  <a:pt x="15670" y="116727"/>
                </a:lnTo>
                <a:lnTo>
                  <a:pt x="18336" y="118498"/>
                </a:lnTo>
                <a:lnTo>
                  <a:pt x="21105" y="120670"/>
                </a:lnTo>
                <a:lnTo>
                  <a:pt x="24935" y="122119"/>
                </a:lnTo>
                <a:lnTo>
                  <a:pt x="29473" y="123084"/>
                </a:lnTo>
                <a:lnTo>
                  <a:pt x="34483" y="123728"/>
                </a:lnTo>
                <a:lnTo>
                  <a:pt x="38815" y="124157"/>
                </a:lnTo>
                <a:lnTo>
                  <a:pt x="42695" y="124443"/>
                </a:lnTo>
                <a:lnTo>
                  <a:pt x="46274" y="124634"/>
                </a:lnTo>
                <a:lnTo>
                  <a:pt x="55542" y="124846"/>
                </a:lnTo>
                <a:lnTo>
                  <a:pt x="124870" y="125015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70" name="SMARTInkAnnotation222"/>
          <p:cNvSpPr/>
          <p:nvPr/>
        </p:nvSpPr>
        <p:spPr bwMode="auto">
          <a:xfrm>
            <a:off x="3974123" y="375091"/>
            <a:ext cx="124604" cy="133902"/>
          </a:xfrm>
          <a:custGeom>
            <a:avLst/>
            <a:gdLst/>
            <a:ahLst/>
            <a:cxnLst/>
            <a:rect l="0" t="0" r="0" b="0"/>
            <a:pathLst>
              <a:path w="124604" h="133902">
                <a:moveTo>
                  <a:pt x="17447" y="53534"/>
                </a:moveTo>
                <a:lnTo>
                  <a:pt x="17447" y="58274"/>
                </a:lnTo>
                <a:lnTo>
                  <a:pt x="18439" y="59670"/>
                </a:lnTo>
                <a:lnTo>
                  <a:pt x="20092" y="60601"/>
                </a:lnTo>
                <a:lnTo>
                  <a:pt x="22187" y="61222"/>
                </a:lnTo>
                <a:lnTo>
                  <a:pt x="24576" y="61636"/>
                </a:lnTo>
                <a:lnTo>
                  <a:pt x="27160" y="61911"/>
                </a:lnTo>
                <a:lnTo>
                  <a:pt x="29876" y="62095"/>
                </a:lnTo>
                <a:lnTo>
                  <a:pt x="31685" y="63210"/>
                </a:lnTo>
                <a:lnTo>
                  <a:pt x="32892" y="64946"/>
                </a:lnTo>
                <a:lnTo>
                  <a:pt x="33697" y="67095"/>
                </a:lnTo>
                <a:lnTo>
                  <a:pt x="35225" y="68527"/>
                </a:lnTo>
                <a:lnTo>
                  <a:pt x="37237" y="69483"/>
                </a:lnTo>
                <a:lnTo>
                  <a:pt x="39570" y="70119"/>
                </a:lnTo>
                <a:lnTo>
                  <a:pt x="42117" y="69552"/>
                </a:lnTo>
                <a:lnTo>
                  <a:pt x="44808" y="68181"/>
                </a:lnTo>
                <a:lnTo>
                  <a:pt x="47593" y="66275"/>
                </a:lnTo>
                <a:lnTo>
                  <a:pt x="50443" y="65004"/>
                </a:lnTo>
                <a:lnTo>
                  <a:pt x="53335" y="64157"/>
                </a:lnTo>
                <a:lnTo>
                  <a:pt x="56255" y="63593"/>
                </a:lnTo>
                <a:lnTo>
                  <a:pt x="59194" y="63216"/>
                </a:lnTo>
                <a:lnTo>
                  <a:pt x="62145" y="62965"/>
                </a:lnTo>
                <a:lnTo>
                  <a:pt x="65105" y="62798"/>
                </a:lnTo>
                <a:lnTo>
                  <a:pt x="71039" y="62612"/>
                </a:lnTo>
                <a:lnTo>
                  <a:pt x="78193" y="62493"/>
                </a:lnTo>
                <a:lnTo>
                  <a:pt x="81818" y="59830"/>
                </a:lnTo>
                <a:lnTo>
                  <a:pt x="87489" y="54777"/>
                </a:lnTo>
                <a:lnTo>
                  <a:pt x="87954" y="53371"/>
                </a:lnTo>
                <a:lnTo>
                  <a:pt x="88264" y="51441"/>
                </a:lnTo>
                <a:lnTo>
                  <a:pt x="88471" y="49162"/>
                </a:lnTo>
                <a:lnTo>
                  <a:pt x="88608" y="46650"/>
                </a:lnTo>
                <a:lnTo>
                  <a:pt x="88761" y="41214"/>
                </a:lnTo>
                <a:lnTo>
                  <a:pt x="87810" y="38375"/>
                </a:lnTo>
                <a:lnTo>
                  <a:pt x="86184" y="35490"/>
                </a:lnTo>
                <a:lnTo>
                  <a:pt x="81185" y="28472"/>
                </a:lnTo>
                <a:lnTo>
                  <a:pt x="77856" y="24866"/>
                </a:lnTo>
                <a:lnTo>
                  <a:pt x="64795" y="11614"/>
                </a:lnTo>
                <a:lnTo>
                  <a:pt x="58995" y="5799"/>
                </a:lnTo>
                <a:lnTo>
                  <a:pt x="56060" y="3851"/>
                </a:lnTo>
                <a:lnTo>
                  <a:pt x="53111" y="2552"/>
                </a:lnTo>
                <a:lnTo>
                  <a:pt x="50153" y="1687"/>
                </a:lnTo>
                <a:lnTo>
                  <a:pt x="47188" y="1110"/>
                </a:lnTo>
                <a:lnTo>
                  <a:pt x="44220" y="725"/>
                </a:lnTo>
                <a:lnTo>
                  <a:pt x="37067" y="107"/>
                </a:lnTo>
                <a:lnTo>
                  <a:pt x="33443" y="23"/>
                </a:lnTo>
                <a:lnTo>
                  <a:pt x="31087" y="0"/>
                </a:lnTo>
                <a:lnTo>
                  <a:pt x="28525" y="978"/>
                </a:lnTo>
                <a:lnTo>
                  <a:pt x="25824" y="2621"/>
                </a:lnTo>
                <a:lnTo>
                  <a:pt x="23032" y="4709"/>
                </a:lnTo>
                <a:lnTo>
                  <a:pt x="20178" y="6101"/>
                </a:lnTo>
                <a:lnTo>
                  <a:pt x="17283" y="7029"/>
                </a:lnTo>
                <a:lnTo>
                  <a:pt x="14361" y="7648"/>
                </a:lnTo>
                <a:lnTo>
                  <a:pt x="12413" y="9052"/>
                </a:lnTo>
                <a:lnTo>
                  <a:pt x="11115" y="10981"/>
                </a:lnTo>
                <a:lnTo>
                  <a:pt x="10248" y="13259"/>
                </a:lnTo>
                <a:lnTo>
                  <a:pt x="8679" y="15770"/>
                </a:lnTo>
                <a:lnTo>
                  <a:pt x="6641" y="18436"/>
                </a:lnTo>
                <a:lnTo>
                  <a:pt x="4289" y="21205"/>
                </a:lnTo>
                <a:lnTo>
                  <a:pt x="2722" y="24044"/>
                </a:lnTo>
                <a:lnTo>
                  <a:pt x="1677" y="26928"/>
                </a:lnTo>
                <a:lnTo>
                  <a:pt x="980" y="29844"/>
                </a:lnTo>
                <a:lnTo>
                  <a:pt x="516" y="33772"/>
                </a:lnTo>
                <a:lnTo>
                  <a:pt x="206" y="38374"/>
                </a:lnTo>
                <a:lnTo>
                  <a:pt x="0" y="43427"/>
                </a:lnTo>
                <a:lnTo>
                  <a:pt x="855" y="47788"/>
                </a:lnTo>
                <a:lnTo>
                  <a:pt x="2417" y="51688"/>
                </a:lnTo>
                <a:lnTo>
                  <a:pt x="4450" y="55280"/>
                </a:lnTo>
                <a:lnTo>
                  <a:pt x="5806" y="59659"/>
                </a:lnTo>
                <a:lnTo>
                  <a:pt x="6709" y="64562"/>
                </a:lnTo>
                <a:lnTo>
                  <a:pt x="7312" y="69816"/>
                </a:lnTo>
                <a:lnTo>
                  <a:pt x="8706" y="74310"/>
                </a:lnTo>
                <a:lnTo>
                  <a:pt x="10627" y="78299"/>
                </a:lnTo>
                <a:lnTo>
                  <a:pt x="12900" y="81950"/>
                </a:lnTo>
                <a:lnTo>
                  <a:pt x="15408" y="86368"/>
                </a:lnTo>
                <a:lnTo>
                  <a:pt x="20840" y="96569"/>
                </a:lnTo>
                <a:lnTo>
                  <a:pt x="23677" y="100084"/>
                </a:lnTo>
                <a:lnTo>
                  <a:pt x="26562" y="102426"/>
                </a:lnTo>
                <a:lnTo>
                  <a:pt x="29476" y="103988"/>
                </a:lnTo>
                <a:lnTo>
                  <a:pt x="32412" y="106021"/>
                </a:lnTo>
                <a:lnTo>
                  <a:pt x="35361" y="108369"/>
                </a:lnTo>
                <a:lnTo>
                  <a:pt x="38319" y="110927"/>
                </a:lnTo>
                <a:lnTo>
                  <a:pt x="42276" y="113624"/>
                </a:lnTo>
                <a:lnTo>
                  <a:pt x="46898" y="116414"/>
                </a:lnTo>
                <a:lnTo>
                  <a:pt x="51963" y="119266"/>
                </a:lnTo>
                <a:lnTo>
                  <a:pt x="56333" y="121168"/>
                </a:lnTo>
                <a:lnTo>
                  <a:pt x="60238" y="122436"/>
                </a:lnTo>
                <a:lnTo>
                  <a:pt x="63834" y="123281"/>
                </a:lnTo>
                <a:lnTo>
                  <a:pt x="68215" y="124836"/>
                </a:lnTo>
                <a:lnTo>
                  <a:pt x="73120" y="126866"/>
                </a:lnTo>
                <a:lnTo>
                  <a:pt x="78375" y="129211"/>
                </a:lnTo>
                <a:lnTo>
                  <a:pt x="85847" y="130774"/>
                </a:lnTo>
                <a:lnTo>
                  <a:pt x="94797" y="131816"/>
                </a:lnTo>
                <a:lnTo>
                  <a:pt x="124603" y="133901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71" name="SMARTInkAnnotation223"/>
          <p:cNvSpPr/>
          <p:nvPr/>
        </p:nvSpPr>
        <p:spPr bwMode="auto">
          <a:xfrm>
            <a:off x="4135686" y="321468"/>
            <a:ext cx="141635" cy="196450"/>
          </a:xfrm>
          <a:custGeom>
            <a:avLst/>
            <a:gdLst/>
            <a:ahLst/>
            <a:cxnLst/>
            <a:rect l="0" t="0" r="0" b="0"/>
            <a:pathLst>
              <a:path w="141635" h="196450">
                <a:moveTo>
                  <a:pt x="7689" y="98227"/>
                </a:moveTo>
                <a:lnTo>
                  <a:pt x="7689" y="162365"/>
                </a:lnTo>
                <a:lnTo>
                  <a:pt x="6696" y="165790"/>
                </a:lnTo>
                <a:lnTo>
                  <a:pt x="5043" y="169066"/>
                </a:lnTo>
                <a:lnTo>
                  <a:pt x="2948" y="172242"/>
                </a:lnTo>
                <a:lnTo>
                  <a:pt x="1552" y="175352"/>
                </a:lnTo>
                <a:lnTo>
                  <a:pt x="0" y="181452"/>
                </a:lnTo>
                <a:lnTo>
                  <a:pt x="578" y="184468"/>
                </a:lnTo>
                <a:lnTo>
                  <a:pt x="3867" y="190465"/>
                </a:lnTo>
                <a:lnTo>
                  <a:pt x="7686" y="196449"/>
                </a:lnTo>
                <a:lnTo>
                  <a:pt x="7689" y="99918"/>
                </a:lnTo>
                <a:lnTo>
                  <a:pt x="8680" y="95386"/>
                </a:lnTo>
                <a:lnTo>
                  <a:pt x="10334" y="91372"/>
                </a:lnTo>
                <a:lnTo>
                  <a:pt x="12429" y="87704"/>
                </a:lnTo>
                <a:lnTo>
                  <a:pt x="13825" y="84266"/>
                </a:lnTo>
                <a:lnTo>
                  <a:pt x="14756" y="80982"/>
                </a:lnTo>
                <a:lnTo>
                  <a:pt x="15376" y="77801"/>
                </a:lnTo>
                <a:lnTo>
                  <a:pt x="15790" y="74688"/>
                </a:lnTo>
                <a:lnTo>
                  <a:pt x="16250" y="68583"/>
                </a:lnTo>
                <a:lnTo>
                  <a:pt x="17365" y="66558"/>
                </a:lnTo>
                <a:lnTo>
                  <a:pt x="19100" y="65208"/>
                </a:lnTo>
                <a:lnTo>
                  <a:pt x="21250" y="64308"/>
                </a:lnTo>
                <a:lnTo>
                  <a:pt x="22682" y="62716"/>
                </a:lnTo>
                <a:lnTo>
                  <a:pt x="23637" y="60662"/>
                </a:lnTo>
                <a:lnTo>
                  <a:pt x="24274" y="58301"/>
                </a:lnTo>
                <a:lnTo>
                  <a:pt x="27627" y="53031"/>
                </a:lnTo>
                <a:lnTo>
                  <a:pt x="29911" y="50237"/>
                </a:lnTo>
                <a:lnTo>
                  <a:pt x="32425" y="47382"/>
                </a:lnTo>
                <a:lnTo>
                  <a:pt x="35093" y="44487"/>
                </a:lnTo>
                <a:lnTo>
                  <a:pt x="40704" y="38624"/>
                </a:lnTo>
                <a:lnTo>
                  <a:pt x="46505" y="32710"/>
                </a:lnTo>
                <a:lnTo>
                  <a:pt x="49441" y="30737"/>
                </a:lnTo>
                <a:lnTo>
                  <a:pt x="52391" y="29421"/>
                </a:lnTo>
                <a:lnTo>
                  <a:pt x="55349" y="28544"/>
                </a:lnTo>
                <a:lnTo>
                  <a:pt x="58314" y="26967"/>
                </a:lnTo>
                <a:lnTo>
                  <a:pt x="61283" y="24923"/>
                </a:lnTo>
                <a:lnTo>
                  <a:pt x="64254" y="22569"/>
                </a:lnTo>
                <a:lnTo>
                  <a:pt x="68219" y="20999"/>
                </a:lnTo>
                <a:lnTo>
                  <a:pt x="72847" y="19953"/>
                </a:lnTo>
                <a:lnTo>
                  <a:pt x="77916" y="19255"/>
                </a:lnTo>
                <a:lnTo>
                  <a:pt x="82288" y="17798"/>
                </a:lnTo>
                <a:lnTo>
                  <a:pt x="86195" y="15834"/>
                </a:lnTo>
                <a:lnTo>
                  <a:pt x="89792" y="13533"/>
                </a:lnTo>
                <a:lnTo>
                  <a:pt x="93182" y="11998"/>
                </a:lnTo>
                <a:lnTo>
                  <a:pt x="96434" y="10976"/>
                </a:lnTo>
                <a:lnTo>
                  <a:pt x="99594" y="10294"/>
                </a:lnTo>
                <a:lnTo>
                  <a:pt x="103685" y="9839"/>
                </a:lnTo>
                <a:lnTo>
                  <a:pt x="108397" y="9536"/>
                </a:lnTo>
                <a:lnTo>
                  <a:pt x="113523" y="9334"/>
                </a:lnTo>
                <a:lnTo>
                  <a:pt x="118924" y="8207"/>
                </a:lnTo>
                <a:lnTo>
                  <a:pt x="124510" y="6464"/>
                </a:lnTo>
                <a:lnTo>
                  <a:pt x="141634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72" name="SMARTInkAnnotation224"/>
          <p:cNvSpPr/>
          <p:nvPr/>
        </p:nvSpPr>
        <p:spPr bwMode="auto">
          <a:xfrm>
            <a:off x="4241601" y="1994544"/>
            <a:ext cx="1" cy="41425"/>
          </a:xfrm>
          <a:custGeom>
            <a:avLst/>
            <a:gdLst/>
            <a:ahLst/>
            <a:cxnLst/>
            <a:rect l="0" t="0" r="0" b="0"/>
            <a:pathLst>
              <a:path w="1" h="41425">
                <a:moveTo>
                  <a:pt x="0" y="41424"/>
                </a:moveTo>
                <a:lnTo>
                  <a:pt x="0" y="36280"/>
                </a:lnTo>
                <a:lnTo>
                  <a:pt x="0" y="41422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73" name="SMARTInkAnnotation225"/>
          <p:cNvSpPr/>
          <p:nvPr/>
        </p:nvSpPr>
        <p:spPr bwMode="auto">
          <a:xfrm>
            <a:off x="4279604" y="1134070"/>
            <a:ext cx="292397" cy="862573"/>
          </a:xfrm>
          <a:custGeom>
            <a:avLst/>
            <a:gdLst/>
            <a:ahLst/>
            <a:cxnLst/>
            <a:rect l="0" t="0" r="0" b="0"/>
            <a:pathLst>
              <a:path w="292397" h="862573">
                <a:moveTo>
                  <a:pt x="0" y="195493"/>
                </a:moveTo>
                <a:lnTo>
                  <a:pt x="313" y="194412"/>
                </a:lnTo>
                <a:lnTo>
                  <a:pt x="3831" y="184632"/>
                </a:lnTo>
                <a:lnTo>
                  <a:pt x="5811" y="172556"/>
                </a:lnTo>
                <a:lnTo>
                  <a:pt x="6572" y="146759"/>
                </a:lnTo>
                <a:lnTo>
                  <a:pt x="6635" y="131088"/>
                </a:lnTo>
                <a:lnTo>
                  <a:pt x="9286" y="122423"/>
                </a:lnTo>
                <a:lnTo>
                  <a:pt x="12780" y="112949"/>
                </a:lnTo>
                <a:lnTo>
                  <a:pt x="14747" y="102038"/>
                </a:lnTo>
                <a:lnTo>
                  <a:pt x="15543" y="77423"/>
                </a:lnTo>
                <a:lnTo>
                  <a:pt x="16546" y="74436"/>
                </a:lnTo>
                <a:lnTo>
                  <a:pt x="21705" y="65491"/>
                </a:lnTo>
                <a:lnTo>
                  <a:pt x="24136" y="55343"/>
                </a:lnTo>
                <a:lnTo>
                  <a:pt x="24505" y="27192"/>
                </a:lnTo>
                <a:lnTo>
                  <a:pt x="24505" y="17859"/>
                </a:lnTo>
                <a:lnTo>
                  <a:pt x="121000" y="17859"/>
                </a:lnTo>
                <a:lnTo>
                  <a:pt x="124608" y="15214"/>
                </a:lnTo>
                <a:lnTo>
                  <a:pt x="126959" y="13119"/>
                </a:lnTo>
                <a:lnTo>
                  <a:pt x="129518" y="12715"/>
                </a:lnTo>
                <a:lnTo>
                  <a:pt x="132217" y="13437"/>
                </a:lnTo>
                <a:lnTo>
                  <a:pt x="135008" y="14911"/>
                </a:lnTo>
                <a:lnTo>
                  <a:pt x="140755" y="16549"/>
                </a:lnTo>
                <a:lnTo>
                  <a:pt x="143677" y="16986"/>
                </a:lnTo>
                <a:lnTo>
                  <a:pt x="146617" y="16285"/>
                </a:lnTo>
                <a:lnTo>
                  <a:pt x="155495" y="11550"/>
                </a:lnTo>
                <a:lnTo>
                  <a:pt x="161436" y="10094"/>
                </a:lnTo>
                <a:lnTo>
                  <a:pt x="170359" y="9275"/>
                </a:lnTo>
                <a:lnTo>
                  <a:pt x="179287" y="9032"/>
                </a:lnTo>
                <a:lnTo>
                  <a:pt x="215005" y="8930"/>
                </a:lnTo>
                <a:lnTo>
                  <a:pt x="217981" y="7938"/>
                </a:lnTo>
                <a:lnTo>
                  <a:pt x="226911" y="2793"/>
                </a:lnTo>
                <a:lnTo>
                  <a:pt x="232864" y="1241"/>
                </a:lnTo>
                <a:lnTo>
                  <a:pt x="241794" y="368"/>
                </a:lnTo>
                <a:lnTo>
                  <a:pt x="251965" y="32"/>
                </a:lnTo>
                <a:lnTo>
                  <a:pt x="292396" y="0"/>
                </a:lnTo>
                <a:lnTo>
                  <a:pt x="292396" y="381378"/>
                </a:lnTo>
                <a:lnTo>
                  <a:pt x="291403" y="386213"/>
                </a:lnTo>
                <a:lnTo>
                  <a:pt x="286259" y="398750"/>
                </a:lnTo>
                <a:lnTo>
                  <a:pt x="284018" y="420262"/>
                </a:lnTo>
                <a:lnTo>
                  <a:pt x="283574" y="443620"/>
                </a:lnTo>
                <a:lnTo>
                  <a:pt x="283466" y="551041"/>
                </a:lnTo>
                <a:lnTo>
                  <a:pt x="286111" y="562738"/>
                </a:lnTo>
                <a:lnTo>
                  <a:pt x="289602" y="574551"/>
                </a:lnTo>
                <a:lnTo>
                  <a:pt x="291844" y="598304"/>
                </a:lnTo>
                <a:lnTo>
                  <a:pt x="292287" y="622104"/>
                </a:lnTo>
                <a:lnTo>
                  <a:pt x="292396" y="862371"/>
                </a:lnTo>
                <a:lnTo>
                  <a:pt x="292396" y="858120"/>
                </a:lnTo>
                <a:lnTo>
                  <a:pt x="292396" y="862566"/>
                </a:lnTo>
                <a:lnTo>
                  <a:pt x="292396" y="858146"/>
                </a:lnTo>
                <a:lnTo>
                  <a:pt x="292396" y="862572"/>
                </a:lnTo>
                <a:lnTo>
                  <a:pt x="292396" y="85725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74" name="SMARTInkAnnotation226"/>
          <p:cNvSpPr/>
          <p:nvPr/>
        </p:nvSpPr>
        <p:spPr bwMode="auto">
          <a:xfrm>
            <a:off x="3527226" y="678656"/>
            <a:ext cx="53395" cy="121878"/>
          </a:xfrm>
          <a:custGeom>
            <a:avLst/>
            <a:gdLst/>
            <a:ahLst/>
            <a:cxnLst/>
            <a:rect l="0" t="0" r="0" b="0"/>
            <a:pathLst>
              <a:path w="53395" h="121878">
                <a:moveTo>
                  <a:pt x="0" y="0"/>
                </a:moveTo>
                <a:lnTo>
                  <a:pt x="4740" y="0"/>
                </a:lnTo>
                <a:lnTo>
                  <a:pt x="6137" y="1984"/>
                </a:lnTo>
                <a:lnTo>
                  <a:pt x="7068" y="5291"/>
                </a:lnTo>
                <a:lnTo>
                  <a:pt x="7688" y="9481"/>
                </a:lnTo>
                <a:lnTo>
                  <a:pt x="8103" y="13266"/>
                </a:lnTo>
                <a:lnTo>
                  <a:pt x="8378" y="16781"/>
                </a:lnTo>
                <a:lnTo>
                  <a:pt x="8562" y="20117"/>
                </a:lnTo>
                <a:lnTo>
                  <a:pt x="9677" y="24325"/>
                </a:lnTo>
                <a:lnTo>
                  <a:pt x="11412" y="29115"/>
                </a:lnTo>
                <a:lnTo>
                  <a:pt x="13561" y="34293"/>
                </a:lnTo>
                <a:lnTo>
                  <a:pt x="14994" y="38737"/>
                </a:lnTo>
                <a:lnTo>
                  <a:pt x="15949" y="42692"/>
                </a:lnTo>
                <a:lnTo>
                  <a:pt x="16586" y="46320"/>
                </a:lnTo>
                <a:lnTo>
                  <a:pt x="18002" y="50724"/>
                </a:lnTo>
                <a:lnTo>
                  <a:pt x="19939" y="55644"/>
                </a:lnTo>
                <a:lnTo>
                  <a:pt x="22223" y="60908"/>
                </a:lnTo>
                <a:lnTo>
                  <a:pt x="24737" y="65410"/>
                </a:lnTo>
                <a:lnTo>
                  <a:pt x="27405" y="69404"/>
                </a:lnTo>
                <a:lnTo>
                  <a:pt x="30177" y="73058"/>
                </a:lnTo>
                <a:lnTo>
                  <a:pt x="33016" y="77479"/>
                </a:lnTo>
                <a:lnTo>
                  <a:pt x="35901" y="82410"/>
                </a:lnTo>
                <a:lnTo>
                  <a:pt x="38817" y="87682"/>
                </a:lnTo>
                <a:lnTo>
                  <a:pt x="40761" y="92189"/>
                </a:lnTo>
                <a:lnTo>
                  <a:pt x="42057" y="96186"/>
                </a:lnTo>
                <a:lnTo>
                  <a:pt x="42921" y="99843"/>
                </a:lnTo>
                <a:lnTo>
                  <a:pt x="44489" y="104265"/>
                </a:lnTo>
                <a:lnTo>
                  <a:pt x="46526" y="109197"/>
                </a:lnTo>
                <a:lnTo>
                  <a:pt x="48877" y="114470"/>
                </a:lnTo>
                <a:lnTo>
                  <a:pt x="51436" y="118977"/>
                </a:lnTo>
                <a:lnTo>
                  <a:pt x="53394" y="121877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75" name="SMARTInkAnnotation227"/>
          <p:cNvSpPr/>
          <p:nvPr/>
        </p:nvSpPr>
        <p:spPr bwMode="auto">
          <a:xfrm>
            <a:off x="1893093" y="3562945"/>
            <a:ext cx="419695" cy="1125142"/>
          </a:xfrm>
          <a:custGeom>
            <a:avLst/>
            <a:gdLst/>
            <a:ahLst/>
            <a:cxnLst/>
            <a:rect l="0" t="0" r="0" b="0"/>
            <a:pathLst>
              <a:path w="419695" h="1125142">
                <a:moveTo>
                  <a:pt x="0" y="1125141"/>
                </a:moveTo>
                <a:lnTo>
                  <a:pt x="0" y="1116211"/>
                </a:lnTo>
                <a:lnTo>
                  <a:pt x="4741" y="1116211"/>
                </a:lnTo>
                <a:lnTo>
                  <a:pt x="6137" y="1115219"/>
                </a:lnTo>
                <a:lnTo>
                  <a:pt x="7068" y="1113566"/>
                </a:lnTo>
                <a:lnTo>
                  <a:pt x="8821" y="1107649"/>
                </a:lnTo>
                <a:lnTo>
                  <a:pt x="16609" y="1099625"/>
                </a:lnTo>
                <a:lnTo>
                  <a:pt x="17303" y="1096272"/>
                </a:lnTo>
                <a:lnTo>
                  <a:pt x="17489" y="1093989"/>
                </a:lnTo>
                <a:lnTo>
                  <a:pt x="18605" y="1091474"/>
                </a:lnTo>
                <a:lnTo>
                  <a:pt x="25515" y="1082135"/>
                </a:lnTo>
                <a:lnTo>
                  <a:pt x="36335" y="1070995"/>
                </a:lnTo>
                <a:lnTo>
                  <a:pt x="56591" y="1050694"/>
                </a:lnTo>
                <a:lnTo>
                  <a:pt x="68468" y="1031685"/>
                </a:lnTo>
                <a:lnTo>
                  <a:pt x="80369" y="1011467"/>
                </a:lnTo>
                <a:lnTo>
                  <a:pt x="91943" y="998194"/>
                </a:lnTo>
                <a:lnTo>
                  <a:pt x="101387" y="987360"/>
                </a:lnTo>
                <a:lnTo>
                  <a:pt x="113274" y="969113"/>
                </a:lnTo>
                <a:lnTo>
                  <a:pt x="123435" y="953600"/>
                </a:lnTo>
                <a:lnTo>
                  <a:pt x="135572" y="932872"/>
                </a:lnTo>
                <a:lnTo>
                  <a:pt x="144921" y="920295"/>
                </a:lnTo>
                <a:lnTo>
                  <a:pt x="154698" y="907098"/>
                </a:lnTo>
                <a:lnTo>
                  <a:pt x="166773" y="882934"/>
                </a:lnTo>
                <a:lnTo>
                  <a:pt x="176978" y="865688"/>
                </a:lnTo>
                <a:lnTo>
                  <a:pt x="188128" y="848102"/>
                </a:lnTo>
                <a:lnTo>
                  <a:pt x="198706" y="830364"/>
                </a:lnTo>
                <a:lnTo>
                  <a:pt x="211232" y="803643"/>
                </a:lnTo>
                <a:lnTo>
                  <a:pt x="221543" y="785800"/>
                </a:lnTo>
                <a:lnTo>
                  <a:pt x="233763" y="759020"/>
                </a:lnTo>
                <a:lnTo>
                  <a:pt x="243668" y="732233"/>
                </a:lnTo>
                <a:lnTo>
                  <a:pt x="252495" y="711728"/>
                </a:lnTo>
                <a:lnTo>
                  <a:pt x="262040" y="690378"/>
                </a:lnTo>
                <a:lnTo>
                  <a:pt x="273984" y="660632"/>
                </a:lnTo>
                <a:lnTo>
                  <a:pt x="284159" y="638565"/>
                </a:lnTo>
                <a:lnTo>
                  <a:pt x="296303" y="608569"/>
                </a:lnTo>
                <a:lnTo>
                  <a:pt x="306185" y="580829"/>
                </a:lnTo>
                <a:lnTo>
                  <a:pt x="315397" y="549019"/>
                </a:lnTo>
                <a:lnTo>
                  <a:pt x="324410" y="514458"/>
                </a:lnTo>
                <a:lnTo>
                  <a:pt x="333029" y="490916"/>
                </a:lnTo>
                <a:lnTo>
                  <a:pt x="342482" y="468216"/>
                </a:lnTo>
                <a:lnTo>
                  <a:pt x="353381" y="437710"/>
                </a:lnTo>
                <a:lnTo>
                  <a:pt x="362895" y="403976"/>
                </a:lnTo>
                <a:lnTo>
                  <a:pt x="377991" y="345171"/>
                </a:lnTo>
                <a:lnTo>
                  <a:pt x="382203" y="314270"/>
                </a:lnTo>
                <a:lnTo>
                  <a:pt x="388192" y="281523"/>
                </a:lnTo>
                <a:lnTo>
                  <a:pt x="396250" y="251424"/>
                </a:lnTo>
                <a:lnTo>
                  <a:pt x="400181" y="223655"/>
                </a:lnTo>
                <a:lnTo>
                  <a:pt x="407646" y="187605"/>
                </a:lnTo>
                <a:lnTo>
                  <a:pt x="410834" y="160758"/>
                </a:lnTo>
                <a:lnTo>
                  <a:pt x="417651" y="127666"/>
                </a:lnTo>
                <a:lnTo>
                  <a:pt x="419426" y="95599"/>
                </a:lnTo>
                <a:lnTo>
                  <a:pt x="419691" y="45438"/>
                </a:lnTo>
                <a:lnTo>
                  <a:pt x="419694" y="32898"/>
                </a:lnTo>
                <a:lnTo>
                  <a:pt x="418703" y="29870"/>
                </a:lnTo>
                <a:lnTo>
                  <a:pt x="413558" y="20867"/>
                </a:lnTo>
                <a:lnTo>
                  <a:pt x="410775" y="8976"/>
                </a:lnTo>
                <a:lnTo>
                  <a:pt x="410766" y="0"/>
                </a:lnTo>
                <a:lnTo>
                  <a:pt x="410766" y="5145"/>
                </a:lnTo>
                <a:lnTo>
                  <a:pt x="410766" y="873"/>
                </a:lnTo>
                <a:lnTo>
                  <a:pt x="410766" y="5317"/>
                </a:lnTo>
                <a:lnTo>
                  <a:pt x="410766" y="896"/>
                </a:lnTo>
                <a:lnTo>
                  <a:pt x="410766" y="5322"/>
                </a:lnTo>
                <a:lnTo>
                  <a:pt x="410766" y="897"/>
                </a:lnTo>
                <a:lnTo>
                  <a:pt x="410766" y="5322"/>
                </a:lnTo>
                <a:lnTo>
                  <a:pt x="410766" y="78"/>
                </a:lnTo>
                <a:lnTo>
                  <a:pt x="410766" y="4763"/>
                </a:lnTo>
                <a:lnTo>
                  <a:pt x="409773" y="6153"/>
                </a:lnTo>
                <a:lnTo>
                  <a:pt x="408120" y="7078"/>
                </a:lnTo>
                <a:lnTo>
                  <a:pt x="401836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76" name="SMARTInkAnnotation228"/>
          <p:cNvSpPr/>
          <p:nvPr/>
        </p:nvSpPr>
        <p:spPr bwMode="auto">
          <a:xfrm>
            <a:off x="2223896" y="2866551"/>
            <a:ext cx="302792" cy="205140"/>
          </a:xfrm>
          <a:custGeom>
            <a:avLst/>
            <a:gdLst/>
            <a:ahLst/>
            <a:cxnLst/>
            <a:rect l="0" t="0" r="0" b="0"/>
            <a:pathLst>
              <a:path w="302792" h="205140">
                <a:moveTo>
                  <a:pt x="115682" y="35597"/>
                </a:moveTo>
                <a:lnTo>
                  <a:pt x="115682" y="30857"/>
                </a:lnTo>
                <a:lnTo>
                  <a:pt x="114689" y="29460"/>
                </a:lnTo>
                <a:lnTo>
                  <a:pt x="113036" y="28529"/>
                </a:lnTo>
                <a:lnTo>
                  <a:pt x="110941" y="27909"/>
                </a:lnTo>
                <a:lnTo>
                  <a:pt x="109545" y="26503"/>
                </a:lnTo>
                <a:lnTo>
                  <a:pt x="108614" y="24574"/>
                </a:lnTo>
                <a:lnTo>
                  <a:pt x="107579" y="19784"/>
                </a:lnTo>
                <a:lnTo>
                  <a:pt x="107120" y="14348"/>
                </a:lnTo>
                <a:lnTo>
                  <a:pt x="106005" y="12501"/>
                </a:lnTo>
                <a:lnTo>
                  <a:pt x="104270" y="11270"/>
                </a:lnTo>
                <a:lnTo>
                  <a:pt x="102120" y="10449"/>
                </a:lnTo>
                <a:lnTo>
                  <a:pt x="100688" y="8910"/>
                </a:lnTo>
                <a:lnTo>
                  <a:pt x="99733" y="6892"/>
                </a:lnTo>
                <a:lnTo>
                  <a:pt x="98200" y="1264"/>
                </a:lnTo>
                <a:lnTo>
                  <a:pt x="97082" y="802"/>
                </a:lnTo>
                <a:lnTo>
                  <a:pt x="90167" y="0"/>
                </a:lnTo>
                <a:lnTo>
                  <a:pt x="83007" y="6039"/>
                </a:lnTo>
                <a:lnTo>
                  <a:pt x="77919" y="10907"/>
                </a:lnTo>
                <a:lnTo>
                  <a:pt x="67653" y="21129"/>
                </a:lnTo>
                <a:lnTo>
                  <a:pt x="59278" y="26852"/>
                </a:lnTo>
                <a:lnTo>
                  <a:pt x="49934" y="32703"/>
                </a:lnTo>
                <a:lnTo>
                  <a:pt x="42473" y="38610"/>
                </a:lnTo>
                <a:lnTo>
                  <a:pt x="39095" y="42567"/>
                </a:lnTo>
                <a:lnTo>
                  <a:pt x="35850" y="47189"/>
                </a:lnTo>
                <a:lnTo>
                  <a:pt x="32695" y="52254"/>
                </a:lnTo>
                <a:lnTo>
                  <a:pt x="29600" y="56624"/>
                </a:lnTo>
                <a:lnTo>
                  <a:pt x="26543" y="60529"/>
                </a:lnTo>
                <a:lnTo>
                  <a:pt x="23514" y="64124"/>
                </a:lnTo>
                <a:lnTo>
                  <a:pt x="21495" y="67514"/>
                </a:lnTo>
                <a:lnTo>
                  <a:pt x="20148" y="70765"/>
                </a:lnTo>
                <a:lnTo>
                  <a:pt x="19250" y="73925"/>
                </a:lnTo>
                <a:lnTo>
                  <a:pt x="17660" y="78017"/>
                </a:lnTo>
                <a:lnTo>
                  <a:pt x="15607" y="82728"/>
                </a:lnTo>
                <a:lnTo>
                  <a:pt x="13247" y="87854"/>
                </a:lnTo>
                <a:lnTo>
                  <a:pt x="11673" y="92263"/>
                </a:lnTo>
                <a:lnTo>
                  <a:pt x="10624" y="96195"/>
                </a:lnTo>
                <a:lnTo>
                  <a:pt x="9924" y="99808"/>
                </a:lnTo>
                <a:lnTo>
                  <a:pt x="8466" y="104201"/>
                </a:lnTo>
                <a:lnTo>
                  <a:pt x="6501" y="109114"/>
                </a:lnTo>
                <a:lnTo>
                  <a:pt x="4200" y="114374"/>
                </a:lnTo>
                <a:lnTo>
                  <a:pt x="2665" y="118873"/>
                </a:lnTo>
                <a:lnTo>
                  <a:pt x="1642" y="122864"/>
                </a:lnTo>
                <a:lnTo>
                  <a:pt x="960" y="126517"/>
                </a:lnTo>
                <a:lnTo>
                  <a:pt x="505" y="129945"/>
                </a:lnTo>
                <a:lnTo>
                  <a:pt x="202" y="133222"/>
                </a:lnTo>
                <a:lnTo>
                  <a:pt x="0" y="136399"/>
                </a:lnTo>
                <a:lnTo>
                  <a:pt x="857" y="140502"/>
                </a:lnTo>
                <a:lnTo>
                  <a:pt x="2421" y="145221"/>
                </a:lnTo>
                <a:lnTo>
                  <a:pt x="4456" y="150352"/>
                </a:lnTo>
                <a:lnTo>
                  <a:pt x="6805" y="154764"/>
                </a:lnTo>
                <a:lnTo>
                  <a:pt x="9363" y="158698"/>
                </a:lnTo>
                <a:lnTo>
                  <a:pt x="12060" y="162313"/>
                </a:lnTo>
                <a:lnTo>
                  <a:pt x="14851" y="165715"/>
                </a:lnTo>
                <a:lnTo>
                  <a:pt x="17703" y="168975"/>
                </a:lnTo>
                <a:lnTo>
                  <a:pt x="23518" y="175243"/>
                </a:lnTo>
                <a:lnTo>
                  <a:pt x="32371" y="184350"/>
                </a:lnTo>
                <a:lnTo>
                  <a:pt x="38306" y="190345"/>
                </a:lnTo>
                <a:lnTo>
                  <a:pt x="42269" y="192340"/>
                </a:lnTo>
                <a:lnTo>
                  <a:pt x="46896" y="193671"/>
                </a:lnTo>
                <a:lnTo>
                  <a:pt x="51966" y="194558"/>
                </a:lnTo>
                <a:lnTo>
                  <a:pt x="57329" y="196141"/>
                </a:lnTo>
                <a:lnTo>
                  <a:pt x="62889" y="198189"/>
                </a:lnTo>
                <a:lnTo>
                  <a:pt x="68581" y="200547"/>
                </a:lnTo>
                <a:lnTo>
                  <a:pt x="74359" y="202118"/>
                </a:lnTo>
                <a:lnTo>
                  <a:pt x="80196" y="203166"/>
                </a:lnTo>
                <a:lnTo>
                  <a:pt x="86071" y="203864"/>
                </a:lnTo>
                <a:lnTo>
                  <a:pt x="91972" y="204330"/>
                </a:lnTo>
                <a:lnTo>
                  <a:pt x="97891" y="204640"/>
                </a:lnTo>
                <a:lnTo>
                  <a:pt x="103821" y="204847"/>
                </a:lnTo>
                <a:lnTo>
                  <a:pt x="126389" y="205139"/>
                </a:lnTo>
                <a:lnTo>
                  <a:pt x="133734" y="204187"/>
                </a:lnTo>
                <a:lnTo>
                  <a:pt x="140615" y="202561"/>
                </a:lnTo>
                <a:lnTo>
                  <a:pt x="170658" y="192821"/>
                </a:lnTo>
                <a:lnTo>
                  <a:pt x="178129" y="191015"/>
                </a:lnTo>
                <a:lnTo>
                  <a:pt x="185094" y="189811"/>
                </a:lnTo>
                <a:lnTo>
                  <a:pt x="191723" y="189008"/>
                </a:lnTo>
                <a:lnTo>
                  <a:pt x="198125" y="187480"/>
                </a:lnTo>
                <a:lnTo>
                  <a:pt x="204378" y="185470"/>
                </a:lnTo>
                <a:lnTo>
                  <a:pt x="210532" y="183137"/>
                </a:lnTo>
                <a:lnTo>
                  <a:pt x="216618" y="180590"/>
                </a:lnTo>
                <a:lnTo>
                  <a:pt x="222660" y="177900"/>
                </a:lnTo>
                <a:lnTo>
                  <a:pt x="228673" y="175114"/>
                </a:lnTo>
                <a:lnTo>
                  <a:pt x="237999" y="169373"/>
                </a:lnTo>
                <a:lnTo>
                  <a:pt x="246443" y="163514"/>
                </a:lnTo>
                <a:lnTo>
                  <a:pt x="251473" y="160563"/>
                </a:lnTo>
                <a:lnTo>
                  <a:pt x="256811" y="157603"/>
                </a:lnTo>
                <a:lnTo>
                  <a:pt x="265388" y="151669"/>
                </a:lnTo>
                <a:lnTo>
                  <a:pt x="269064" y="148697"/>
                </a:lnTo>
                <a:lnTo>
                  <a:pt x="272507" y="144731"/>
                </a:lnTo>
                <a:lnTo>
                  <a:pt x="275794" y="140103"/>
                </a:lnTo>
                <a:lnTo>
                  <a:pt x="278978" y="135034"/>
                </a:lnTo>
                <a:lnTo>
                  <a:pt x="282093" y="130661"/>
                </a:lnTo>
                <a:lnTo>
                  <a:pt x="285162" y="126755"/>
                </a:lnTo>
                <a:lnTo>
                  <a:pt x="288199" y="123158"/>
                </a:lnTo>
                <a:lnTo>
                  <a:pt x="290225" y="119768"/>
                </a:lnTo>
                <a:lnTo>
                  <a:pt x="291575" y="116516"/>
                </a:lnTo>
                <a:lnTo>
                  <a:pt x="292475" y="113355"/>
                </a:lnTo>
                <a:lnTo>
                  <a:pt x="294067" y="109264"/>
                </a:lnTo>
                <a:lnTo>
                  <a:pt x="296121" y="104552"/>
                </a:lnTo>
                <a:lnTo>
                  <a:pt x="298482" y="99427"/>
                </a:lnTo>
                <a:lnTo>
                  <a:pt x="300057" y="95017"/>
                </a:lnTo>
                <a:lnTo>
                  <a:pt x="301106" y="91086"/>
                </a:lnTo>
                <a:lnTo>
                  <a:pt x="301806" y="87472"/>
                </a:lnTo>
                <a:lnTo>
                  <a:pt x="302272" y="84071"/>
                </a:lnTo>
                <a:lnTo>
                  <a:pt x="302583" y="80812"/>
                </a:lnTo>
                <a:lnTo>
                  <a:pt x="302791" y="77646"/>
                </a:lnTo>
                <a:lnTo>
                  <a:pt x="301936" y="74544"/>
                </a:lnTo>
                <a:lnTo>
                  <a:pt x="298342" y="68451"/>
                </a:lnTo>
                <a:lnTo>
                  <a:pt x="293437" y="62436"/>
                </a:lnTo>
                <a:lnTo>
                  <a:pt x="287950" y="56455"/>
                </a:lnTo>
                <a:lnTo>
                  <a:pt x="282204" y="50490"/>
                </a:lnTo>
                <a:lnTo>
                  <a:pt x="279282" y="46518"/>
                </a:lnTo>
                <a:lnTo>
                  <a:pt x="276343" y="41885"/>
                </a:lnTo>
                <a:lnTo>
                  <a:pt x="273390" y="36813"/>
                </a:lnTo>
                <a:lnTo>
                  <a:pt x="269438" y="33431"/>
                </a:lnTo>
                <a:lnTo>
                  <a:pt x="264819" y="31176"/>
                </a:lnTo>
                <a:lnTo>
                  <a:pt x="259754" y="29673"/>
                </a:lnTo>
                <a:lnTo>
                  <a:pt x="254394" y="27679"/>
                </a:lnTo>
                <a:lnTo>
                  <a:pt x="248837" y="25358"/>
                </a:lnTo>
                <a:lnTo>
                  <a:pt x="243147" y="22818"/>
                </a:lnTo>
                <a:lnTo>
                  <a:pt x="231533" y="17350"/>
                </a:lnTo>
                <a:lnTo>
                  <a:pt x="225658" y="14502"/>
                </a:lnTo>
                <a:lnTo>
                  <a:pt x="219757" y="12605"/>
                </a:lnTo>
                <a:lnTo>
                  <a:pt x="213839" y="11339"/>
                </a:lnTo>
                <a:lnTo>
                  <a:pt x="207909" y="10495"/>
                </a:lnTo>
                <a:lnTo>
                  <a:pt x="201971" y="9933"/>
                </a:lnTo>
                <a:lnTo>
                  <a:pt x="196028" y="9558"/>
                </a:lnTo>
                <a:lnTo>
                  <a:pt x="190082" y="9308"/>
                </a:lnTo>
                <a:lnTo>
                  <a:pt x="184134" y="8149"/>
                </a:lnTo>
                <a:lnTo>
                  <a:pt x="178184" y="6385"/>
                </a:lnTo>
                <a:lnTo>
                  <a:pt x="172232" y="4216"/>
                </a:lnTo>
                <a:lnTo>
                  <a:pt x="166280" y="3762"/>
                </a:lnTo>
                <a:lnTo>
                  <a:pt x="160328" y="4452"/>
                </a:lnTo>
                <a:lnTo>
                  <a:pt x="154376" y="5904"/>
                </a:lnTo>
                <a:lnTo>
                  <a:pt x="148423" y="6872"/>
                </a:lnTo>
                <a:lnTo>
                  <a:pt x="142470" y="7517"/>
                </a:lnTo>
                <a:lnTo>
                  <a:pt x="136517" y="7948"/>
                </a:lnTo>
                <a:lnTo>
                  <a:pt x="130564" y="8234"/>
                </a:lnTo>
                <a:lnTo>
                  <a:pt x="118658" y="8553"/>
                </a:lnTo>
                <a:lnTo>
                  <a:pt x="113697" y="9630"/>
                </a:lnTo>
                <a:lnTo>
                  <a:pt x="101975" y="14895"/>
                </a:lnTo>
                <a:lnTo>
                  <a:pt x="95368" y="16474"/>
                </a:lnTo>
                <a:lnTo>
                  <a:pt x="86479" y="19822"/>
                </a:lnTo>
                <a:lnTo>
                  <a:pt x="81331" y="22104"/>
                </a:lnTo>
                <a:lnTo>
                  <a:pt x="72963" y="27285"/>
                </a:lnTo>
                <a:lnTo>
                  <a:pt x="64249" y="33955"/>
                </a:lnTo>
                <a:lnTo>
                  <a:pt x="60411" y="40159"/>
                </a:lnTo>
                <a:lnTo>
                  <a:pt x="57999" y="44592"/>
                </a:lnTo>
                <a:lnTo>
                  <a:pt x="55398" y="48539"/>
                </a:lnTo>
                <a:lnTo>
                  <a:pt x="52672" y="52162"/>
                </a:lnTo>
                <a:lnTo>
                  <a:pt x="44244" y="623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77" name="SMARTInkAnnotation229"/>
          <p:cNvSpPr/>
          <p:nvPr/>
        </p:nvSpPr>
        <p:spPr bwMode="auto">
          <a:xfrm>
            <a:off x="2187773" y="3071812"/>
            <a:ext cx="151806" cy="446463"/>
          </a:xfrm>
          <a:custGeom>
            <a:avLst/>
            <a:gdLst/>
            <a:ahLst/>
            <a:cxnLst/>
            <a:rect l="0" t="0" r="0" b="0"/>
            <a:pathLst>
              <a:path w="151806" h="446463">
                <a:moveTo>
                  <a:pt x="151805" y="0"/>
                </a:moveTo>
                <a:lnTo>
                  <a:pt x="151805" y="69967"/>
                </a:lnTo>
                <a:lnTo>
                  <a:pt x="149158" y="81037"/>
                </a:lnTo>
                <a:lnTo>
                  <a:pt x="145667" y="91579"/>
                </a:lnTo>
                <a:lnTo>
                  <a:pt x="143702" y="104085"/>
                </a:lnTo>
                <a:lnTo>
                  <a:pt x="143243" y="114390"/>
                </a:lnTo>
                <a:lnTo>
                  <a:pt x="142984" y="131348"/>
                </a:lnTo>
                <a:lnTo>
                  <a:pt x="142875" y="239767"/>
                </a:lnTo>
                <a:lnTo>
                  <a:pt x="143867" y="244181"/>
                </a:lnTo>
                <a:lnTo>
                  <a:pt x="149012" y="255133"/>
                </a:lnTo>
                <a:lnTo>
                  <a:pt x="150977" y="264662"/>
                </a:lnTo>
                <a:lnTo>
                  <a:pt x="151805" y="277813"/>
                </a:lnTo>
                <a:lnTo>
                  <a:pt x="151805" y="284509"/>
                </a:lnTo>
                <a:lnTo>
                  <a:pt x="147064" y="290123"/>
                </a:lnTo>
                <a:lnTo>
                  <a:pt x="144675" y="291642"/>
                </a:lnTo>
                <a:lnTo>
                  <a:pt x="142091" y="292655"/>
                </a:lnTo>
                <a:lnTo>
                  <a:pt x="139376" y="293330"/>
                </a:lnTo>
                <a:lnTo>
                  <a:pt x="137565" y="294772"/>
                </a:lnTo>
                <a:lnTo>
                  <a:pt x="136359" y="296726"/>
                </a:lnTo>
                <a:lnTo>
                  <a:pt x="135554" y="299021"/>
                </a:lnTo>
                <a:lnTo>
                  <a:pt x="133033" y="301542"/>
                </a:lnTo>
                <a:lnTo>
                  <a:pt x="129369" y="304216"/>
                </a:lnTo>
                <a:lnTo>
                  <a:pt x="124941" y="306990"/>
                </a:lnTo>
                <a:lnTo>
                  <a:pt x="120997" y="309832"/>
                </a:lnTo>
                <a:lnTo>
                  <a:pt x="117376" y="312719"/>
                </a:lnTo>
                <a:lnTo>
                  <a:pt x="113969" y="315635"/>
                </a:lnTo>
                <a:lnTo>
                  <a:pt x="110706" y="318572"/>
                </a:lnTo>
                <a:lnTo>
                  <a:pt x="104434" y="324481"/>
                </a:lnTo>
                <a:lnTo>
                  <a:pt x="86343" y="342308"/>
                </a:lnTo>
                <a:lnTo>
                  <a:pt x="50602" y="378024"/>
                </a:lnTo>
                <a:lnTo>
                  <a:pt x="48617" y="381000"/>
                </a:lnTo>
                <a:lnTo>
                  <a:pt x="44832" y="389930"/>
                </a:lnTo>
                <a:lnTo>
                  <a:pt x="40430" y="395883"/>
                </a:lnTo>
                <a:lnTo>
                  <a:pt x="37868" y="398859"/>
                </a:lnTo>
                <a:lnTo>
                  <a:pt x="35167" y="401836"/>
                </a:lnTo>
                <a:lnTo>
                  <a:pt x="28444" y="409002"/>
                </a:lnTo>
                <a:lnTo>
                  <a:pt x="10292" y="427262"/>
                </a:lnTo>
                <a:lnTo>
                  <a:pt x="9838" y="428708"/>
                </a:lnTo>
                <a:lnTo>
                  <a:pt x="9049" y="436194"/>
                </a:lnTo>
                <a:lnTo>
                  <a:pt x="8017" y="436648"/>
                </a:lnTo>
                <a:lnTo>
                  <a:pt x="4225" y="437152"/>
                </a:lnTo>
                <a:lnTo>
                  <a:pt x="9" y="437554"/>
                </a:lnTo>
                <a:lnTo>
                  <a:pt x="1" y="445243"/>
                </a:lnTo>
                <a:lnTo>
                  <a:pt x="0" y="441095"/>
                </a:lnTo>
                <a:lnTo>
                  <a:pt x="0" y="446405"/>
                </a:lnTo>
                <a:lnTo>
                  <a:pt x="0" y="441324"/>
                </a:lnTo>
                <a:lnTo>
                  <a:pt x="0" y="446462"/>
                </a:lnTo>
                <a:lnTo>
                  <a:pt x="0" y="441335"/>
                </a:lnTo>
                <a:lnTo>
                  <a:pt x="0" y="443535"/>
                </a:lnTo>
                <a:lnTo>
                  <a:pt x="0" y="43755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78" name="SMARTInkAnnotation230"/>
          <p:cNvSpPr/>
          <p:nvPr/>
        </p:nvSpPr>
        <p:spPr bwMode="auto">
          <a:xfrm>
            <a:off x="2214562" y="3375424"/>
            <a:ext cx="366118" cy="187522"/>
          </a:xfrm>
          <a:custGeom>
            <a:avLst/>
            <a:gdLst/>
            <a:ahLst/>
            <a:cxnLst/>
            <a:rect l="0" t="0" r="0" b="0"/>
            <a:pathLst>
              <a:path w="366118" h="187522">
                <a:moveTo>
                  <a:pt x="116086" y="8927"/>
                </a:moveTo>
                <a:lnTo>
                  <a:pt x="116086" y="0"/>
                </a:lnTo>
                <a:lnTo>
                  <a:pt x="116086" y="4739"/>
                </a:lnTo>
                <a:lnTo>
                  <a:pt x="117078" y="6135"/>
                </a:lnTo>
                <a:lnTo>
                  <a:pt x="118732" y="7066"/>
                </a:lnTo>
                <a:lnTo>
                  <a:pt x="124648" y="8818"/>
                </a:lnTo>
                <a:lnTo>
                  <a:pt x="129647" y="8895"/>
                </a:lnTo>
                <a:lnTo>
                  <a:pt x="131080" y="9898"/>
                </a:lnTo>
                <a:lnTo>
                  <a:pt x="132035" y="11559"/>
                </a:lnTo>
                <a:lnTo>
                  <a:pt x="132672" y="13658"/>
                </a:lnTo>
                <a:lnTo>
                  <a:pt x="136025" y="18637"/>
                </a:lnTo>
                <a:lnTo>
                  <a:pt x="141522" y="25176"/>
                </a:lnTo>
                <a:lnTo>
                  <a:pt x="144919" y="28717"/>
                </a:lnTo>
                <a:lnTo>
                  <a:pt x="163831" y="47736"/>
                </a:lnTo>
                <a:lnTo>
                  <a:pt x="166767" y="49682"/>
                </a:lnTo>
                <a:lnTo>
                  <a:pt x="175641" y="53415"/>
                </a:lnTo>
                <a:lnTo>
                  <a:pt x="181581" y="57803"/>
                </a:lnTo>
                <a:lnTo>
                  <a:pt x="187528" y="63061"/>
                </a:lnTo>
                <a:lnTo>
                  <a:pt x="194470" y="68706"/>
                </a:lnTo>
                <a:lnTo>
                  <a:pt x="204171" y="74522"/>
                </a:lnTo>
                <a:lnTo>
                  <a:pt x="208543" y="77461"/>
                </a:lnTo>
                <a:lnTo>
                  <a:pt x="212451" y="80414"/>
                </a:lnTo>
                <a:lnTo>
                  <a:pt x="216048" y="83374"/>
                </a:lnTo>
                <a:lnTo>
                  <a:pt x="219438" y="86339"/>
                </a:lnTo>
                <a:lnTo>
                  <a:pt x="222691" y="89309"/>
                </a:lnTo>
                <a:lnTo>
                  <a:pt x="225851" y="92281"/>
                </a:lnTo>
                <a:lnTo>
                  <a:pt x="229942" y="95254"/>
                </a:lnTo>
                <a:lnTo>
                  <a:pt x="234654" y="98228"/>
                </a:lnTo>
                <a:lnTo>
                  <a:pt x="244189" y="103187"/>
                </a:lnTo>
                <a:lnTo>
                  <a:pt x="255135" y="106971"/>
                </a:lnTo>
                <a:lnTo>
                  <a:pt x="265654" y="113935"/>
                </a:lnTo>
                <a:lnTo>
                  <a:pt x="275496" y="119428"/>
                </a:lnTo>
                <a:lnTo>
                  <a:pt x="283838" y="125177"/>
                </a:lnTo>
                <a:lnTo>
                  <a:pt x="287452" y="128099"/>
                </a:lnTo>
                <a:lnTo>
                  <a:pt x="291845" y="130046"/>
                </a:lnTo>
                <a:lnTo>
                  <a:pt x="302019" y="132211"/>
                </a:lnTo>
                <a:lnTo>
                  <a:pt x="310509" y="135819"/>
                </a:lnTo>
                <a:lnTo>
                  <a:pt x="317590" y="140730"/>
                </a:lnTo>
                <a:lnTo>
                  <a:pt x="324044" y="146219"/>
                </a:lnTo>
                <a:lnTo>
                  <a:pt x="327154" y="148080"/>
                </a:lnTo>
                <a:lnTo>
                  <a:pt x="333256" y="150148"/>
                </a:lnTo>
                <a:lnTo>
                  <a:pt x="335280" y="151692"/>
                </a:lnTo>
                <a:lnTo>
                  <a:pt x="336629" y="153713"/>
                </a:lnTo>
                <a:lnTo>
                  <a:pt x="337529" y="156053"/>
                </a:lnTo>
                <a:lnTo>
                  <a:pt x="339121" y="157613"/>
                </a:lnTo>
                <a:lnTo>
                  <a:pt x="341174" y="158652"/>
                </a:lnTo>
                <a:lnTo>
                  <a:pt x="346102" y="159807"/>
                </a:lnTo>
                <a:lnTo>
                  <a:pt x="355531" y="160610"/>
                </a:lnTo>
                <a:lnTo>
                  <a:pt x="361437" y="165436"/>
                </a:lnTo>
                <a:lnTo>
                  <a:pt x="366117" y="169661"/>
                </a:lnTo>
                <a:lnTo>
                  <a:pt x="176718" y="169661"/>
                </a:lnTo>
                <a:lnTo>
                  <a:pt x="169405" y="170654"/>
                </a:lnTo>
                <a:lnTo>
                  <a:pt x="162546" y="172307"/>
                </a:lnTo>
                <a:lnTo>
                  <a:pt x="155989" y="174402"/>
                </a:lnTo>
                <a:lnTo>
                  <a:pt x="149634" y="175799"/>
                </a:lnTo>
                <a:lnTo>
                  <a:pt x="143412" y="176729"/>
                </a:lnTo>
                <a:lnTo>
                  <a:pt x="137280" y="177350"/>
                </a:lnTo>
                <a:lnTo>
                  <a:pt x="131207" y="177764"/>
                </a:lnTo>
                <a:lnTo>
                  <a:pt x="125175" y="178040"/>
                </a:lnTo>
                <a:lnTo>
                  <a:pt x="109849" y="178428"/>
                </a:lnTo>
                <a:lnTo>
                  <a:pt x="61187" y="178588"/>
                </a:lnTo>
                <a:lnTo>
                  <a:pt x="57658" y="179581"/>
                </a:lnTo>
                <a:lnTo>
                  <a:pt x="51092" y="183331"/>
                </a:lnTo>
                <a:lnTo>
                  <a:pt x="47952" y="183735"/>
                </a:lnTo>
                <a:lnTo>
                  <a:pt x="44866" y="183013"/>
                </a:lnTo>
                <a:lnTo>
                  <a:pt x="41817" y="181539"/>
                </a:lnTo>
                <a:lnTo>
                  <a:pt x="38792" y="181548"/>
                </a:lnTo>
                <a:lnTo>
                  <a:pt x="35783" y="182547"/>
                </a:lnTo>
                <a:lnTo>
                  <a:pt x="32785" y="184205"/>
                </a:lnTo>
                <a:lnTo>
                  <a:pt x="26808" y="186047"/>
                </a:lnTo>
                <a:lnTo>
                  <a:pt x="17865" y="187084"/>
                </a:lnTo>
                <a:lnTo>
                  <a:pt x="8041" y="187516"/>
                </a:lnTo>
                <a:lnTo>
                  <a:pt x="0" y="187521"/>
                </a:lnTo>
                <a:lnTo>
                  <a:pt x="8930" y="18752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79" name="SMARTInkAnnotation231"/>
          <p:cNvSpPr/>
          <p:nvPr/>
        </p:nvSpPr>
        <p:spPr bwMode="auto">
          <a:xfrm>
            <a:off x="2268140" y="3545086"/>
            <a:ext cx="8931" cy="192587"/>
          </a:xfrm>
          <a:custGeom>
            <a:avLst/>
            <a:gdLst/>
            <a:ahLst/>
            <a:cxnLst/>
            <a:rect l="0" t="0" r="0" b="0"/>
            <a:pathLst>
              <a:path w="8931" h="192587">
                <a:moveTo>
                  <a:pt x="0" y="0"/>
                </a:moveTo>
                <a:lnTo>
                  <a:pt x="0" y="12429"/>
                </a:lnTo>
                <a:lnTo>
                  <a:pt x="992" y="14239"/>
                </a:lnTo>
                <a:lnTo>
                  <a:pt x="2646" y="15445"/>
                </a:lnTo>
                <a:lnTo>
                  <a:pt x="4741" y="16250"/>
                </a:lnTo>
                <a:lnTo>
                  <a:pt x="6137" y="17779"/>
                </a:lnTo>
                <a:lnTo>
                  <a:pt x="7068" y="19789"/>
                </a:lnTo>
                <a:lnTo>
                  <a:pt x="7689" y="22123"/>
                </a:lnTo>
                <a:lnTo>
                  <a:pt x="8102" y="25663"/>
                </a:lnTo>
                <a:lnTo>
                  <a:pt x="8378" y="30007"/>
                </a:lnTo>
                <a:lnTo>
                  <a:pt x="8684" y="39133"/>
                </a:lnTo>
                <a:lnTo>
                  <a:pt x="8881" y="53076"/>
                </a:lnTo>
                <a:lnTo>
                  <a:pt x="8927" y="82073"/>
                </a:lnTo>
                <a:lnTo>
                  <a:pt x="7935" y="85473"/>
                </a:lnTo>
                <a:lnTo>
                  <a:pt x="6282" y="88732"/>
                </a:lnTo>
                <a:lnTo>
                  <a:pt x="4188" y="91897"/>
                </a:lnTo>
                <a:lnTo>
                  <a:pt x="2792" y="95991"/>
                </a:lnTo>
                <a:lnTo>
                  <a:pt x="1862" y="100705"/>
                </a:lnTo>
                <a:lnTo>
                  <a:pt x="1241" y="105832"/>
                </a:lnTo>
                <a:lnTo>
                  <a:pt x="827" y="110242"/>
                </a:lnTo>
                <a:lnTo>
                  <a:pt x="551" y="114174"/>
                </a:lnTo>
                <a:lnTo>
                  <a:pt x="368" y="117788"/>
                </a:lnTo>
                <a:lnTo>
                  <a:pt x="164" y="124449"/>
                </a:lnTo>
                <a:lnTo>
                  <a:pt x="32" y="141550"/>
                </a:lnTo>
                <a:lnTo>
                  <a:pt x="0" y="192586"/>
                </a:lnTo>
                <a:lnTo>
                  <a:pt x="0" y="190434"/>
                </a:lnTo>
                <a:lnTo>
                  <a:pt x="992" y="189464"/>
                </a:lnTo>
                <a:lnTo>
                  <a:pt x="2646" y="188817"/>
                </a:lnTo>
                <a:lnTo>
                  <a:pt x="8930" y="18752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80" name="SMARTInkAnnotation232"/>
          <p:cNvSpPr/>
          <p:nvPr/>
        </p:nvSpPr>
        <p:spPr bwMode="auto">
          <a:xfrm>
            <a:off x="2428875" y="3566730"/>
            <a:ext cx="17860" cy="183739"/>
          </a:xfrm>
          <a:custGeom>
            <a:avLst/>
            <a:gdLst/>
            <a:ahLst/>
            <a:cxnLst/>
            <a:rect l="0" t="0" r="0" b="0"/>
            <a:pathLst>
              <a:path w="17860" h="183739">
                <a:moveTo>
                  <a:pt x="0" y="5145"/>
                </a:moveTo>
                <a:lnTo>
                  <a:pt x="0" y="0"/>
                </a:lnTo>
                <a:lnTo>
                  <a:pt x="0" y="12756"/>
                </a:lnTo>
                <a:lnTo>
                  <a:pt x="991" y="14188"/>
                </a:lnTo>
                <a:lnTo>
                  <a:pt x="2645" y="16135"/>
                </a:lnTo>
                <a:lnTo>
                  <a:pt x="4740" y="18424"/>
                </a:lnTo>
                <a:lnTo>
                  <a:pt x="6137" y="20943"/>
                </a:lnTo>
                <a:lnTo>
                  <a:pt x="7067" y="23614"/>
                </a:lnTo>
                <a:lnTo>
                  <a:pt x="7688" y="26387"/>
                </a:lnTo>
                <a:lnTo>
                  <a:pt x="8102" y="30221"/>
                </a:lnTo>
                <a:lnTo>
                  <a:pt x="8378" y="34760"/>
                </a:lnTo>
                <a:lnTo>
                  <a:pt x="8684" y="44104"/>
                </a:lnTo>
                <a:lnTo>
                  <a:pt x="8881" y="58187"/>
                </a:lnTo>
                <a:lnTo>
                  <a:pt x="8929" y="183692"/>
                </a:lnTo>
                <a:lnTo>
                  <a:pt x="17859" y="18373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81" name="SMARTInkAnnotation233"/>
          <p:cNvSpPr/>
          <p:nvPr/>
        </p:nvSpPr>
        <p:spPr bwMode="auto">
          <a:xfrm>
            <a:off x="2107406" y="3232547"/>
            <a:ext cx="401837" cy="62509"/>
          </a:xfrm>
          <a:custGeom>
            <a:avLst/>
            <a:gdLst/>
            <a:ahLst/>
            <a:cxnLst/>
            <a:rect l="0" t="0" r="0" b="0"/>
            <a:pathLst>
              <a:path w="401837" h="62509">
                <a:moveTo>
                  <a:pt x="0" y="62508"/>
                </a:moveTo>
                <a:lnTo>
                  <a:pt x="13302" y="62508"/>
                </a:lnTo>
                <a:lnTo>
                  <a:pt x="14821" y="61515"/>
                </a:lnTo>
                <a:lnTo>
                  <a:pt x="15834" y="59862"/>
                </a:lnTo>
                <a:lnTo>
                  <a:pt x="16509" y="57767"/>
                </a:lnTo>
                <a:lnTo>
                  <a:pt x="17951" y="56370"/>
                </a:lnTo>
                <a:lnTo>
                  <a:pt x="19905" y="55440"/>
                </a:lnTo>
                <a:lnTo>
                  <a:pt x="24721" y="54405"/>
                </a:lnTo>
                <a:lnTo>
                  <a:pt x="35898" y="53741"/>
                </a:lnTo>
                <a:lnTo>
                  <a:pt x="47660" y="53610"/>
                </a:lnTo>
                <a:lnTo>
                  <a:pt x="51617" y="52607"/>
                </a:lnTo>
                <a:lnTo>
                  <a:pt x="56239" y="50946"/>
                </a:lnTo>
                <a:lnTo>
                  <a:pt x="61305" y="48847"/>
                </a:lnTo>
                <a:lnTo>
                  <a:pt x="65675" y="47448"/>
                </a:lnTo>
                <a:lnTo>
                  <a:pt x="73176" y="45892"/>
                </a:lnTo>
                <a:lnTo>
                  <a:pt x="82463" y="45201"/>
                </a:lnTo>
                <a:lnTo>
                  <a:pt x="92213" y="44894"/>
                </a:lnTo>
                <a:lnTo>
                  <a:pt x="99853" y="44757"/>
                </a:lnTo>
                <a:lnTo>
                  <a:pt x="104272" y="43728"/>
                </a:lnTo>
                <a:lnTo>
                  <a:pt x="109202" y="42051"/>
                </a:lnTo>
                <a:lnTo>
                  <a:pt x="114473" y="39940"/>
                </a:lnTo>
                <a:lnTo>
                  <a:pt x="119971" y="38533"/>
                </a:lnTo>
                <a:lnTo>
                  <a:pt x="131373" y="36969"/>
                </a:lnTo>
                <a:lnTo>
                  <a:pt x="143055" y="36274"/>
                </a:lnTo>
                <a:lnTo>
                  <a:pt x="148948" y="36089"/>
                </a:lnTo>
                <a:lnTo>
                  <a:pt x="155853" y="34973"/>
                </a:lnTo>
                <a:lnTo>
                  <a:pt x="163433" y="33237"/>
                </a:lnTo>
                <a:lnTo>
                  <a:pt x="171464" y="31087"/>
                </a:lnTo>
                <a:lnTo>
                  <a:pt x="178801" y="29655"/>
                </a:lnTo>
                <a:lnTo>
                  <a:pt x="185677" y="28700"/>
                </a:lnTo>
                <a:lnTo>
                  <a:pt x="192245" y="28062"/>
                </a:lnTo>
                <a:lnTo>
                  <a:pt x="198609" y="26646"/>
                </a:lnTo>
                <a:lnTo>
                  <a:pt x="204836" y="24709"/>
                </a:lnTo>
                <a:lnTo>
                  <a:pt x="210971" y="22426"/>
                </a:lnTo>
                <a:lnTo>
                  <a:pt x="217046" y="20904"/>
                </a:lnTo>
                <a:lnTo>
                  <a:pt x="229087" y="19212"/>
                </a:lnTo>
                <a:lnTo>
                  <a:pt x="236068" y="17769"/>
                </a:lnTo>
                <a:lnTo>
                  <a:pt x="243699" y="15815"/>
                </a:lnTo>
                <a:lnTo>
                  <a:pt x="251763" y="13519"/>
                </a:lnTo>
                <a:lnTo>
                  <a:pt x="259123" y="11989"/>
                </a:lnTo>
                <a:lnTo>
                  <a:pt x="266014" y="10969"/>
                </a:lnTo>
                <a:lnTo>
                  <a:pt x="272593" y="10289"/>
                </a:lnTo>
                <a:lnTo>
                  <a:pt x="278963" y="9836"/>
                </a:lnTo>
                <a:lnTo>
                  <a:pt x="291332" y="9332"/>
                </a:lnTo>
                <a:lnTo>
                  <a:pt x="297409" y="8206"/>
                </a:lnTo>
                <a:lnTo>
                  <a:pt x="303445" y="6463"/>
                </a:lnTo>
                <a:lnTo>
                  <a:pt x="309452" y="4308"/>
                </a:lnTo>
                <a:lnTo>
                  <a:pt x="315442" y="3864"/>
                </a:lnTo>
                <a:lnTo>
                  <a:pt x="321420" y="4560"/>
                </a:lnTo>
                <a:lnTo>
                  <a:pt x="327389" y="6017"/>
                </a:lnTo>
                <a:lnTo>
                  <a:pt x="332361" y="5995"/>
                </a:lnTo>
                <a:lnTo>
                  <a:pt x="336668" y="4989"/>
                </a:lnTo>
                <a:lnTo>
                  <a:pt x="340531" y="3326"/>
                </a:lnTo>
                <a:lnTo>
                  <a:pt x="350115" y="1478"/>
                </a:lnTo>
                <a:lnTo>
                  <a:pt x="359997" y="657"/>
                </a:lnTo>
                <a:lnTo>
                  <a:pt x="371139" y="194"/>
                </a:lnTo>
                <a:lnTo>
                  <a:pt x="381716" y="57"/>
                </a:lnTo>
                <a:lnTo>
                  <a:pt x="40183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82" name="Freeform 81"/>
          <p:cNvSpPr/>
          <p:nvPr/>
        </p:nvSpPr>
        <p:spPr bwMode="auto">
          <a:xfrm>
            <a:off x="2295038" y="2982515"/>
            <a:ext cx="9620" cy="1"/>
          </a:xfrm>
          <a:custGeom>
            <a:avLst/>
            <a:gdLst/>
            <a:ahLst/>
            <a:cxnLst/>
            <a:rect l="0" t="0" r="0" b="0"/>
            <a:pathLst>
              <a:path w="9620" h="1">
                <a:moveTo>
                  <a:pt x="8821" y="0"/>
                </a:moveTo>
                <a:lnTo>
                  <a:pt x="0" y="0"/>
                </a:lnTo>
                <a:lnTo>
                  <a:pt x="9619" y="0"/>
                </a:lnTo>
                <a:close/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83" name="SMARTInkAnnotation235"/>
          <p:cNvSpPr/>
          <p:nvPr/>
        </p:nvSpPr>
        <p:spPr bwMode="auto">
          <a:xfrm>
            <a:off x="2366367" y="2973585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0" y="0"/>
                </a:moveTo>
                <a:lnTo>
                  <a:pt x="8929" y="0"/>
                </a:lnTo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84" name="SMARTInkAnnotation236"/>
          <p:cNvSpPr/>
          <p:nvPr/>
        </p:nvSpPr>
        <p:spPr bwMode="auto">
          <a:xfrm>
            <a:off x="2303859" y="3009304"/>
            <a:ext cx="107157" cy="35720"/>
          </a:xfrm>
          <a:custGeom>
            <a:avLst/>
            <a:gdLst/>
            <a:ahLst/>
            <a:cxnLst/>
            <a:rect l="0" t="0" r="0" b="0"/>
            <a:pathLst>
              <a:path w="107157" h="35720">
                <a:moveTo>
                  <a:pt x="0" y="26789"/>
                </a:moveTo>
                <a:lnTo>
                  <a:pt x="0" y="18227"/>
                </a:lnTo>
                <a:lnTo>
                  <a:pt x="0" y="26431"/>
                </a:lnTo>
                <a:lnTo>
                  <a:pt x="2646" y="26630"/>
                </a:lnTo>
                <a:lnTo>
                  <a:pt x="7688" y="26758"/>
                </a:lnTo>
                <a:lnTo>
                  <a:pt x="8102" y="27761"/>
                </a:lnTo>
                <a:lnTo>
                  <a:pt x="8378" y="29421"/>
                </a:lnTo>
                <a:lnTo>
                  <a:pt x="8562" y="31520"/>
                </a:lnTo>
                <a:lnTo>
                  <a:pt x="9676" y="32920"/>
                </a:lnTo>
                <a:lnTo>
                  <a:pt x="11412" y="33853"/>
                </a:lnTo>
                <a:lnTo>
                  <a:pt x="16585" y="35351"/>
                </a:lnTo>
                <a:lnTo>
                  <a:pt x="18002" y="35473"/>
                </a:lnTo>
                <a:lnTo>
                  <a:pt x="19939" y="35555"/>
                </a:lnTo>
                <a:lnTo>
                  <a:pt x="25436" y="35687"/>
                </a:lnTo>
                <a:lnTo>
                  <a:pt x="56674" y="35719"/>
                </a:lnTo>
                <a:lnTo>
                  <a:pt x="59611" y="34727"/>
                </a:lnTo>
                <a:lnTo>
                  <a:pt x="62561" y="33073"/>
                </a:lnTo>
                <a:lnTo>
                  <a:pt x="65519" y="30979"/>
                </a:lnTo>
                <a:lnTo>
                  <a:pt x="68484" y="29582"/>
                </a:lnTo>
                <a:lnTo>
                  <a:pt x="71453" y="28651"/>
                </a:lnTo>
                <a:lnTo>
                  <a:pt x="74424" y="28031"/>
                </a:lnTo>
                <a:lnTo>
                  <a:pt x="77397" y="26625"/>
                </a:lnTo>
                <a:lnTo>
                  <a:pt x="80372" y="24695"/>
                </a:lnTo>
                <a:lnTo>
                  <a:pt x="83347" y="22417"/>
                </a:lnTo>
                <a:lnTo>
                  <a:pt x="86322" y="19905"/>
                </a:lnTo>
                <a:lnTo>
                  <a:pt x="89298" y="17239"/>
                </a:lnTo>
                <a:lnTo>
                  <a:pt x="95250" y="11631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85" name="SMARTInkAnnotation237"/>
          <p:cNvSpPr/>
          <p:nvPr/>
        </p:nvSpPr>
        <p:spPr bwMode="auto">
          <a:xfrm>
            <a:off x="2509242" y="2884289"/>
            <a:ext cx="62509" cy="366118"/>
          </a:xfrm>
          <a:custGeom>
            <a:avLst/>
            <a:gdLst/>
            <a:ahLst/>
            <a:cxnLst/>
            <a:rect l="0" t="0" r="0" b="0"/>
            <a:pathLst>
              <a:path w="62509" h="366118">
                <a:moveTo>
                  <a:pt x="0" y="0"/>
                </a:moveTo>
                <a:lnTo>
                  <a:pt x="4740" y="0"/>
                </a:lnTo>
                <a:lnTo>
                  <a:pt x="6137" y="992"/>
                </a:lnTo>
                <a:lnTo>
                  <a:pt x="7067" y="2646"/>
                </a:lnTo>
                <a:lnTo>
                  <a:pt x="8562" y="7688"/>
                </a:lnTo>
                <a:lnTo>
                  <a:pt x="8820" y="13302"/>
                </a:lnTo>
                <a:lnTo>
                  <a:pt x="9849" y="15813"/>
                </a:lnTo>
                <a:lnTo>
                  <a:pt x="11527" y="18479"/>
                </a:lnTo>
                <a:lnTo>
                  <a:pt x="13637" y="21249"/>
                </a:lnTo>
                <a:lnTo>
                  <a:pt x="15045" y="25080"/>
                </a:lnTo>
                <a:lnTo>
                  <a:pt x="16608" y="34628"/>
                </a:lnTo>
                <a:lnTo>
                  <a:pt x="17303" y="45487"/>
                </a:lnTo>
                <a:lnTo>
                  <a:pt x="17695" y="60110"/>
                </a:lnTo>
                <a:lnTo>
                  <a:pt x="17855" y="107326"/>
                </a:lnTo>
                <a:lnTo>
                  <a:pt x="17858" y="135742"/>
                </a:lnTo>
                <a:lnTo>
                  <a:pt x="18851" y="143081"/>
                </a:lnTo>
                <a:lnTo>
                  <a:pt x="20505" y="149957"/>
                </a:lnTo>
                <a:lnTo>
                  <a:pt x="22599" y="156526"/>
                </a:lnTo>
                <a:lnTo>
                  <a:pt x="23996" y="162890"/>
                </a:lnTo>
                <a:lnTo>
                  <a:pt x="24926" y="169117"/>
                </a:lnTo>
                <a:lnTo>
                  <a:pt x="25548" y="175252"/>
                </a:lnTo>
                <a:lnTo>
                  <a:pt x="25961" y="182319"/>
                </a:lnTo>
                <a:lnTo>
                  <a:pt x="26421" y="198108"/>
                </a:lnTo>
                <a:lnTo>
                  <a:pt x="26756" y="237747"/>
                </a:lnTo>
                <a:lnTo>
                  <a:pt x="27760" y="244819"/>
                </a:lnTo>
                <a:lnTo>
                  <a:pt x="29420" y="252509"/>
                </a:lnTo>
                <a:lnTo>
                  <a:pt x="31520" y="260613"/>
                </a:lnTo>
                <a:lnTo>
                  <a:pt x="32919" y="267999"/>
                </a:lnTo>
                <a:lnTo>
                  <a:pt x="33852" y="274909"/>
                </a:lnTo>
                <a:lnTo>
                  <a:pt x="34474" y="281499"/>
                </a:lnTo>
                <a:lnTo>
                  <a:pt x="35881" y="287877"/>
                </a:lnTo>
                <a:lnTo>
                  <a:pt x="37811" y="294113"/>
                </a:lnTo>
                <a:lnTo>
                  <a:pt x="40090" y="300255"/>
                </a:lnTo>
                <a:lnTo>
                  <a:pt x="41610" y="306334"/>
                </a:lnTo>
                <a:lnTo>
                  <a:pt x="42622" y="312371"/>
                </a:lnTo>
                <a:lnTo>
                  <a:pt x="43297" y="318380"/>
                </a:lnTo>
                <a:lnTo>
                  <a:pt x="45732" y="326355"/>
                </a:lnTo>
                <a:lnTo>
                  <a:pt x="49340" y="335640"/>
                </a:lnTo>
                <a:lnTo>
                  <a:pt x="62508" y="36611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86" name="SMARTInkAnnotation238"/>
          <p:cNvSpPr/>
          <p:nvPr/>
        </p:nvSpPr>
        <p:spPr bwMode="auto">
          <a:xfrm>
            <a:off x="2536031" y="2928937"/>
            <a:ext cx="107157" cy="366118"/>
          </a:xfrm>
          <a:custGeom>
            <a:avLst/>
            <a:gdLst/>
            <a:ahLst/>
            <a:cxnLst/>
            <a:rect l="0" t="0" r="0" b="0"/>
            <a:pathLst>
              <a:path w="107157" h="366118">
                <a:moveTo>
                  <a:pt x="0" y="0"/>
                </a:moveTo>
                <a:lnTo>
                  <a:pt x="4740" y="0"/>
                </a:lnTo>
                <a:lnTo>
                  <a:pt x="6137" y="992"/>
                </a:lnTo>
                <a:lnTo>
                  <a:pt x="7068" y="2646"/>
                </a:lnTo>
                <a:lnTo>
                  <a:pt x="7688" y="4741"/>
                </a:lnTo>
                <a:lnTo>
                  <a:pt x="8378" y="12360"/>
                </a:lnTo>
                <a:lnTo>
                  <a:pt x="8684" y="22360"/>
                </a:lnTo>
                <a:lnTo>
                  <a:pt x="8820" y="33420"/>
                </a:lnTo>
                <a:lnTo>
                  <a:pt x="9849" y="39147"/>
                </a:lnTo>
                <a:lnTo>
                  <a:pt x="11527" y="44950"/>
                </a:lnTo>
                <a:lnTo>
                  <a:pt x="13637" y="50802"/>
                </a:lnTo>
                <a:lnTo>
                  <a:pt x="15045" y="56689"/>
                </a:lnTo>
                <a:lnTo>
                  <a:pt x="15983" y="62597"/>
                </a:lnTo>
                <a:lnTo>
                  <a:pt x="16608" y="68520"/>
                </a:lnTo>
                <a:lnTo>
                  <a:pt x="18017" y="74454"/>
                </a:lnTo>
                <a:lnTo>
                  <a:pt x="19949" y="80394"/>
                </a:lnTo>
                <a:lnTo>
                  <a:pt x="22229" y="86338"/>
                </a:lnTo>
                <a:lnTo>
                  <a:pt x="23749" y="93277"/>
                </a:lnTo>
                <a:lnTo>
                  <a:pt x="24763" y="100880"/>
                </a:lnTo>
                <a:lnTo>
                  <a:pt x="25438" y="108926"/>
                </a:lnTo>
                <a:lnTo>
                  <a:pt x="26880" y="118258"/>
                </a:lnTo>
                <a:lnTo>
                  <a:pt x="28834" y="128448"/>
                </a:lnTo>
                <a:lnTo>
                  <a:pt x="31129" y="139210"/>
                </a:lnTo>
                <a:lnTo>
                  <a:pt x="33651" y="149361"/>
                </a:lnTo>
                <a:lnTo>
                  <a:pt x="36324" y="159106"/>
                </a:lnTo>
                <a:lnTo>
                  <a:pt x="39099" y="168578"/>
                </a:lnTo>
                <a:lnTo>
                  <a:pt x="40949" y="177870"/>
                </a:lnTo>
                <a:lnTo>
                  <a:pt x="42182" y="187041"/>
                </a:lnTo>
                <a:lnTo>
                  <a:pt x="43004" y="196132"/>
                </a:lnTo>
                <a:lnTo>
                  <a:pt x="44544" y="205168"/>
                </a:lnTo>
                <a:lnTo>
                  <a:pt x="46563" y="214170"/>
                </a:lnTo>
                <a:lnTo>
                  <a:pt x="48901" y="223147"/>
                </a:lnTo>
                <a:lnTo>
                  <a:pt x="51452" y="232109"/>
                </a:lnTo>
                <a:lnTo>
                  <a:pt x="56933" y="250003"/>
                </a:lnTo>
                <a:lnTo>
                  <a:pt x="60775" y="257950"/>
                </a:lnTo>
                <a:lnTo>
                  <a:pt x="65321" y="265232"/>
                </a:lnTo>
                <a:lnTo>
                  <a:pt x="70336" y="272072"/>
                </a:lnTo>
                <a:lnTo>
                  <a:pt x="74672" y="278615"/>
                </a:lnTo>
                <a:lnTo>
                  <a:pt x="78555" y="284962"/>
                </a:lnTo>
                <a:lnTo>
                  <a:pt x="82135" y="291178"/>
                </a:lnTo>
                <a:lnTo>
                  <a:pt x="84522" y="297306"/>
                </a:lnTo>
                <a:lnTo>
                  <a:pt x="86114" y="303376"/>
                </a:lnTo>
                <a:lnTo>
                  <a:pt x="87175" y="309407"/>
                </a:lnTo>
                <a:lnTo>
                  <a:pt x="88874" y="315412"/>
                </a:lnTo>
                <a:lnTo>
                  <a:pt x="91000" y="321400"/>
                </a:lnTo>
                <a:lnTo>
                  <a:pt x="93409" y="327376"/>
                </a:lnTo>
                <a:lnTo>
                  <a:pt x="98731" y="341954"/>
                </a:lnTo>
                <a:lnTo>
                  <a:pt x="107156" y="36611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87" name="SMARTInkAnnotation239"/>
          <p:cNvSpPr/>
          <p:nvPr/>
        </p:nvSpPr>
        <p:spPr bwMode="auto">
          <a:xfrm>
            <a:off x="2169914" y="2812862"/>
            <a:ext cx="223243" cy="491124"/>
          </a:xfrm>
          <a:custGeom>
            <a:avLst/>
            <a:gdLst/>
            <a:ahLst/>
            <a:cxnLst/>
            <a:rect l="0" t="0" r="0" b="0"/>
            <a:pathLst>
              <a:path w="223243" h="491124">
                <a:moveTo>
                  <a:pt x="223242" y="26778"/>
                </a:moveTo>
                <a:lnTo>
                  <a:pt x="201377" y="4914"/>
                </a:lnTo>
                <a:lnTo>
                  <a:pt x="198744" y="3273"/>
                </a:lnTo>
                <a:lnTo>
                  <a:pt x="193171" y="1449"/>
                </a:lnTo>
                <a:lnTo>
                  <a:pt x="187388" y="638"/>
                </a:lnTo>
                <a:lnTo>
                  <a:pt x="181510" y="278"/>
                </a:lnTo>
                <a:lnTo>
                  <a:pt x="175590" y="117"/>
                </a:lnTo>
                <a:lnTo>
                  <a:pt x="150067" y="0"/>
                </a:lnTo>
                <a:lnTo>
                  <a:pt x="145685" y="989"/>
                </a:lnTo>
                <a:lnTo>
                  <a:pt x="140780" y="2640"/>
                </a:lnTo>
                <a:lnTo>
                  <a:pt x="135525" y="4733"/>
                </a:lnTo>
                <a:lnTo>
                  <a:pt x="131029" y="7121"/>
                </a:lnTo>
                <a:lnTo>
                  <a:pt x="127040" y="9704"/>
                </a:lnTo>
                <a:lnTo>
                  <a:pt x="123388" y="12419"/>
                </a:lnTo>
                <a:lnTo>
                  <a:pt x="118970" y="15221"/>
                </a:lnTo>
                <a:lnTo>
                  <a:pt x="114040" y="18081"/>
                </a:lnTo>
                <a:lnTo>
                  <a:pt x="108769" y="20980"/>
                </a:lnTo>
                <a:lnTo>
                  <a:pt x="104262" y="23905"/>
                </a:lnTo>
                <a:lnTo>
                  <a:pt x="100266" y="26848"/>
                </a:lnTo>
                <a:lnTo>
                  <a:pt x="96609" y="29801"/>
                </a:lnTo>
                <a:lnTo>
                  <a:pt x="89901" y="38374"/>
                </a:lnTo>
                <a:lnTo>
                  <a:pt x="83612" y="48799"/>
                </a:lnTo>
                <a:lnTo>
                  <a:pt x="77510" y="60047"/>
                </a:lnTo>
                <a:lnTo>
                  <a:pt x="62523" y="89356"/>
                </a:lnTo>
                <a:lnTo>
                  <a:pt x="56561" y="102216"/>
                </a:lnTo>
                <a:lnTo>
                  <a:pt x="53582" y="109812"/>
                </a:lnTo>
                <a:lnTo>
                  <a:pt x="50604" y="117853"/>
                </a:lnTo>
                <a:lnTo>
                  <a:pt x="48619" y="126190"/>
                </a:lnTo>
                <a:lnTo>
                  <a:pt x="47295" y="134725"/>
                </a:lnTo>
                <a:lnTo>
                  <a:pt x="46413" y="143391"/>
                </a:lnTo>
                <a:lnTo>
                  <a:pt x="44832" y="152145"/>
                </a:lnTo>
                <a:lnTo>
                  <a:pt x="42786" y="160958"/>
                </a:lnTo>
                <a:lnTo>
                  <a:pt x="40430" y="169810"/>
                </a:lnTo>
                <a:lnTo>
                  <a:pt x="38859" y="178687"/>
                </a:lnTo>
                <a:lnTo>
                  <a:pt x="37813" y="187582"/>
                </a:lnTo>
                <a:lnTo>
                  <a:pt x="37114" y="196489"/>
                </a:lnTo>
                <a:lnTo>
                  <a:pt x="36649" y="205403"/>
                </a:lnTo>
                <a:lnTo>
                  <a:pt x="36132" y="223245"/>
                </a:lnTo>
                <a:lnTo>
                  <a:pt x="35841" y="250025"/>
                </a:lnTo>
                <a:lnTo>
                  <a:pt x="34808" y="258953"/>
                </a:lnTo>
                <a:lnTo>
                  <a:pt x="33127" y="267882"/>
                </a:lnTo>
                <a:lnTo>
                  <a:pt x="31014" y="276811"/>
                </a:lnTo>
                <a:lnTo>
                  <a:pt x="29605" y="285740"/>
                </a:lnTo>
                <a:lnTo>
                  <a:pt x="28667" y="294670"/>
                </a:lnTo>
                <a:lnTo>
                  <a:pt x="28040" y="303599"/>
                </a:lnTo>
                <a:lnTo>
                  <a:pt x="27623" y="312529"/>
                </a:lnTo>
                <a:lnTo>
                  <a:pt x="27159" y="330388"/>
                </a:lnTo>
                <a:lnTo>
                  <a:pt x="26810" y="383801"/>
                </a:lnTo>
                <a:lnTo>
                  <a:pt x="26798" y="397453"/>
                </a:lnTo>
                <a:lnTo>
                  <a:pt x="24147" y="410135"/>
                </a:lnTo>
                <a:lnTo>
                  <a:pt x="20654" y="422386"/>
                </a:lnTo>
                <a:lnTo>
                  <a:pt x="19101" y="434445"/>
                </a:lnTo>
                <a:lnTo>
                  <a:pt x="16703" y="443416"/>
                </a:lnTo>
                <a:lnTo>
                  <a:pt x="13119" y="454357"/>
                </a:lnTo>
                <a:lnTo>
                  <a:pt x="0" y="49112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88" name="SMARTInkAnnotation240"/>
          <p:cNvSpPr/>
          <p:nvPr/>
        </p:nvSpPr>
        <p:spPr bwMode="auto">
          <a:xfrm>
            <a:off x="2116335" y="2879144"/>
            <a:ext cx="160736" cy="380192"/>
          </a:xfrm>
          <a:custGeom>
            <a:avLst/>
            <a:gdLst/>
            <a:ahLst/>
            <a:cxnLst/>
            <a:rect l="0" t="0" r="0" b="0"/>
            <a:pathLst>
              <a:path w="160736" h="380192">
                <a:moveTo>
                  <a:pt x="160735" y="5145"/>
                </a:moveTo>
                <a:lnTo>
                  <a:pt x="155994" y="404"/>
                </a:lnTo>
                <a:lnTo>
                  <a:pt x="154598" y="0"/>
                </a:lnTo>
                <a:lnTo>
                  <a:pt x="153667" y="723"/>
                </a:lnTo>
                <a:lnTo>
                  <a:pt x="153046" y="2197"/>
                </a:lnTo>
                <a:lnTo>
                  <a:pt x="151640" y="3180"/>
                </a:lnTo>
                <a:lnTo>
                  <a:pt x="147432" y="4271"/>
                </a:lnTo>
                <a:lnTo>
                  <a:pt x="145913" y="5555"/>
                </a:lnTo>
                <a:lnTo>
                  <a:pt x="144901" y="7402"/>
                </a:lnTo>
                <a:lnTo>
                  <a:pt x="144226" y="9626"/>
                </a:lnTo>
                <a:lnTo>
                  <a:pt x="140830" y="14743"/>
                </a:lnTo>
                <a:lnTo>
                  <a:pt x="136013" y="20325"/>
                </a:lnTo>
                <a:lnTo>
                  <a:pt x="130565" y="26113"/>
                </a:lnTo>
                <a:lnTo>
                  <a:pt x="127723" y="30037"/>
                </a:lnTo>
                <a:lnTo>
                  <a:pt x="124836" y="34638"/>
                </a:lnTo>
                <a:lnTo>
                  <a:pt x="121920" y="39690"/>
                </a:lnTo>
                <a:lnTo>
                  <a:pt x="117991" y="45042"/>
                </a:lnTo>
                <a:lnTo>
                  <a:pt x="113388" y="50595"/>
                </a:lnTo>
                <a:lnTo>
                  <a:pt x="108334" y="56281"/>
                </a:lnTo>
                <a:lnTo>
                  <a:pt x="103973" y="62056"/>
                </a:lnTo>
                <a:lnTo>
                  <a:pt x="100073" y="67890"/>
                </a:lnTo>
                <a:lnTo>
                  <a:pt x="96481" y="73764"/>
                </a:lnTo>
                <a:lnTo>
                  <a:pt x="81945" y="96252"/>
                </a:lnTo>
                <a:lnTo>
                  <a:pt x="76458" y="105571"/>
                </a:lnTo>
                <a:lnTo>
                  <a:pt x="70816" y="115752"/>
                </a:lnTo>
                <a:lnTo>
                  <a:pt x="65070" y="126508"/>
                </a:lnTo>
                <a:lnTo>
                  <a:pt x="60248" y="136655"/>
                </a:lnTo>
                <a:lnTo>
                  <a:pt x="56040" y="146396"/>
                </a:lnTo>
                <a:lnTo>
                  <a:pt x="52243" y="155867"/>
                </a:lnTo>
                <a:lnTo>
                  <a:pt x="47727" y="166150"/>
                </a:lnTo>
                <a:lnTo>
                  <a:pt x="37418" y="188158"/>
                </a:lnTo>
                <a:lnTo>
                  <a:pt x="32883" y="200576"/>
                </a:lnTo>
                <a:lnTo>
                  <a:pt x="28867" y="213815"/>
                </a:lnTo>
                <a:lnTo>
                  <a:pt x="15294" y="265968"/>
                </a:lnTo>
                <a:lnTo>
                  <a:pt x="12180" y="284199"/>
                </a:lnTo>
                <a:lnTo>
                  <a:pt x="9112" y="306274"/>
                </a:lnTo>
                <a:lnTo>
                  <a:pt x="0" y="38019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89" name="SMARTInkAnnotation241"/>
          <p:cNvSpPr/>
          <p:nvPr/>
        </p:nvSpPr>
        <p:spPr bwMode="auto">
          <a:xfrm>
            <a:off x="2857500" y="1044773"/>
            <a:ext cx="205383" cy="214312"/>
          </a:xfrm>
          <a:custGeom>
            <a:avLst/>
            <a:gdLst/>
            <a:ahLst/>
            <a:cxnLst/>
            <a:rect l="0" t="0" r="0" b="0"/>
            <a:pathLst>
              <a:path w="205383" h="214312">
                <a:moveTo>
                  <a:pt x="0" y="142875"/>
                </a:moveTo>
                <a:lnTo>
                  <a:pt x="4740" y="142875"/>
                </a:lnTo>
                <a:lnTo>
                  <a:pt x="6137" y="143867"/>
                </a:lnTo>
                <a:lnTo>
                  <a:pt x="7067" y="145521"/>
                </a:lnTo>
                <a:lnTo>
                  <a:pt x="8561" y="150563"/>
                </a:lnTo>
                <a:lnTo>
                  <a:pt x="8820" y="156177"/>
                </a:lnTo>
                <a:lnTo>
                  <a:pt x="9849" y="158688"/>
                </a:lnTo>
                <a:lnTo>
                  <a:pt x="13637" y="164125"/>
                </a:lnTo>
                <a:lnTo>
                  <a:pt x="15983" y="169848"/>
                </a:lnTo>
                <a:lnTo>
                  <a:pt x="16608" y="172763"/>
                </a:lnTo>
                <a:lnTo>
                  <a:pt x="18017" y="174707"/>
                </a:lnTo>
                <a:lnTo>
                  <a:pt x="19949" y="176002"/>
                </a:lnTo>
                <a:lnTo>
                  <a:pt x="22229" y="176866"/>
                </a:lnTo>
                <a:lnTo>
                  <a:pt x="23748" y="178434"/>
                </a:lnTo>
                <a:lnTo>
                  <a:pt x="24762" y="180472"/>
                </a:lnTo>
                <a:lnTo>
                  <a:pt x="25437" y="182822"/>
                </a:lnTo>
                <a:lnTo>
                  <a:pt x="28834" y="188080"/>
                </a:lnTo>
                <a:lnTo>
                  <a:pt x="31129" y="190871"/>
                </a:lnTo>
                <a:lnTo>
                  <a:pt x="33651" y="192732"/>
                </a:lnTo>
                <a:lnTo>
                  <a:pt x="39099" y="194799"/>
                </a:lnTo>
                <a:lnTo>
                  <a:pt x="44827" y="198364"/>
                </a:lnTo>
                <a:lnTo>
                  <a:pt x="50681" y="203255"/>
                </a:lnTo>
                <a:lnTo>
                  <a:pt x="56590" y="208737"/>
                </a:lnTo>
                <a:lnTo>
                  <a:pt x="59554" y="210595"/>
                </a:lnTo>
                <a:lnTo>
                  <a:pt x="65494" y="212661"/>
                </a:lnTo>
                <a:lnTo>
                  <a:pt x="69676" y="213823"/>
                </a:lnTo>
                <a:lnTo>
                  <a:pt x="75656" y="214168"/>
                </a:lnTo>
                <a:lnTo>
                  <a:pt x="87642" y="214300"/>
                </a:lnTo>
                <a:lnTo>
                  <a:pt x="96840" y="214311"/>
                </a:lnTo>
                <a:lnTo>
                  <a:pt x="102555" y="209572"/>
                </a:lnTo>
                <a:lnTo>
                  <a:pt x="104089" y="207183"/>
                </a:lnTo>
                <a:lnTo>
                  <a:pt x="105793" y="201883"/>
                </a:lnTo>
                <a:lnTo>
                  <a:pt x="109196" y="196221"/>
                </a:lnTo>
                <a:lnTo>
                  <a:pt x="111492" y="193322"/>
                </a:lnTo>
                <a:lnTo>
                  <a:pt x="113023" y="190397"/>
                </a:lnTo>
                <a:lnTo>
                  <a:pt x="114724" y="184501"/>
                </a:lnTo>
                <a:lnTo>
                  <a:pt x="115480" y="178573"/>
                </a:lnTo>
                <a:lnTo>
                  <a:pt x="115817" y="172632"/>
                </a:lnTo>
                <a:lnTo>
                  <a:pt x="116050" y="162497"/>
                </a:lnTo>
                <a:lnTo>
                  <a:pt x="116085" y="142995"/>
                </a:lnTo>
                <a:lnTo>
                  <a:pt x="116085" y="147651"/>
                </a:lnTo>
                <a:lnTo>
                  <a:pt x="117077" y="149036"/>
                </a:lnTo>
                <a:lnTo>
                  <a:pt x="118731" y="149959"/>
                </a:lnTo>
                <a:lnTo>
                  <a:pt x="120826" y="150574"/>
                </a:lnTo>
                <a:lnTo>
                  <a:pt x="122222" y="151976"/>
                </a:lnTo>
                <a:lnTo>
                  <a:pt x="123153" y="153904"/>
                </a:lnTo>
                <a:lnTo>
                  <a:pt x="124188" y="158691"/>
                </a:lnTo>
                <a:lnTo>
                  <a:pt x="124647" y="164125"/>
                </a:lnTo>
                <a:lnTo>
                  <a:pt x="125762" y="166964"/>
                </a:lnTo>
                <a:lnTo>
                  <a:pt x="129646" y="172763"/>
                </a:lnTo>
                <a:lnTo>
                  <a:pt x="134680" y="178648"/>
                </a:lnTo>
                <a:lnTo>
                  <a:pt x="141255" y="185770"/>
                </a:lnTo>
                <a:lnTo>
                  <a:pt x="147136" y="191744"/>
                </a:lnTo>
                <a:lnTo>
                  <a:pt x="148692" y="194306"/>
                </a:lnTo>
                <a:lnTo>
                  <a:pt x="150421" y="199798"/>
                </a:lnTo>
                <a:lnTo>
                  <a:pt x="151874" y="201660"/>
                </a:lnTo>
                <a:lnTo>
                  <a:pt x="153835" y="202901"/>
                </a:lnTo>
                <a:lnTo>
                  <a:pt x="156135" y="203728"/>
                </a:lnTo>
                <a:lnTo>
                  <a:pt x="157668" y="205272"/>
                </a:lnTo>
                <a:lnTo>
                  <a:pt x="158690" y="207293"/>
                </a:lnTo>
                <a:lnTo>
                  <a:pt x="159371" y="209633"/>
                </a:lnTo>
                <a:lnTo>
                  <a:pt x="160818" y="211193"/>
                </a:lnTo>
                <a:lnTo>
                  <a:pt x="162774" y="212233"/>
                </a:lnTo>
                <a:lnTo>
                  <a:pt x="168302" y="213902"/>
                </a:lnTo>
                <a:lnTo>
                  <a:pt x="171705" y="211484"/>
                </a:lnTo>
                <a:lnTo>
                  <a:pt x="177232" y="206588"/>
                </a:lnTo>
                <a:lnTo>
                  <a:pt x="182931" y="200999"/>
                </a:lnTo>
                <a:lnTo>
                  <a:pt x="184461" y="198492"/>
                </a:lnTo>
                <a:lnTo>
                  <a:pt x="186162" y="193060"/>
                </a:lnTo>
                <a:lnTo>
                  <a:pt x="187608" y="191214"/>
                </a:lnTo>
                <a:lnTo>
                  <a:pt x="189564" y="189984"/>
                </a:lnTo>
                <a:lnTo>
                  <a:pt x="191860" y="189164"/>
                </a:lnTo>
                <a:lnTo>
                  <a:pt x="193391" y="186633"/>
                </a:lnTo>
                <a:lnTo>
                  <a:pt x="194411" y="182961"/>
                </a:lnTo>
                <a:lnTo>
                  <a:pt x="195092" y="178529"/>
                </a:lnTo>
                <a:lnTo>
                  <a:pt x="195545" y="174582"/>
                </a:lnTo>
                <a:lnTo>
                  <a:pt x="195847" y="170958"/>
                </a:lnTo>
                <a:lnTo>
                  <a:pt x="196049" y="167550"/>
                </a:lnTo>
                <a:lnTo>
                  <a:pt x="197176" y="163294"/>
                </a:lnTo>
                <a:lnTo>
                  <a:pt x="198920" y="158472"/>
                </a:lnTo>
                <a:lnTo>
                  <a:pt x="201074" y="153273"/>
                </a:lnTo>
                <a:lnTo>
                  <a:pt x="202510" y="148815"/>
                </a:lnTo>
                <a:lnTo>
                  <a:pt x="203467" y="144851"/>
                </a:lnTo>
                <a:lnTo>
                  <a:pt x="204106" y="141215"/>
                </a:lnTo>
                <a:lnTo>
                  <a:pt x="204531" y="136808"/>
                </a:lnTo>
                <a:lnTo>
                  <a:pt x="204815" y="131885"/>
                </a:lnTo>
                <a:lnTo>
                  <a:pt x="205130" y="122116"/>
                </a:lnTo>
                <a:lnTo>
                  <a:pt x="205308" y="110045"/>
                </a:lnTo>
                <a:lnTo>
                  <a:pt x="205382" y="22581"/>
                </a:lnTo>
                <a:lnTo>
                  <a:pt x="204390" y="21007"/>
                </a:lnTo>
                <a:lnTo>
                  <a:pt x="202736" y="19958"/>
                </a:lnTo>
                <a:lnTo>
                  <a:pt x="200642" y="19258"/>
                </a:lnTo>
                <a:lnTo>
                  <a:pt x="199245" y="17800"/>
                </a:lnTo>
                <a:lnTo>
                  <a:pt x="198314" y="15835"/>
                </a:lnTo>
                <a:lnTo>
                  <a:pt x="197280" y="11007"/>
                </a:lnTo>
                <a:lnTo>
                  <a:pt x="197004" y="833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90" name="SMARTInkAnnotation242"/>
          <p:cNvSpPr/>
          <p:nvPr/>
        </p:nvSpPr>
        <p:spPr bwMode="auto">
          <a:xfrm>
            <a:off x="2661046" y="3402210"/>
            <a:ext cx="35720" cy="214314"/>
          </a:xfrm>
          <a:custGeom>
            <a:avLst/>
            <a:gdLst/>
            <a:ahLst/>
            <a:cxnLst/>
            <a:rect l="0" t="0" r="0" b="0"/>
            <a:pathLst>
              <a:path w="35720" h="214314">
                <a:moveTo>
                  <a:pt x="8930" y="0"/>
                </a:moveTo>
                <a:lnTo>
                  <a:pt x="1241" y="0"/>
                </a:lnTo>
                <a:lnTo>
                  <a:pt x="1820" y="993"/>
                </a:lnTo>
                <a:lnTo>
                  <a:pt x="3198" y="2646"/>
                </a:lnTo>
                <a:lnTo>
                  <a:pt x="7798" y="7689"/>
                </a:lnTo>
                <a:lnTo>
                  <a:pt x="7183" y="9095"/>
                </a:lnTo>
                <a:lnTo>
                  <a:pt x="5781" y="11024"/>
                </a:lnTo>
                <a:lnTo>
                  <a:pt x="3854" y="13303"/>
                </a:lnTo>
                <a:lnTo>
                  <a:pt x="2570" y="15814"/>
                </a:lnTo>
                <a:lnTo>
                  <a:pt x="1713" y="18480"/>
                </a:lnTo>
                <a:lnTo>
                  <a:pt x="761" y="24089"/>
                </a:lnTo>
                <a:lnTo>
                  <a:pt x="339" y="29889"/>
                </a:lnTo>
                <a:lnTo>
                  <a:pt x="151" y="35773"/>
                </a:lnTo>
                <a:lnTo>
                  <a:pt x="20" y="50609"/>
                </a:lnTo>
                <a:lnTo>
                  <a:pt x="0" y="163679"/>
                </a:lnTo>
                <a:lnTo>
                  <a:pt x="992" y="165674"/>
                </a:lnTo>
                <a:lnTo>
                  <a:pt x="2646" y="167004"/>
                </a:lnTo>
                <a:lnTo>
                  <a:pt x="4741" y="167891"/>
                </a:lnTo>
                <a:lnTo>
                  <a:pt x="6137" y="169474"/>
                </a:lnTo>
                <a:lnTo>
                  <a:pt x="7068" y="171522"/>
                </a:lnTo>
                <a:lnTo>
                  <a:pt x="8103" y="176443"/>
                </a:lnTo>
                <a:lnTo>
                  <a:pt x="8562" y="181937"/>
                </a:lnTo>
                <a:lnTo>
                  <a:pt x="8766" y="187687"/>
                </a:lnTo>
                <a:lnTo>
                  <a:pt x="8821" y="190609"/>
                </a:lnTo>
                <a:lnTo>
                  <a:pt x="9850" y="192557"/>
                </a:lnTo>
                <a:lnTo>
                  <a:pt x="11528" y="193856"/>
                </a:lnTo>
                <a:lnTo>
                  <a:pt x="13638" y="194722"/>
                </a:lnTo>
                <a:lnTo>
                  <a:pt x="15045" y="196292"/>
                </a:lnTo>
                <a:lnTo>
                  <a:pt x="15984" y="198329"/>
                </a:lnTo>
                <a:lnTo>
                  <a:pt x="17489" y="203990"/>
                </a:lnTo>
                <a:lnTo>
                  <a:pt x="18605" y="204454"/>
                </a:lnTo>
                <a:lnTo>
                  <a:pt x="20341" y="204764"/>
                </a:lnTo>
                <a:lnTo>
                  <a:pt x="22490" y="204970"/>
                </a:lnTo>
                <a:lnTo>
                  <a:pt x="23924" y="206100"/>
                </a:lnTo>
                <a:lnTo>
                  <a:pt x="24879" y="207846"/>
                </a:lnTo>
                <a:lnTo>
                  <a:pt x="26678" y="213934"/>
                </a:lnTo>
                <a:lnTo>
                  <a:pt x="27707" y="214061"/>
                </a:lnTo>
                <a:lnTo>
                  <a:pt x="29385" y="214144"/>
                </a:lnTo>
                <a:lnTo>
                  <a:pt x="35719" y="21431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91" name="SMARTInkAnnotation243"/>
          <p:cNvSpPr/>
          <p:nvPr/>
        </p:nvSpPr>
        <p:spPr bwMode="auto">
          <a:xfrm>
            <a:off x="2544960" y="3429000"/>
            <a:ext cx="160726" cy="214312"/>
          </a:xfrm>
          <a:custGeom>
            <a:avLst/>
            <a:gdLst/>
            <a:ahLst/>
            <a:cxnLst/>
            <a:rect l="0" t="0" r="0" b="0"/>
            <a:pathLst>
              <a:path w="160726" h="214312">
                <a:moveTo>
                  <a:pt x="116086" y="8929"/>
                </a:moveTo>
                <a:lnTo>
                  <a:pt x="116086" y="32"/>
                </a:lnTo>
                <a:lnTo>
                  <a:pt x="124907" y="0"/>
                </a:lnTo>
                <a:lnTo>
                  <a:pt x="117318" y="0"/>
                </a:lnTo>
                <a:lnTo>
                  <a:pt x="116907" y="992"/>
                </a:lnTo>
                <a:lnTo>
                  <a:pt x="116451" y="4740"/>
                </a:lnTo>
                <a:lnTo>
                  <a:pt x="115337" y="6136"/>
                </a:lnTo>
                <a:lnTo>
                  <a:pt x="113602" y="7068"/>
                </a:lnTo>
                <a:lnTo>
                  <a:pt x="109029" y="8102"/>
                </a:lnTo>
                <a:lnTo>
                  <a:pt x="106421" y="8378"/>
                </a:lnTo>
                <a:lnTo>
                  <a:pt x="103689" y="8562"/>
                </a:lnTo>
                <a:lnTo>
                  <a:pt x="100876" y="8684"/>
                </a:lnTo>
                <a:lnTo>
                  <a:pt x="95105" y="8820"/>
                </a:lnTo>
                <a:lnTo>
                  <a:pt x="92177" y="9849"/>
                </a:lnTo>
                <a:lnTo>
                  <a:pt x="89233" y="11527"/>
                </a:lnTo>
                <a:lnTo>
                  <a:pt x="86278" y="13637"/>
                </a:lnTo>
                <a:lnTo>
                  <a:pt x="83315" y="15045"/>
                </a:lnTo>
                <a:lnTo>
                  <a:pt x="80348" y="15983"/>
                </a:lnTo>
                <a:lnTo>
                  <a:pt x="77378" y="16608"/>
                </a:lnTo>
                <a:lnTo>
                  <a:pt x="74406" y="18017"/>
                </a:lnTo>
                <a:lnTo>
                  <a:pt x="71433" y="19949"/>
                </a:lnTo>
                <a:lnTo>
                  <a:pt x="68457" y="22229"/>
                </a:lnTo>
                <a:lnTo>
                  <a:pt x="65482" y="23749"/>
                </a:lnTo>
                <a:lnTo>
                  <a:pt x="62507" y="24762"/>
                </a:lnTo>
                <a:lnTo>
                  <a:pt x="59530" y="25437"/>
                </a:lnTo>
                <a:lnTo>
                  <a:pt x="56554" y="25888"/>
                </a:lnTo>
                <a:lnTo>
                  <a:pt x="53578" y="26188"/>
                </a:lnTo>
                <a:lnTo>
                  <a:pt x="50601" y="26388"/>
                </a:lnTo>
                <a:lnTo>
                  <a:pt x="47625" y="26522"/>
                </a:lnTo>
                <a:lnTo>
                  <a:pt x="41672" y="26670"/>
                </a:lnTo>
                <a:lnTo>
                  <a:pt x="38695" y="27702"/>
                </a:lnTo>
                <a:lnTo>
                  <a:pt x="35719" y="29382"/>
                </a:lnTo>
                <a:lnTo>
                  <a:pt x="28553" y="34466"/>
                </a:lnTo>
                <a:lnTo>
                  <a:pt x="24928" y="37808"/>
                </a:lnTo>
                <a:lnTo>
                  <a:pt x="22572" y="40088"/>
                </a:lnTo>
                <a:lnTo>
                  <a:pt x="20009" y="41608"/>
                </a:lnTo>
                <a:lnTo>
                  <a:pt x="17308" y="42621"/>
                </a:lnTo>
                <a:lnTo>
                  <a:pt x="10585" y="44248"/>
                </a:lnTo>
                <a:lnTo>
                  <a:pt x="7020" y="47116"/>
                </a:lnTo>
                <a:lnTo>
                  <a:pt x="122" y="53466"/>
                </a:lnTo>
                <a:lnTo>
                  <a:pt x="24" y="59692"/>
                </a:lnTo>
                <a:lnTo>
                  <a:pt x="0" y="79014"/>
                </a:lnTo>
                <a:lnTo>
                  <a:pt x="4741" y="84706"/>
                </a:lnTo>
                <a:lnTo>
                  <a:pt x="7129" y="86236"/>
                </a:lnTo>
                <a:lnTo>
                  <a:pt x="9714" y="87257"/>
                </a:lnTo>
                <a:lnTo>
                  <a:pt x="12429" y="87936"/>
                </a:lnTo>
                <a:lnTo>
                  <a:pt x="14239" y="89382"/>
                </a:lnTo>
                <a:lnTo>
                  <a:pt x="15446" y="91338"/>
                </a:lnTo>
                <a:lnTo>
                  <a:pt x="16250" y="93634"/>
                </a:lnTo>
                <a:lnTo>
                  <a:pt x="19790" y="98831"/>
                </a:lnTo>
                <a:lnTo>
                  <a:pt x="22124" y="101606"/>
                </a:lnTo>
                <a:lnTo>
                  <a:pt x="24671" y="103456"/>
                </a:lnTo>
                <a:lnTo>
                  <a:pt x="27361" y="104689"/>
                </a:lnTo>
                <a:lnTo>
                  <a:pt x="30147" y="105511"/>
                </a:lnTo>
                <a:lnTo>
                  <a:pt x="32996" y="107052"/>
                </a:lnTo>
                <a:lnTo>
                  <a:pt x="35889" y="109071"/>
                </a:lnTo>
                <a:lnTo>
                  <a:pt x="38809" y="111409"/>
                </a:lnTo>
                <a:lnTo>
                  <a:pt x="42740" y="113960"/>
                </a:lnTo>
                <a:lnTo>
                  <a:pt x="47345" y="116653"/>
                </a:lnTo>
                <a:lnTo>
                  <a:pt x="52399" y="119441"/>
                </a:lnTo>
                <a:lnTo>
                  <a:pt x="56761" y="122291"/>
                </a:lnTo>
                <a:lnTo>
                  <a:pt x="60661" y="125183"/>
                </a:lnTo>
                <a:lnTo>
                  <a:pt x="64253" y="128104"/>
                </a:lnTo>
                <a:lnTo>
                  <a:pt x="67640" y="131043"/>
                </a:lnTo>
                <a:lnTo>
                  <a:pt x="70890" y="133995"/>
                </a:lnTo>
                <a:lnTo>
                  <a:pt x="77148" y="139920"/>
                </a:lnTo>
                <a:lnTo>
                  <a:pt x="104174" y="166688"/>
                </a:lnTo>
                <a:lnTo>
                  <a:pt x="127992" y="190500"/>
                </a:lnTo>
                <a:lnTo>
                  <a:pt x="130969" y="192484"/>
                </a:lnTo>
                <a:lnTo>
                  <a:pt x="133946" y="193807"/>
                </a:lnTo>
                <a:lnTo>
                  <a:pt x="136922" y="194689"/>
                </a:lnTo>
                <a:lnTo>
                  <a:pt x="138906" y="196269"/>
                </a:lnTo>
                <a:lnTo>
                  <a:pt x="140229" y="198315"/>
                </a:lnTo>
                <a:lnTo>
                  <a:pt x="141111" y="200671"/>
                </a:lnTo>
                <a:lnTo>
                  <a:pt x="144737" y="205934"/>
                </a:lnTo>
                <a:lnTo>
                  <a:pt x="151391" y="213822"/>
                </a:lnTo>
                <a:lnTo>
                  <a:pt x="154267" y="214095"/>
                </a:lnTo>
                <a:lnTo>
                  <a:pt x="160701" y="214311"/>
                </a:lnTo>
                <a:lnTo>
                  <a:pt x="160725" y="209571"/>
                </a:lnTo>
                <a:lnTo>
                  <a:pt x="159736" y="208175"/>
                </a:lnTo>
                <a:lnTo>
                  <a:pt x="158085" y="207245"/>
                </a:lnTo>
                <a:lnTo>
                  <a:pt x="155991" y="206624"/>
                </a:lnTo>
                <a:lnTo>
                  <a:pt x="154596" y="205218"/>
                </a:lnTo>
                <a:lnTo>
                  <a:pt x="153665" y="203289"/>
                </a:lnTo>
                <a:lnTo>
                  <a:pt x="153045" y="201010"/>
                </a:lnTo>
                <a:lnTo>
                  <a:pt x="149710" y="195833"/>
                </a:lnTo>
                <a:lnTo>
                  <a:pt x="147432" y="193063"/>
                </a:lnTo>
                <a:lnTo>
                  <a:pt x="145913" y="189232"/>
                </a:lnTo>
                <a:lnTo>
                  <a:pt x="144900" y="184694"/>
                </a:lnTo>
                <a:lnTo>
                  <a:pt x="144226" y="179684"/>
                </a:lnTo>
                <a:lnTo>
                  <a:pt x="142783" y="175352"/>
                </a:lnTo>
                <a:lnTo>
                  <a:pt x="140829" y="171471"/>
                </a:lnTo>
                <a:lnTo>
                  <a:pt x="138535" y="167892"/>
                </a:lnTo>
                <a:lnTo>
                  <a:pt x="136013" y="164514"/>
                </a:lnTo>
                <a:lnTo>
                  <a:pt x="133339" y="161270"/>
                </a:lnTo>
                <a:lnTo>
                  <a:pt x="130565" y="158115"/>
                </a:lnTo>
                <a:lnTo>
                  <a:pt x="127723" y="155019"/>
                </a:lnTo>
                <a:lnTo>
                  <a:pt x="121920" y="148933"/>
                </a:lnTo>
                <a:lnTo>
                  <a:pt x="113074" y="139929"/>
                </a:lnTo>
                <a:lnTo>
                  <a:pt x="111102" y="136942"/>
                </a:lnTo>
                <a:lnTo>
                  <a:pt x="108910" y="130978"/>
                </a:lnTo>
                <a:lnTo>
                  <a:pt x="105290" y="125019"/>
                </a:lnTo>
                <a:lnTo>
                  <a:pt x="100374" y="119064"/>
                </a:lnTo>
                <a:lnTo>
                  <a:pt x="97674" y="116087"/>
                </a:lnTo>
                <a:lnTo>
                  <a:pt x="94882" y="113110"/>
                </a:lnTo>
                <a:lnTo>
                  <a:pt x="92028" y="111125"/>
                </a:lnTo>
                <a:lnTo>
                  <a:pt x="89134" y="109802"/>
                </a:lnTo>
                <a:lnTo>
                  <a:pt x="86211" y="108920"/>
                </a:lnTo>
                <a:lnTo>
                  <a:pt x="83271" y="107340"/>
                </a:lnTo>
                <a:lnTo>
                  <a:pt x="80319" y="105294"/>
                </a:lnTo>
                <a:lnTo>
                  <a:pt x="77359" y="102938"/>
                </a:lnTo>
                <a:lnTo>
                  <a:pt x="74393" y="100375"/>
                </a:lnTo>
                <a:lnTo>
                  <a:pt x="71424" y="97675"/>
                </a:lnTo>
                <a:lnTo>
                  <a:pt x="68451" y="94882"/>
                </a:lnTo>
                <a:lnTo>
                  <a:pt x="65478" y="93020"/>
                </a:lnTo>
                <a:lnTo>
                  <a:pt x="62504" y="91779"/>
                </a:lnTo>
                <a:lnTo>
                  <a:pt x="53609" y="89305"/>
                </a:lnTo>
                <a:lnTo>
                  <a:pt x="53592" y="89300"/>
                </a:lnTo>
                <a:lnTo>
                  <a:pt x="53581" y="84153"/>
                </a:lnTo>
                <a:lnTo>
                  <a:pt x="53579" y="89220"/>
                </a:lnTo>
                <a:lnTo>
                  <a:pt x="63059" y="89274"/>
                </a:lnTo>
                <a:lnTo>
                  <a:pt x="66844" y="90273"/>
                </a:lnTo>
                <a:lnTo>
                  <a:pt x="70360" y="91932"/>
                </a:lnTo>
                <a:lnTo>
                  <a:pt x="73696" y="94031"/>
                </a:lnTo>
                <a:lnTo>
                  <a:pt x="76912" y="95429"/>
                </a:lnTo>
                <a:lnTo>
                  <a:pt x="80048" y="96361"/>
                </a:lnTo>
                <a:lnTo>
                  <a:pt x="83131" y="96983"/>
                </a:lnTo>
                <a:lnTo>
                  <a:pt x="87171" y="97397"/>
                </a:lnTo>
                <a:lnTo>
                  <a:pt x="91848" y="97674"/>
                </a:lnTo>
                <a:lnTo>
                  <a:pt x="101345" y="97981"/>
                </a:lnTo>
                <a:lnTo>
                  <a:pt x="108873" y="98117"/>
                </a:lnTo>
                <a:lnTo>
                  <a:pt x="113262" y="99146"/>
                </a:lnTo>
                <a:lnTo>
                  <a:pt x="118172" y="100824"/>
                </a:lnTo>
                <a:lnTo>
                  <a:pt x="123430" y="102934"/>
                </a:lnTo>
                <a:lnTo>
                  <a:pt x="127927" y="104341"/>
                </a:lnTo>
                <a:lnTo>
                  <a:pt x="131918" y="105280"/>
                </a:lnTo>
                <a:lnTo>
                  <a:pt x="135570" y="105905"/>
                </a:lnTo>
                <a:lnTo>
                  <a:pt x="138997" y="106322"/>
                </a:lnTo>
                <a:lnTo>
                  <a:pt x="142275" y="106600"/>
                </a:lnTo>
                <a:lnTo>
                  <a:pt x="149922" y="107046"/>
                </a:lnTo>
                <a:lnTo>
                  <a:pt x="153614" y="104461"/>
                </a:lnTo>
                <a:lnTo>
                  <a:pt x="160698" y="98258"/>
                </a:lnTo>
                <a:lnTo>
                  <a:pt x="155983" y="93495"/>
                </a:lnTo>
                <a:lnTo>
                  <a:pt x="153598" y="92096"/>
                </a:lnTo>
                <a:lnTo>
                  <a:pt x="151016" y="91163"/>
                </a:lnTo>
                <a:lnTo>
                  <a:pt x="148303" y="90540"/>
                </a:lnTo>
                <a:lnTo>
                  <a:pt x="145501" y="90126"/>
                </a:lnTo>
                <a:lnTo>
                  <a:pt x="142641" y="89849"/>
                </a:lnTo>
                <a:lnTo>
                  <a:pt x="139742" y="89665"/>
                </a:lnTo>
                <a:lnTo>
                  <a:pt x="135826" y="88550"/>
                </a:lnTo>
                <a:lnTo>
                  <a:pt x="131230" y="86814"/>
                </a:lnTo>
                <a:lnTo>
                  <a:pt x="126182" y="84665"/>
                </a:lnTo>
                <a:lnTo>
                  <a:pt x="119840" y="83233"/>
                </a:lnTo>
                <a:lnTo>
                  <a:pt x="112636" y="82277"/>
                </a:lnTo>
                <a:lnTo>
                  <a:pt x="98678" y="81216"/>
                </a:lnTo>
                <a:lnTo>
                  <a:pt x="89167" y="80744"/>
                </a:lnTo>
                <a:lnTo>
                  <a:pt x="85242" y="79626"/>
                </a:lnTo>
                <a:lnTo>
                  <a:pt x="81632" y="77889"/>
                </a:lnTo>
                <a:lnTo>
                  <a:pt x="78234" y="75738"/>
                </a:lnTo>
                <a:lnTo>
                  <a:pt x="73984" y="74304"/>
                </a:lnTo>
                <a:lnTo>
                  <a:pt x="69167" y="73349"/>
                </a:lnTo>
                <a:lnTo>
                  <a:pt x="63971" y="72712"/>
                </a:lnTo>
                <a:lnTo>
                  <a:pt x="59514" y="72287"/>
                </a:lnTo>
                <a:lnTo>
                  <a:pt x="55552" y="72003"/>
                </a:lnTo>
                <a:lnTo>
                  <a:pt x="46802" y="71549"/>
                </a:lnTo>
                <a:lnTo>
                  <a:pt x="42960" y="71487"/>
                </a:lnTo>
                <a:lnTo>
                  <a:pt x="35756" y="71437"/>
                </a:lnTo>
                <a:lnTo>
                  <a:pt x="35730" y="71437"/>
                </a:lnTo>
                <a:lnTo>
                  <a:pt x="35720" y="63749"/>
                </a:lnTo>
                <a:lnTo>
                  <a:pt x="36712" y="63335"/>
                </a:lnTo>
                <a:lnTo>
                  <a:pt x="40460" y="62875"/>
                </a:lnTo>
                <a:lnTo>
                  <a:pt x="43840" y="61760"/>
                </a:lnTo>
                <a:lnTo>
                  <a:pt x="48079" y="60025"/>
                </a:lnTo>
                <a:lnTo>
                  <a:pt x="52888" y="57876"/>
                </a:lnTo>
                <a:lnTo>
                  <a:pt x="57087" y="56443"/>
                </a:lnTo>
                <a:lnTo>
                  <a:pt x="60879" y="55488"/>
                </a:lnTo>
                <a:lnTo>
                  <a:pt x="64398" y="54851"/>
                </a:lnTo>
                <a:lnTo>
                  <a:pt x="68729" y="54426"/>
                </a:lnTo>
                <a:lnTo>
                  <a:pt x="73601" y="54143"/>
                </a:lnTo>
                <a:lnTo>
                  <a:pt x="78833" y="53955"/>
                </a:lnTo>
                <a:lnTo>
                  <a:pt x="83313" y="52837"/>
                </a:lnTo>
                <a:lnTo>
                  <a:pt x="87292" y="51100"/>
                </a:lnTo>
                <a:lnTo>
                  <a:pt x="96067" y="45923"/>
                </a:lnTo>
                <a:lnTo>
                  <a:pt x="99913" y="45214"/>
                </a:lnTo>
                <a:lnTo>
                  <a:pt x="107031" y="44658"/>
                </a:lnTo>
                <a:lnTo>
                  <a:pt x="102379" y="49391"/>
                </a:lnTo>
                <a:lnTo>
                  <a:pt x="100003" y="50787"/>
                </a:lnTo>
                <a:lnTo>
                  <a:pt x="97426" y="51717"/>
                </a:lnTo>
                <a:lnTo>
                  <a:pt x="94717" y="52337"/>
                </a:lnTo>
                <a:lnTo>
                  <a:pt x="91918" y="52751"/>
                </a:lnTo>
                <a:lnTo>
                  <a:pt x="89060" y="53026"/>
                </a:lnTo>
                <a:lnTo>
                  <a:pt x="86162" y="53210"/>
                </a:lnTo>
                <a:lnTo>
                  <a:pt x="79270" y="54325"/>
                </a:lnTo>
                <a:lnTo>
                  <a:pt x="35719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92" name="SMARTInkAnnotation244"/>
          <p:cNvSpPr/>
          <p:nvPr/>
        </p:nvSpPr>
        <p:spPr bwMode="auto">
          <a:xfrm>
            <a:off x="3394802" y="2137224"/>
            <a:ext cx="49025" cy="95994"/>
          </a:xfrm>
          <a:custGeom>
            <a:avLst/>
            <a:gdLst/>
            <a:ahLst/>
            <a:cxnLst/>
            <a:rect l="0" t="0" r="0" b="0"/>
            <a:pathLst>
              <a:path w="49025" h="95994">
                <a:moveTo>
                  <a:pt x="49024" y="0"/>
                </a:moveTo>
                <a:lnTo>
                  <a:pt x="40150" y="8877"/>
                </a:lnTo>
                <a:lnTo>
                  <a:pt x="38166" y="12846"/>
                </a:lnTo>
                <a:lnTo>
                  <a:pt x="34381" y="26920"/>
                </a:lnTo>
                <a:lnTo>
                  <a:pt x="29980" y="34425"/>
                </a:lnTo>
                <a:lnTo>
                  <a:pt x="21923" y="44228"/>
                </a:lnTo>
                <a:lnTo>
                  <a:pt x="20062" y="48319"/>
                </a:lnTo>
                <a:lnTo>
                  <a:pt x="16449" y="62566"/>
                </a:lnTo>
                <a:lnTo>
                  <a:pt x="12088" y="70112"/>
                </a:lnTo>
                <a:lnTo>
                  <a:pt x="4054" y="79937"/>
                </a:lnTo>
                <a:lnTo>
                  <a:pt x="2196" y="84032"/>
                </a:lnTo>
                <a:lnTo>
                  <a:pt x="0" y="9599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93" name="SMARTInkAnnotation245"/>
          <p:cNvSpPr/>
          <p:nvPr/>
        </p:nvSpPr>
        <p:spPr bwMode="auto">
          <a:xfrm>
            <a:off x="2643187" y="2756530"/>
            <a:ext cx="555970" cy="726049"/>
          </a:xfrm>
          <a:custGeom>
            <a:avLst/>
            <a:gdLst/>
            <a:ahLst/>
            <a:cxnLst/>
            <a:rect l="0" t="0" r="0" b="0"/>
            <a:pathLst>
              <a:path w="555970" h="726049">
                <a:moveTo>
                  <a:pt x="555969" y="0"/>
                </a:moveTo>
                <a:lnTo>
                  <a:pt x="544871" y="12481"/>
                </a:lnTo>
                <a:lnTo>
                  <a:pt x="540483" y="20631"/>
                </a:lnTo>
                <a:lnTo>
                  <a:pt x="537923" y="23598"/>
                </a:lnTo>
                <a:lnTo>
                  <a:pt x="535225" y="25576"/>
                </a:lnTo>
                <a:lnTo>
                  <a:pt x="532434" y="26895"/>
                </a:lnTo>
                <a:lnTo>
                  <a:pt x="526686" y="33651"/>
                </a:lnTo>
                <a:lnTo>
                  <a:pt x="521817" y="42277"/>
                </a:lnTo>
                <a:lnTo>
                  <a:pt x="518084" y="52711"/>
                </a:lnTo>
                <a:lnTo>
                  <a:pt x="512127" y="62087"/>
                </a:lnTo>
                <a:lnTo>
                  <a:pt x="510385" y="68144"/>
                </a:lnTo>
                <a:lnTo>
                  <a:pt x="509074" y="90050"/>
                </a:lnTo>
                <a:lnTo>
                  <a:pt x="508995" y="121437"/>
                </a:lnTo>
                <a:lnTo>
                  <a:pt x="511639" y="130241"/>
                </a:lnTo>
                <a:lnTo>
                  <a:pt x="515130" y="139776"/>
                </a:lnTo>
                <a:lnTo>
                  <a:pt x="516681" y="147321"/>
                </a:lnTo>
                <a:lnTo>
                  <a:pt x="520016" y="153982"/>
                </a:lnTo>
                <a:lnTo>
                  <a:pt x="532088" y="169356"/>
                </a:lnTo>
                <a:lnTo>
                  <a:pt x="534140" y="175350"/>
                </a:lnTo>
                <a:lnTo>
                  <a:pt x="535295" y="184304"/>
                </a:lnTo>
                <a:lnTo>
                  <a:pt x="536449" y="187283"/>
                </a:lnTo>
                <a:lnTo>
                  <a:pt x="541822" y="196218"/>
                </a:lnTo>
                <a:lnTo>
                  <a:pt x="543427" y="202172"/>
                </a:lnTo>
                <a:lnTo>
                  <a:pt x="544331" y="211102"/>
                </a:lnTo>
                <a:lnTo>
                  <a:pt x="543465" y="214079"/>
                </a:lnTo>
                <a:lnTo>
                  <a:pt x="538499" y="223009"/>
                </a:lnTo>
                <a:lnTo>
                  <a:pt x="536989" y="228962"/>
                </a:lnTo>
                <a:lnTo>
                  <a:pt x="536139" y="237892"/>
                </a:lnTo>
                <a:lnTo>
                  <a:pt x="535028" y="240868"/>
                </a:lnTo>
                <a:lnTo>
                  <a:pt x="531147" y="246821"/>
                </a:lnTo>
                <a:lnTo>
                  <a:pt x="499893" y="279727"/>
                </a:lnTo>
                <a:lnTo>
                  <a:pt x="496973" y="282649"/>
                </a:lnTo>
                <a:lnTo>
                  <a:pt x="494034" y="284597"/>
                </a:lnTo>
                <a:lnTo>
                  <a:pt x="485157" y="288331"/>
                </a:lnTo>
                <a:lnTo>
                  <a:pt x="473269" y="297979"/>
                </a:lnTo>
                <a:lnTo>
                  <a:pt x="452437" y="318291"/>
                </a:lnTo>
                <a:lnTo>
                  <a:pt x="449461" y="320265"/>
                </a:lnTo>
                <a:lnTo>
                  <a:pt x="440531" y="324034"/>
                </a:lnTo>
                <a:lnTo>
                  <a:pt x="434578" y="328432"/>
                </a:lnTo>
                <a:lnTo>
                  <a:pt x="432594" y="330994"/>
                </a:lnTo>
                <a:lnTo>
                  <a:pt x="431271" y="333694"/>
                </a:lnTo>
                <a:lnTo>
                  <a:pt x="430389" y="336487"/>
                </a:lnTo>
                <a:lnTo>
                  <a:pt x="426763" y="342235"/>
                </a:lnTo>
                <a:lnTo>
                  <a:pt x="415369" y="355228"/>
                </a:lnTo>
                <a:lnTo>
                  <a:pt x="413834" y="358780"/>
                </a:lnTo>
                <a:lnTo>
                  <a:pt x="411169" y="374894"/>
                </a:lnTo>
                <a:lnTo>
                  <a:pt x="410766" y="428393"/>
                </a:lnTo>
                <a:lnTo>
                  <a:pt x="410766" y="443274"/>
                </a:lnTo>
                <a:lnTo>
                  <a:pt x="409773" y="446251"/>
                </a:lnTo>
                <a:lnTo>
                  <a:pt x="404628" y="455180"/>
                </a:lnTo>
                <a:lnTo>
                  <a:pt x="401671" y="464110"/>
                </a:lnTo>
                <a:lnTo>
                  <a:pt x="394952" y="473040"/>
                </a:lnTo>
                <a:lnTo>
                  <a:pt x="389516" y="478993"/>
                </a:lnTo>
                <a:lnTo>
                  <a:pt x="387670" y="481970"/>
                </a:lnTo>
                <a:lnTo>
                  <a:pt x="384078" y="490899"/>
                </a:lnTo>
                <a:lnTo>
                  <a:pt x="374479" y="502805"/>
                </a:lnTo>
                <a:lnTo>
                  <a:pt x="371691" y="505782"/>
                </a:lnTo>
                <a:lnTo>
                  <a:pt x="369833" y="508759"/>
                </a:lnTo>
                <a:lnTo>
                  <a:pt x="367769" y="514712"/>
                </a:lnTo>
                <a:lnTo>
                  <a:pt x="366226" y="516696"/>
                </a:lnTo>
                <a:lnTo>
                  <a:pt x="364205" y="518019"/>
                </a:lnTo>
                <a:lnTo>
                  <a:pt x="361866" y="518901"/>
                </a:lnTo>
                <a:lnTo>
                  <a:pt x="360306" y="521473"/>
                </a:lnTo>
                <a:lnTo>
                  <a:pt x="358573" y="529623"/>
                </a:lnTo>
                <a:lnTo>
                  <a:pt x="357119" y="532590"/>
                </a:lnTo>
                <a:lnTo>
                  <a:pt x="355158" y="534568"/>
                </a:lnTo>
                <a:lnTo>
                  <a:pt x="352858" y="535887"/>
                </a:lnTo>
                <a:lnTo>
                  <a:pt x="351324" y="537758"/>
                </a:lnTo>
                <a:lnTo>
                  <a:pt x="350302" y="539998"/>
                </a:lnTo>
                <a:lnTo>
                  <a:pt x="349621" y="542483"/>
                </a:lnTo>
                <a:lnTo>
                  <a:pt x="346218" y="547891"/>
                </a:lnTo>
                <a:lnTo>
                  <a:pt x="343921" y="550722"/>
                </a:lnTo>
                <a:lnTo>
                  <a:pt x="342390" y="553601"/>
                </a:lnTo>
                <a:lnTo>
                  <a:pt x="339243" y="562394"/>
                </a:lnTo>
                <a:lnTo>
                  <a:pt x="333460" y="571284"/>
                </a:lnTo>
                <a:lnTo>
                  <a:pt x="331759" y="577227"/>
                </a:lnTo>
                <a:lnTo>
                  <a:pt x="330802" y="586152"/>
                </a:lnTo>
                <a:lnTo>
                  <a:pt x="329675" y="589127"/>
                </a:lnTo>
                <a:lnTo>
                  <a:pt x="324341" y="598056"/>
                </a:lnTo>
                <a:lnTo>
                  <a:pt x="322745" y="604009"/>
                </a:lnTo>
                <a:lnTo>
                  <a:pt x="321581" y="621868"/>
                </a:lnTo>
                <a:lnTo>
                  <a:pt x="320551" y="624844"/>
                </a:lnTo>
                <a:lnTo>
                  <a:pt x="315354" y="633774"/>
                </a:lnTo>
                <a:lnTo>
                  <a:pt x="313790" y="639728"/>
                </a:lnTo>
                <a:lnTo>
                  <a:pt x="312910" y="648657"/>
                </a:lnTo>
                <a:lnTo>
                  <a:pt x="311794" y="650641"/>
                </a:lnTo>
                <a:lnTo>
                  <a:pt x="310058" y="651964"/>
                </a:lnTo>
                <a:lnTo>
                  <a:pt x="307908" y="652846"/>
                </a:lnTo>
                <a:lnTo>
                  <a:pt x="306475" y="654426"/>
                </a:lnTo>
                <a:lnTo>
                  <a:pt x="305520" y="656472"/>
                </a:lnTo>
                <a:lnTo>
                  <a:pt x="304883" y="658828"/>
                </a:lnTo>
                <a:lnTo>
                  <a:pt x="301530" y="664091"/>
                </a:lnTo>
                <a:lnTo>
                  <a:pt x="272567" y="694580"/>
                </a:lnTo>
                <a:lnTo>
                  <a:pt x="254710" y="712439"/>
                </a:lnTo>
                <a:lnTo>
                  <a:pt x="252158" y="713999"/>
                </a:lnTo>
                <a:lnTo>
                  <a:pt x="246677" y="715732"/>
                </a:lnTo>
                <a:lnTo>
                  <a:pt x="238013" y="716707"/>
                </a:lnTo>
                <a:lnTo>
                  <a:pt x="235074" y="717836"/>
                </a:lnTo>
                <a:lnTo>
                  <a:pt x="226197" y="723174"/>
                </a:lnTo>
                <a:lnTo>
                  <a:pt x="220256" y="724770"/>
                </a:lnTo>
                <a:lnTo>
                  <a:pt x="189508" y="726026"/>
                </a:lnTo>
                <a:lnTo>
                  <a:pt x="114354" y="726048"/>
                </a:lnTo>
                <a:lnTo>
                  <a:pt x="105063" y="723402"/>
                </a:lnTo>
                <a:lnTo>
                  <a:pt x="95312" y="719910"/>
                </a:lnTo>
                <a:lnTo>
                  <a:pt x="80967" y="717669"/>
                </a:lnTo>
                <a:lnTo>
                  <a:pt x="68579" y="717227"/>
                </a:lnTo>
                <a:lnTo>
                  <a:pt x="39530" y="709022"/>
                </a:lnTo>
                <a:lnTo>
                  <a:pt x="9344" y="708189"/>
                </a:lnTo>
                <a:lnTo>
                  <a:pt x="0" y="708188"/>
                </a:lnTo>
                <a:lnTo>
                  <a:pt x="8930" y="70818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94" name="SMARTInkAnnotation246"/>
          <p:cNvSpPr/>
          <p:nvPr/>
        </p:nvSpPr>
        <p:spPr bwMode="auto">
          <a:xfrm>
            <a:off x="1839624" y="4786421"/>
            <a:ext cx="312431" cy="71330"/>
          </a:xfrm>
          <a:custGeom>
            <a:avLst/>
            <a:gdLst/>
            <a:ahLst/>
            <a:cxnLst/>
            <a:rect l="0" t="0" r="0" b="0"/>
            <a:pathLst>
              <a:path w="312431" h="71330">
                <a:moveTo>
                  <a:pt x="8821" y="8821"/>
                </a:moveTo>
                <a:lnTo>
                  <a:pt x="0" y="0"/>
                </a:lnTo>
                <a:lnTo>
                  <a:pt x="22120" y="22121"/>
                </a:lnTo>
                <a:lnTo>
                  <a:pt x="24632" y="23641"/>
                </a:lnTo>
                <a:lnTo>
                  <a:pt x="30069" y="25329"/>
                </a:lnTo>
                <a:lnTo>
                  <a:pt x="38709" y="26280"/>
                </a:lnTo>
                <a:lnTo>
                  <a:pt x="41644" y="27406"/>
                </a:lnTo>
                <a:lnTo>
                  <a:pt x="44594" y="29148"/>
                </a:lnTo>
                <a:lnTo>
                  <a:pt x="47552" y="31302"/>
                </a:lnTo>
                <a:lnTo>
                  <a:pt x="51509" y="32738"/>
                </a:lnTo>
                <a:lnTo>
                  <a:pt x="61197" y="34333"/>
                </a:lnTo>
                <a:lnTo>
                  <a:pt x="69471" y="35043"/>
                </a:lnTo>
                <a:lnTo>
                  <a:pt x="73067" y="35231"/>
                </a:lnTo>
                <a:lnTo>
                  <a:pt x="77448" y="36350"/>
                </a:lnTo>
                <a:lnTo>
                  <a:pt x="82354" y="38088"/>
                </a:lnTo>
                <a:lnTo>
                  <a:pt x="87608" y="40238"/>
                </a:lnTo>
                <a:lnTo>
                  <a:pt x="93096" y="41673"/>
                </a:lnTo>
                <a:lnTo>
                  <a:pt x="98738" y="42628"/>
                </a:lnTo>
                <a:lnTo>
                  <a:pt x="104485" y="43265"/>
                </a:lnTo>
                <a:lnTo>
                  <a:pt x="110300" y="43690"/>
                </a:lnTo>
                <a:lnTo>
                  <a:pt x="116161" y="43974"/>
                </a:lnTo>
                <a:lnTo>
                  <a:pt x="122053" y="44162"/>
                </a:lnTo>
                <a:lnTo>
                  <a:pt x="127965" y="45280"/>
                </a:lnTo>
                <a:lnTo>
                  <a:pt x="133891" y="47018"/>
                </a:lnTo>
                <a:lnTo>
                  <a:pt x="139826" y="49168"/>
                </a:lnTo>
                <a:lnTo>
                  <a:pt x="145767" y="50602"/>
                </a:lnTo>
                <a:lnTo>
                  <a:pt x="151712" y="51557"/>
                </a:lnTo>
                <a:lnTo>
                  <a:pt x="157660" y="52195"/>
                </a:lnTo>
                <a:lnTo>
                  <a:pt x="163609" y="52620"/>
                </a:lnTo>
                <a:lnTo>
                  <a:pt x="169560" y="52903"/>
                </a:lnTo>
                <a:lnTo>
                  <a:pt x="175511" y="53092"/>
                </a:lnTo>
                <a:lnTo>
                  <a:pt x="181463" y="54210"/>
                </a:lnTo>
                <a:lnTo>
                  <a:pt x="187416" y="55947"/>
                </a:lnTo>
                <a:lnTo>
                  <a:pt x="193368" y="58098"/>
                </a:lnTo>
                <a:lnTo>
                  <a:pt x="199321" y="59532"/>
                </a:lnTo>
                <a:lnTo>
                  <a:pt x="205274" y="60487"/>
                </a:lnTo>
                <a:lnTo>
                  <a:pt x="211227" y="61125"/>
                </a:lnTo>
                <a:lnTo>
                  <a:pt x="217180" y="61549"/>
                </a:lnTo>
                <a:lnTo>
                  <a:pt x="223134" y="61833"/>
                </a:lnTo>
                <a:lnTo>
                  <a:pt x="238347" y="62231"/>
                </a:lnTo>
                <a:lnTo>
                  <a:pt x="242205" y="62287"/>
                </a:lnTo>
                <a:lnTo>
                  <a:pt x="246762" y="63317"/>
                </a:lnTo>
                <a:lnTo>
                  <a:pt x="251784" y="64996"/>
                </a:lnTo>
                <a:lnTo>
                  <a:pt x="257117" y="67106"/>
                </a:lnTo>
                <a:lnTo>
                  <a:pt x="261664" y="68514"/>
                </a:lnTo>
                <a:lnTo>
                  <a:pt x="269362" y="70078"/>
                </a:lnTo>
                <a:lnTo>
                  <a:pt x="276091" y="70773"/>
                </a:lnTo>
                <a:lnTo>
                  <a:pt x="285457" y="71164"/>
                </a:lnTo>
                <a:lnTo>
                  <a:pt x="294363" y="71307"/>
                </a:lnTo>
                <a:lnTo>
                  <a:pt x="312430" y="713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95" name="SMARTInkAnnotation247"/>
          <p:cNvSpPr/>
          <p:nvPr/>
        </p:nvSpPr>
        <p:spPr bwMode="auto">
          <a:xfrm>
            <a:off x="2200570" y="4732734"/>
            <a:ext cx="165798" cy="196454"/>
          </a:xfrm>
          <a:custGeom>
            <a:avLst/>
            <a:gdLst/>
            <a:ahLst/>
            <a:cxnLst/>
            <a:rect l="0" t="0" r="0" b="0"/>
            <a:pathLst>
              <a:path w="165798" h="196454">
                <a:moveTo>
                  <a:pt x="85430" y="0"/>
                </a:moveTo>
                <a:lnTo>
                  <a:pt x="85430" y="16509"/>
                </a:lnTo>
                <a:lnTo>
                  <a:pt x="82783" y="22551"/>
                </a:lnTo>
                <a:lnTo>
                  <a:pt x="77741" y="33118"/>
                </a:lnTo>
                <a:lnTo>
                  <a:pt x="74406" y="37208"/>
                </a:lnTo>
                <a:lnTo>
                  <a:pt x="69616" y="43326"/>
                </a:lnTo>
                <a:lnTo>
                  <a:pt x="66949" y="47735"/>
                </a:lnTo>
                <a:lnTo>
                  <a:pt x="60282" y="59590"/>
                </a:lnTo>
                <a:lnTo>
                  <a:pt x="56724" y="63856"/>
                </a:lnTo>
                <a:lnTo>
                  <a:pt x="54386" y="66383"/>
                </a:lnTo>
                <a:lnTo>
                  <a:pt x="41615" y="79421"/>
                </a:lnTo>
                <a:lnTo>
                  <a:pt x="37368" y="82713"/>
                </a:lnTo>
                <a:lnTo>
                  <a:pt x="33545" y="84908"/>
                </a:lnTo>
                <a:lnTo>
                  <a:pt x="30004" y="86371"/>
                </a:lnTo>
                <a:lnTo>
                  <a:pt x="26651" y="88338"/>
                </a:lnTo>
                <a:lnTo>
                  <a:pt x="23424" y="90642"/>
                </a:lnTo>
                <a:lnTo>
                  <a:pt x="20279" y="93171"/>
                </a:lnTo>
                <a:lnTo>
                  <a:pt x="18184" y="96840"/>
                </a:lnTo>
                <a:lnTo>
                  <a:pt x="16787" y="101271"/>
                </a:lnTo>
                <a:lnTo>
                  <a:pt x="15855" y="106210"/>
                </a:lnTo>
                <a:lnTo>
                  <a:pt x="14242" y="109501"/>
                </a:lnTo>
                <a:lnTo>
                  <a:pt x="12174" y="111696"/>
                </a:lnTo>
                <a:lnTo>
                  <a:pt x="9804" y="113160"/>
                </a:lnTo>
                <a:lnTo>
                  <a:pt x="8223" y="115127"/>
                </a:lnTo>
                <a:lnTo>
                  <a:pt x="7169" y="117431"/>
                </a:lnTo>
                <a:lnTo>
                  <a:pt x="5998" y="122637"/>
                </a:lnTo>
                <a:lnTo>
                  <a:pt x="5478" y="128258"/>
                </a:lnTo>
                <a:lnTo>
                  <a:pt x="4348" y="131146"/>
                </a:lnTo>
                <a:lnTo>
                  <a:pt x="445" y="137001"/>
                </a:lnTo>
                <a:lnTo>
                  <a:pt x="0" y="138959"/>
                </a:lnTo>
                <a:lnTo>
                  <a:pt x="695" y="140265"/>
                </a:lnTo>
                <a:lnTo>
                  <a:pt x="2150" y="141135"/>
                </a:lnTo>
                <a:lnTo>
                  <a:pt x="3121" y="142706"/>
                </a:lnTo>
                <a:lnTo>
                  <a:pt x="4200" y="147100"/>
                </a:lnTo>
                <a:lnTo>
                  <a:pt x="7325" y="152360"/>
                </a:lnTo>
                <a:lnTo>
                  <a:pt x="9547" y="155151"/>
                </a:lnTo>
                <a:lnTo>
                  <a:pt x="12021" y="157012"/>
                </a:lnTo>
                <a:lnTo>
                  <a:pt x="14662" y="158253"/>
                </a:lnTo>
                <a:lnTo>
                  <a:pt x="17415" y="159080"/>
                </a:lnTo>
                <a:lnTo>
                  <a:pt x="20243" y="160624"/>
                </a:lnTo>
                <a:lnTo>
                  <a:pt x="23120" y="162645"/>
                </a:lnTo>
                <a:lnTo>
                  <a:pt x="26030" y="164985"/>
                </a:lnTo>
                <a:lnTo>
                  <a:pt x="28963" y="166544"/>
                </a:lnTo>
                <a:lnTo>
                  <a:pt x="31910" y="167584"/>
                </a:lnTo>
                <a:lnTo>
                  <a:pt x="34867" y="168278"/>
                </a:lnTo>
                <a:lnTo>
                  <a:pt x="38823" y="169731"/>
                </a:lnTo>
                <a:lnTo>
                  <a:pt x="43444" y="171694"/>
                </a:lnTo>
                <a:lnTo>
                  <a:pt x="48509" y="173994"/>
                </a:lnTo>
                <a:lnTo>
                  <a:pt x="52879" y="175527"/>
                </a:lnTo>
                <a:lnTo>
                  <a:pt x="56784" y="176549"/>
                </a:lnTo>
                <a:lnTo>
                  <a:pt x="60379" y="177231"/>
                </a:lnTo>
                <a:lnTo>
                  <a:pt x="64760" y="178677"/>
                </a:lnTo>
                <a:lnTo>
                  <a:pt x="69666" y="180633"/>
                </a:lnTo>
                <a:lnTo>
                  <a:pt x="74920" y="182930"/>
                </a:lnTo>
                <a:lnTo>
                  <a:pt x="80408" y="184461"/>
                </a:lnTo>
                <a:lnTo>
                  <a:pt x="86050" y="185482"/>
                </a:lnTo>
                <a:lnTo>
                  <a:pt x="91797" y="186163"/>
                </a:lnTo>
                <a:lnTo>
                  <a:pt x="96620" y="186616"/>
                </a:lnTo>
                <a:lnTo>
                  <a:pt x="100827" y="186918"/>
                </a:lnTo>
                <a:lnTo>
                  <a:pt x="104624" y="187120"/>
                </a:lnTo>
                <a:lnTo>
                  <a:pt x="111489" y="187344"/>
                </a:lnTo>
                <a:lnTo>
                  <a:pt x="114709" y="187404"/>
                </a:lnTo>
                <a:lnTo>
                  <a:pt x="118839" y="188436"/>
                </a:lnTo>
                <a:lnTo>
                  <a:pt x="123578" y="190116"/>
                </a:lnTo>
                <a:lnTo>
                  <a:pt x="128721" y="192228"/>
                </a:lnTo>
                <a:lnTo>
                  <a:pt x="133142" y="192644"/>
                </a:lnTo>
                <a:lnTo>
                  <a:pt x="137081" y="191929"/>
                </a:lnTo>
                <a:lnTo>
                  <a:pt x="140700" y="190461"/>
                </a:lnTo>
                <a:lnTo>
                  <a:pt x="144105" y="190474"/>
                </a:lnTo>
                <a:lnTo>
                  <a:pt x="147367" y="191475"/>
                </a:lnTo>
                <a:lnTo>
                  <a:pt x="150533" y="193134"/>
                </a:lnTo>
                <a:lnTo>
                  <a:pt x="153637" y="194240"/>
                </a:lnTo>
                <a:lnTo>
                  <a:pt x="156698" y="194978"/>
                </a:lnTo>
                <a:lnTo>
                  <a:pt x="165797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96" name="SMARTInkAnnotation248"/>
          <p:cNvSpPr/>
          <p:nvPr/>
        </p:nvSpPr>
        <p:spPr bwMode="auto">
          <a:xfrm>
            <a:off x="2419945" y="4884539"/>
            <a:ext cx="26790" cy="62508"/>
          </a:xfrm>
          <a:custGeom>
            <a:avLst/>
            <a:gdLst/>
            <a:ahLst/>
            <a:cxnLst/>
            <a:rect l="0" t="0" r="0" b="0"/>
            <a:pathLst>
              <a:path w="26790" h="62508">
                <a:moveTo>
                  <a:pt x="26789" y="0"/>
                </a:moveTo>
                <a:lnTo>
                  <a:pt x="22048" y="4740"/>
                </a:lnTo>
                <a:lnTo>
                  <a:pt x="20652" y="7129"/>
                </a:lnTo>
                <a:lnTo>
                  <a:pt x="19721" y="9713"/>
                </a:lnTo>
                <a:lnTo>
                  <a:pt x="19100" y="12429"/>
                </a:lnTo>
                <a:lnTo>
                  <a:pt x="18686" y="15231"/>
                </a:lnTo>
                <a:lnTo>
                  <a:pt x="18411" y="18091"/>
                </a:lnTo>
                <a:lnTo>
                  <a:pt x="18227" y="20991"/>
                </a:lnTo>
                <a:lnTo>
                  <a:pt x="17112" y="23916"/>
                </a:lnTo>
                <a:lnTo>
                  <a:pt x="15377" y="26858"/>
                </a:lnTo>
                <a:lnTo>
                  <a:pt x="13228" y="29811"/>
                </a:lnTo>
                <a:lnTo>
                  <a:pt x="11795" y="32773"/>
                </a:lnTo>
                <a:lnTo>
                  <a:pt x="10840" y="35739"/>
                </a:lnTo>
                <a:lnTo>
                  <a:pt x="10203" y="38708"/>
                </a:lnTo>
                <a:lnTo>
                  <a:pt x="9778" y="41680"/>
                </a:lnTo>
                <a:lnTo>
                  <a:pt x="9495" y="44654"/>
                </a:lnTo>
                <a:lnTo>
                  <a:pt x="9307" y="47628"/>
                </a:lnTo>
                <a:lnTo>
                  <a:pt x="8189" y="49612"/>
                </a:lnTo>
                <a:lnTo>
                  <a:pt x="6451" y="50933"/>
                </a:lnTo>
                <a:lnTo>
                  <a:pt x="4301" y="51815"/>
                </a:lnTo>
                <a:lnTo>
                  <a:pt x="2867" y="53395"/>
                </a:lnTo>
                <a:lnTo>
                  <a:pt x="1912" y="55440"/>
                </a:lnTo>
                <a:lnTo>
                  <a:pt x="0" y="6250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97" name="SMARTInkAnnotation249"/>
          <p:cNvSpPr/>
          <p:nvPr/>
        </p:nvSpPr>
        <p:spPr bwMode="auto">
          <a:xfrm>
            <a:off x="2473523" y="4759523"/>
            <a:ext cx="8931" cy="35720"/>
          </a:xfrm>
          <a:custGeom>
            <a:avLst/>
            <a:gdLst/>
            <a:ahLst/>
            <a:cxnLst/>
            <a:rect l="0" t="0" r="0" b="0"/>
            <a:pathLst>
              <a:path w="8931" h="35720">
                <a:moveTo>
                  <a:pt x="0" y="0"/>
                </a:moveTo>
                <a:lnTo>
                  <a:pt x="0" y="7689"/>
                </a:lnTo>
                <a:lnTo>
                  <a:pt x="992" y="9094"/>
                </a:lnTo>
                <a:lnTo>
                  <a:pt x="2646" y="11024"/>
                </a:lnTo>
                <a:lnTo>
                  <a:pt x="4740" y="13303"/>
                </a:lnTo>
                <a:lnTo>
                  <a:pt x="6137" y="15814"/>
                </a:lnTo>
                <a:lnTo>
                  <a:pt x="7068" y="18480"/>
                </a:lnTo>
                <a:lnTo>
                  <a:pt x="7688" y="21249"/>
                </a:lnTo>
                <a:lnTo>
                  <a:pt x="8102" y="24088"/>
                </a:lnTo>
                <a:lnTo>
                  <a:pt x="8378" y="26973"/>
                </a:lnTo>
                <a:lnTo>
                  <a:pt x="8930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98" name="SMARTInkAnnotation250"/>
          <p:cNvSpPr/>
          <p:nvPr/>
        </p:nvSpPr>
        <p:spPr bwMode="auto">
          <a:xfrm>
            <a:off x="2509242" y="4911364"/>
            <a:ext cx="89298" cy="71402"/>
          </a:xfrm>
          <a:custGeom>
            <a:avLst/>
            <a:gdLst/>
            <a:ahLst/>
            <a:cxnLst/>
            <a:rect l="0" t="0" r="0" b="0"/>
            <a:pathLst>
              <a:path w="89298" h="71402">
                <a:moveTo>
                  <a:pt x="0" y="35682"/>
                </a:moveTo>
                <a:lnTo>
                  <a:pt x="0" y="62357"/>
                </a:lnTo>
                <a:lnTo>
                  <a:pt x="2646" y="59775"/>
                </a:lnTo>
                <a:lnTo>
                  <a:pt x="4740" y="57697"/>
                </a:lnTo>
                <a:lnTo>
                  <a:pt x="6137" y="55320"/>
                </a:lnTo>
                <a:lnTo>
                  <a:pt x="7067" y="52743"/>
                </a:lnTo>
                <a:lnTo>
                  <a:pt x="7688" y="50032"/>
                </a:lnTo>
                <a:lnTo>
                  <a:pt x="9094" y="48226"/>
                </a:lnTo>
                <a:lnTo>
                  <a:pt x="11023" y="47021"/>
                </a:lnTo>
                <a:lnTo>
                  <a:pt x="13302" y="46218"/>
                </a:lnTo>
                <a:lnTo>
                  <a:pt x="15813" y="44691"/>
                </a:lnTo>
                <a:lnTo>
                  <a:pt x="18479" y="42680"/>
                </a:lnTo>
                <a:lnTo>
                  <a:pt x="21249" y="40347"/>
                </a:lnTo>
                <a:lnTo>
                  <a:pt x="24088" y="37800"/>
                </a:lnTo>
                <a:lnTo>
                  <a:pt x="29888" y="32324"/>
                </a:lnTo>
                <a:lnTo>
                  <a:pt x="47635" y="14813"/>
                </a:lnTo>
                <a:lnTo>
                  <a:pt x="50609" y="12840"/>
                </a:lnTo>
                <a:lnTo>
                  <a:pt x="53583" y="11525"/>
                </a:lnTo>
                <a:lnTo>
                  <a:pt x="56558" y="10647"/>
                </a:lnTo>
                <a:lnTo>
                  <a:pt x="59533" y="9071"/>
                </a:lnTo>
                <a:lnTo>
                  <a:pt x="62509" y="7027"/>
                </a:lnTo>
                <a:lnTo>
                  <a:pt x="65485" y="4673"/>
                </a:lnTo>
                <a:lnTo>
                  <a:pt x="68461" y="3103"/>
                </a:lnTo>
                <a:lnTo>
                  <a:pt x="71438" y="2057"/>
                </a:lnTo>
                <a:lnTo>
                  <a:pt x="79844" y="86"/>
                </a:lnTo>
                <a:lnTo>
                  <a:pt x="81010" y="45"/>
                </a:lnTo>
                <a:lnTo>
                  <a:pt x="84952" y="0"/>
                </a:lnTo>
                <a:lnTo>
                  <a:pt x="86401" y="980"/>
                </a:lnTo>
                <a:lnTo>
                  <a:pt x="87366" y="2625"/>
                </a:lnTo>
                <a:lnTo>
                  <a:pt x="88915" y="7656"/>
                </a:lnTo>
                <a:lnTo>
                  <a:pt x="89043" y="9060"/>
                </a:lnTo>
                <a:lnTo>
                  <a:pt x="89127" y="10989"/>
                </a:lnTo>
                <a:lnTo>
                  <a:pt x="89221" y="15778"/>
                </a:lnTo>
                <a:lnTo>
                  <a:pt x="89297" y="7140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99" name="SMARTInkAnnotation251"/>
          <p:cNvSpPr/>
          <p:nvPr/>
        </p:nvSpPr>
        <p:spPr bwMode="auto">
          <a:xfrm>
            <a:off x="2652249" y="4920367"/>
            <a:ext cx="80236" cy="105284"/>
          </a:xfrm>
          <a:custGeom>
            <a:avLst/>
            <a:gdLst/>
            <a:ahLst/>
            <a:cxnLst/>
            <a:rect l="0" t="0" r="0" b="0"/>
            <a:pathLst>
              <a:path w="80236" h="105284">
                <a:moveTo>
                  <a:pt x="80235" y="8820"/>
                </a:moveTo>
                <a:lnTo>
                  <a:pt x="80235" y="4080"/>
                </a:lnTo>
                <a:lnTo>
                  <a:pt x="79243" y="2683"/>
                </a:lnTo>
                <a:lnTo>
                  <a:pt x="77589" y="1753"/>
                </a:lnTo>
                <a:lnTo>
                  <a:pt x="75494" y="1132"/>
                </a:lnTo>
                <a:lnTo>
                  <a:pt x="73106" y="718"/>
                </a:lnTo>
                <a:lnTo>
                  <a:pt x="70521" y="442"/>
                </a:lnTo>
                <a:lnTo>
                  <a:pt x="63985" y="0"/>
                </a:lnTo>
                <a:lnTo>
                  <a:pt x="62456" y="956"/>
                </a:lnTo>
                <a:lnTo>
                  <a:pt x="60445" y="2585"/>
                </a:lnTo>
                <a:lnTo>
                  <a:pt x="58112" y="4663"/>
                </a:lnTo>
                <a:lnTo>
                  <a:pt x="54572" y="6049"/>
                </a:lnTo>
                <a:lnTo>
                  <a:pt x="50228" y="6972"/>
                </a:lnTo>
                <a:lnTo>
                  <a:pt x="45347" y="7588"/>
                </a:lnTo>
                <a:lnTo>
                  <a:pt x="41102" y="7999"/>
                </a:lnTo>
                <a:lnTo>
                  <a:pt x="37279" y="8273"/>
                </a:lnTo>
                <a:lnTo>
                  <a:pt x="33738" y="8455"/>
                </a:lnTo>
                <a:lnTo>
                  <a:pt x="29393" y="10561"/>
                </a:lnTo>
                <a:lnTo>
                  <a:pt x="24513" y="13950"/>
                </a:lnTo>
                <a:lnTo>
                  <a:pt x="19274" y="18193"/>
                </a:lnTo>
                <a:lnTo>
                  <a:pt x="15781" y="22014"/>
                </a:lnTo>
                <a:lnTo>
                  <a:pt x="13454" y="25553"/>
                </a:lnTo>
                <a:lnTo>
                  <a:pt x="11901" y="28906"/>
                </a:lnTo>
                <a:lnTo>
                  <a:pt x="9874" y="32132"/>
                </a:lnTo>
                <a:lnTo>
                  <a:pt x="7531" y="35276"/>
                </a:lnTo>
                <a:lnTo>
                  <a:pt x="4976" y="38363"/>
                </a:lnTo>
                <a:lnTo>
                  <a:pt x="3274" y="41414"/>
                </a:lnTo>
                <a:lnTo>
                  <a:pt x="2138" y="44440"/>
                </a:lnTo>
                <a:lnTo>
                  <a:pt x="1381" y="47449"/>
                </a:lnTo>
                <a:lnTo>
                  <a:pt x="877" y="50448"/>
                </a:lnTo>
                <a:lnTo>
                  <a:pt x="540" y="53439"/>
                </a:lnTo>
                <a:lnTo>
                  <a:pt x="316" y="56426"/>
                </a:lnTo>
                <a:lnTo>
                  <a:pt x="166" y="59408"/>
                </a:lnTo>
                <a:lnTo>
                  <a:pt x="0" y="65369"/>
                </a:lnTo>
                <a:lnTo>
                  <a:pt x="948" y="68348"/>
                </a:lnTo>
                <a:lnTo>
                  <a:pt x="2572" y="71325"/>
                </a:lnTo>
                <a:lnTo>
                  <a:pt x="4647" y="74303"/>
                </a:lnTo>
                <a:lnTo>
                  <a:pt x="7023" y="77280"/>
                </a:lnTo>
                <a:lnTo>
                  <a:pt x="9599" y="80257"/>
                </a:lnTo>
                <a:lnTo>
                  <a:pt x="12308" y="83234"/>
                </a:lnTo>
                <a:lnTo>
                  <a:pt x="17964" y="89187"/>
                </a:lnTo>
                <a:lnTo>
                  <a:pt x="29680" y="101093"/>
                </a:lnTo>
                <a:lnTo>
                  <a:pt x="32641" y="103078"/>
                </a:lnTo>
                <a:lnTo>
                  <a:pt x="35607" y="104401"/>
                </a:lnTo>
                <a:lnTo>
                  <a:pt x="38577" y="105283"/>
                </a:lnTo>
                <a:lnTo>
                  <a:pt x="43533" y="104878"/>
                </a:lnTo>
                <a:lnTo>
                  <a:pt x="49814" y="103617"/>
                </a:lnTo>
                <a:lnTo>
                  <a:pt x="71305" y="9811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00" name="SMARTInkAnnotation252"/>
          <p:cNvSpPr/>
          <p:nvPr/>
        </p:nvSpPr>
        <p:spPr bwMode="auto">
          <a:xfrm>
            <a:off x="2732862" y="4848820"/>
            <a:ext cx="62131" cy="178595"/>
          </a:xfrm>
          <a:custGeom>
            <a:avLst/>
            <a:gdLst/>
            <a:ahLst/>
            <a:cxnLst/>
            <a:rect l="0" t="0" r="0" b="0"/>
            <a:pathLst>
              <a:path w="62131" h="178595">
                <a:moveTo>
                  <a:pt x="62130" y="0"/>
                </a:moveTo>
                <a:lnTo>
                  <a:pt x="62130" y="4740"/>
                </a:lnTo>
                <a:lnTo>
                  <a:pt x="61138" y="7129"/>
                </a:lnTo>
                <a:lnTo>
                  <a:pt x="59484" y="9714"/>
                </a:lnTo>
                <a:lnTo>
                  <a:pt x="57389" y="12429"/>
                </a:lnTo>
                <a:lnTo>
                  <a:pt x="55992" y="15231"/>
                </a:lnTo>
                <a:lnTo>
                  <a:pt x="55062" y="18092"/>
                </a:lnTo>
                <a:lnTo>
                  <a:pt x="54441" y="20991"/>
                </a:lnTo>
                <a:lnTo>
                  <a:pt x="54027" y="23916"/>
                </a:lnTo>
                <a:lnTo>
                  <a:pt x="53751" y="26858"/>
                </a:lnTo>
                <a:lnTo>
                  <a:pt x="53568" y="29811"/>
                </a:lnTo>
                <a:lnTo>
                  <a:pt x="52453" y="32773"/>
                </a:lnTo>
                <a:lnTo>
                  <a:pt x="50718" y="35739"/>
                </a:lnTo>
                <a:lnTo>
                  <a:pt x="48568" y="38709"/>
                </a:lnTo>
                <a:lnTo>
                  <a:pt x="46144" y="41681"/>
                </a:lnTo>
                <a:lnTo>
                  <a:pt x="43535" y="44654"/>
                </a:lnTo>
                <a:lnTo>
                  <a:pt x="40803" y="47629"/>
                </a:lnTo>
                <a:lnTo>
                  <a:pt x="35123" y="53580"/>
                </a:lnTo>
                <a:lnTo>
                  <a:pt x="32219" y="56556"/>
                </a:lnTo>
                <a:lnTo>
                  <a:pt x="29291" y="60525"/>
                </a:lnTo>
                <a:lnTo>
                  <a:pt x="26346" y="65155"/>
                </a:lnTo>
                <a:lnTo>
                  <a:pt x="23391" y="70226"/>
                </a:lnTo>
                <a:lnTo>
                  <a:pt x="21421" y="74598"/>
                </a:lnTo>
                <a:lnTo>
                  <a:pt x="20108" y="78506"/>
                </a:lnTo>
                <a:lnTo>
                  <a:pt x="19232" y="82103"/>
                </a:lnTo>
                <a:lnTo>
                  <a:pt x="17656" y="85493"/>
                </a:lnTo>
                <a:lnTo>
                  <a:pt x="15614" y="88746"/>
                </a:lnTo>
                <a:lnTo>
                  <a:pt x="13260" y="91906"/>
                </a:lnTo>
                <a:lnTo>
                  <a:pt x="11690" y="95997"/>
                </a:lnTo>
                <a:lnTo>
                  <a:pt x="10644" y="100709"/>
                </a:lnTo>
                <a:lnTo>
                  <a:pt x="9947" y="105835"/>
                </a:lnTo>
                <a:lnTo>
                  <a:pt x="9482" y="110244"/>
                </a:lnTo>
                <a:lnTo>
                  <a:pt x="9172" y="114176"/>
                </a:lnTo>
                <a:lnTo>
                  <a:pt x="8965" y="117790"/>
                </a:lnTo>
                <a:lnTo>
                  <a:pt x="7835" y="121190"/>
                </a:lnTo>
                <a:lnTo>
                  <a:pt x="6090" y="124450"/>
                </a:lnTo>
                <a:lnTo>
                  <a:pt x="3933" y="127615"/>
                </a:lnTo>
                <a:lnTo>
                  <a:pt x="2497" y="130717"/>
                </a:lnTo>
                <a:lnTo>
                  <a:pt x="1538" y="133778"/>
                </a:lnTo>
                <a:lnTo>
                  <a:pt x="900" y="136810"/>
                </a:lnTo>
                <a:lnTo>
                  <a:pt x="474" y="139824"/>
                </a:lnTo>
                <a:lnTo>
                  <a:pt x="190" y="142825"/>
                </a:lnTo>
                <a:lnTo>
                  <a:pt x="0" y="145818"/>
                </a:lnTo>
                <a:lnTo>
                  <a:pt x="866" y="148806"/>
                </a:lnTo>
                <a:lnTo>
                  <a:pt x="2436" y="151790"/>
                </a:lnTo>
                <a:lnTo>
                  <a:pt x="4474" y="154772"/>
                </a:lnTo>
                <a:lnTo>
                  <a:pt x="5834" y="158744"/>
                </a:lnTo>
                <a:lnTo>
                  <a:pt x="6739" y="163376"/>
                </a:lnTo>
                <a:lnTo>
                  <a:pt x="8552" y="1785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01" name="SMARTInkAnnotation253"/>
          <p:cNvSpPr/>
          <p:nvPr/>
        </p:nvSpPr>
        <p:spPr bwMode="auto">
          <a:xfrm>
            <a:off x="2821781" y="4920291"/>
            <a:ext cx="62509" cy="124980"/>
          </a:xfrm>
          <a:custGeom>
            <a:avLst/>
            <a:gdLst/>
            <a:ahLst/>
            <a:cxnLst/>
            <a:rect l="0" t="0" r="0" b="0"/>
            <a:pathLst>
              <a:path w="62509" h="124980">
                <a:moveTo>
                  <a:pt x="62508" y="26755"/>
                </a:moveTo>
                <a:lnTo>
                  <a:pt x="62508" y="22015"/>
                </a:lnTo>
                <a:lnTo>
                  <a:pt x="61515" y="19627"/>
                </a:lnTo>
                <a:lnTo>
                  <a:pt x="59861" y="17042"/>
                </a:lnTo>
                <a:lnTo>
                  <a:pt x="54819" y="10505"/>
                </a:lnTo>
                <a:lnTo>
                  <a:pt x="53413" y="9969"/>
                </a:lnTo>
                <a:lnTo>
                  <a:pt x="51484" y="9611"/>
                </a:lnTo>
                <a:lnTo>
                  <a:pt x="49205" y="9373"/>
                </a:lnTo>
                <a:lnTo>
                  <a:pt x="47686" y="8222"/>
                </a:lnTo>
                <a:lnTo>
                  <a:pt x="46673" y="6462"/>
                </a:lnTo>
                <a:lnTo>
                  <a:pt x="45048" y="1250"/>
                </a:lnTo>
                <a:lnTo>
                  <a:pt x="43923" y="822"/>
                </a:lnTo>
                <a:lnTo>
                  <a:pt x="42180" y="536"/>
                </a:lnTo>
                <a:lnTo>
                  <a:pt x="36097" y="0"/>
                </a:lnTo>
                <a:lnTo>
                  <a:pt x="34978" y="981"/>
                </a:lnTo>
                <a:lnTo>
                  <a:pt x="28063" y="7658"/>
                </a:lnTo>
                <a:lnTo>
                  <a:pt x="28631" y="9063"/>
                </a:lnTo>
                <a:lnTo>
                  <a:pt x="30001" y="10991"/>
                </a:lnTo>
                <a:lnTo>
                  <a:pt x="31907" y="13269"/>
                </a:lnTo>
                <a:lnTo>
                  <a:pt x="33177" y="15780"/>
                </a:lnTo>
                <a:lnTo>
                  <a:pt x="34025" y="18447"/>
                </a:lnTo>
                <a:lnTo>
                  <a:pt x="34589" y="21216"/>
                </a:lnTo>
                <a:lnTo>
                  <a:pt x="34965" y="25047"/>
                </a:lnTo>
                <a:lnTo>
                  <a:pt x="35217" y="29585"/>
                </a:lnTo>
                <a:lnTo>
                  <a:pt x="35384" y="34595"/>
                </a:lnTo>
                <a:lnTo>
                  <a:pt x="36487" y="38927"/>
                </a:lnTo>
                <a:lnTo>
                  <a:pt x="38216" y="42807"/>
                </a:lnTo>
                <a:lnTo>
                  <a:pt x="40360" y="46386"/>
                </a:lnTo>
                <a:lnTo>
                  <a:pt x="41789" y="49765"/>
                </a:lnTo>
                <a:lnTo>
                  <a:pt x="42742" y="53010"/>
                </a:lnTo>
                <a:lnTo>
                  <a:pt x="43377" y="56165"/>
                </a:lnTo>
                <a:lnTo>
                  <a:pt x="44794" y="60252"/>
                </a:lnTo>
                <a:lnTo>
                  <a:pt x="46729" y="64962"/>
                </a:lnTo>
                <a:lnTo>
                  <a:pt x="49012" y="70086"/>
                </a:lnTo>
                <a:lnTo>
                  <a:pt x="50534" y="74494"/>
                </a:lnTo>
                <a:lnTo>
                  <a:pt x="51549" y="78425"/>
                </a:lnTo>
                <a:lnTo>
                  <a:pt x="52225" y="82038"/>
                </a:lnTo>
                <a:lnTo>
                  <a:pt x="52676" y="85439"/>
                </a:lnTo>
                <a:lnTo>
                  <a:pt x="52977" y="88698"/>
                </a:lnTo>
                <a:lnTo>
                  <a:pt x="53177" y="91863"/>
                </a:lnTo>
                <a:lnTo>
                  <a:pt x="53400" y="98025"/>
                </a:lnTo>
                <a:lnTo>
                  <a:pt x="53567" y="114278"/>
                </a:lnTo>
                <a:lnTo>
                  <a:pt x="53577" y="123586"/>
                </a:lnTo>
                <a:lnTo>
                  <a:pt x="52585" y="124051"/>
                </a:lnTo>
                <a:lnTo>
                  <a:pt x="50932" y="124361"/>
                </a:lnTo>
                <a:lnTo>
                  <a:pt x="48837" y="124569"/>
                </a:lnTo>
                <a:lnTo>
                  <a:pt x="46449" y="124706"/>
                </a:lnTo>
                <a:lnTo>
                  <a:pt x="37328" y="124946"/>
                </a:lnTo>
                <a:lnTo>
                  <a:pt x="23431" y="124979"/>
                </a:lnTo>
                <a:lnTo>
                  <a:pt x="21574" y="123988"/>
                </a:lnTo>
                <a:lnTo>
                  <a:pt x="20336" y="122335"/>
                </a:lnTo>
                <a:lnTo>
                  <a:pt x="19510" y="120241"/>
                </a:lnTo>
                <a:lnTo>
                  <a:pt x="17967" y="118845"/>
                </a:lnTo>
                <a:lnTo>
                  <a:pt x="15947" y="117914"/>
                </a:lnTo>
                <a:lnTo>
                  <a:pt x="10315" y="116420"/>
                </a:lnTo>
                <a:lnTo>
                  <a:pt x="8861" y="115305"/>
                </a:lnTo>
                <a:lnTo>
                  <a:pt x="6900" y="113570"/>
                </a:lnTo>
                <a:lnTo>
                  <a:pt x="0" y="10712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02" name="SMARTInkAnnotation254"/>
          <p:cNvSpPr/>
          <p:nvPr/>
        </p:nvSpPr>
        <p:spPr bwMode="auto">
          <a:xfrm>
            <a:off x="2920007" y="4956099"/>
            <a:ext cx="89298" cy="107034"/>
          </a:xfrm>
          <a:custGeom>
            <a:avLst/>
            <a:gdLst/>
            <a:ahLst/>
            <a:cxnLst/>
            <a:rect l="0" t="0" r="0" b="0"/>
            <a:pathLst>
              <a:path w="89298" h="107034">
                <a:moveTo>
                  <a:pt x="0" y="35596"/>
                </a:moveTo>
                <a:lnTo>
                  <a:pt x="4741" y="35596"/>
                </a:lnTo>
                <a:lnTo>
                  <a:pt x="6137" y="36588"/>
                </a:lnTo>
                <a:lnTo>
                  <a:pt x="7068" y="38241"/>
                </a:lnTo>
                <a:lnTo>
                  <a:pt x="7689" y="40336"/>
                </a:lnTo>
                <a:lnTo>
                  <a:pt x="9095" y="41733"/>
                </a:lnTo>
                <a:lnTo>
                  <a:pt x="11024" y="42664"/>
                </a:lnTo>
                <a:lnTo>
                  <a:pt x="13303" y="43284"/>
                </a:lnTo>
                <a:lnTo>
                  <a:pt x="15814" y="44690"/>
                </a:lnTo>
                <a:lnTo>
                  <a:pt x="18480" y="46620"/>
                </a:lnTo>
                <a:lnTo>
                  <a:pt x="21249" y="48898"/>
                </a:lnTo>
                <a:lnTo>
                  <a:pt x="24088" y="50417"/>
                </a:lnTo>
                <a:lnTo>
                  <a:pt x="26973" y="51430"/>
                </a:lnTo>
                <a:lnTo>
                  <a:pt x="29888" y="52105"/>
                </a:lnTo>
                <a:lnTo>
                  <a:pt x="31832" y="53547"/>
                </a:lnTo>
                <a:lnTo>
                  <a:pt x="33128" y="55501"/>
                </a:lnTo>
                <a:lnTo>
                  <a:pt x="33991" y="57796"/>
                </a:lnTo>
                <a:lnTo>
                  <a:pt x="35559" y="59326"/>
                </a:lnTo>
                <a:lnTo>
                  <a:pt x="37597" y="60345"/>
                </a:lnTo>
                <a:lnTo>
                  <a:pt x="39948" y="61025"/>
                </a:lnTo>
                <a:lnTo>
                  <a:pt x="42507" y="61478"/>
                </a:lnTo>
                <a:lnTo>
                  <a:pt x="45205" y="61781"/>
                </a:lnTo>
                <a:lnTo>
                  <a:pt x="47996" y="61982"/>
                </a:lnTo>
                <a:lnTo>
                  <a:pt x="50849" y="62116"/>
                </a:lnTo>
                <a:lnTo>
                  <a:pt x="60777" y="62349"/>
                </a:lnTo>
                <a:lnTo>
                  <a:pt x="66735" y="62375"/>
                </a:lnTo>
                <a:lnTo>
                  <a:pt x="68303" y="61386"/>
                </a:lnTo>
                <a:lnTo>
                  <a:pt x="69348" y="59734"/>
                </a:lnTo>
                <a:lnTo>
                  <a:pt x="71025" y="54695"/>
                </a:lnTo>
                <a:lnTo>
                  <a:pt x="72154" y="53290"/>
                </a:lnTo>
                <a:lnTo>
                  <a:pt x="73900" y="51360"/>
                </a:lnTo>
                <a:lnTo>
                  <a:pt x="76056" y="49082"/>
                </a:lnTo>
                <a:lnTo>
                  <a:pt x="77493" y="46571"/>
                </a:lnTo>
                <a:lnTo>
                  <a:pt x="78451" y="43905"/>
                </a:lnTo>
                <a:lnTo>
                  <a:pt x="79090" y="41135"/>
                </a:lnTo>
                <a:lnTo>
                  <a:pt x="79516" y="38296"/>
                </a:lnTo>
                <a:lnTo>
                  <a:pt x="79799" y="35412"/>
                </a:lnTo>
                <a:lnTo>
                  <a:pt x="79989" y="32496"/>
                </a:lnTo>
                <a:lnTo>
                  <a:pt x="79123" y="29561"/>
                </a:lnTo>
                <a:lnTo>
                  <a:pt x="77554" y="26611"/>
                </a:lnTo>
                <a:lnTo>
                  <a:pt x="75515" y="23653"/>
                </a:lnTo>
                <a:lnTo>
                  <a:pt x="74156" y="20689"/>
                </a:lnTo>
                <a:lnTo>
                  <a:pt x="73250" y="17721"/>
                </a:lnTo>
                <a:lnTo>
                  <a:pt x="71796" y="10568"/>
                </a:lnTo>
                <a:lnTo>
                  <a:pt x="71676" y="8989"/>
                </a:lnTo>
                <a:lnTo>
                  <a:pt x="71597" y="6943"/>
                </a:lnTo>
                <a:lnTo>
                  <a:pt x="71544" y="4588"/>
                </a:lnTo>
                <a:lnTo>
                  <a:pt x="70516" y="3018"/>
                </a:lnTo>
                <a:lnTo>
                  <a:pt x="68839" y="1971"/>
                </a:lnTo>
                <a:lnTo>
                  <a:pt x="62879" y="0"/>
                </a:lnTo>
                <a:lnTo>
                  <a:pt x="61763" y="951"/>
                </a:lnTo>
                <a:lnTo>
                  <a:pt x="60027" y="2578"/>
                </a:lnTo>
                <a:lnTo>
                  <a:pt x="54852" y="7576"/>
                </a:lnTo>
                <a:lnTo>
                  <a:pt x="54428" y="8978"/>
                </a:lnTo>
                <a:lnTo>
                  <a:pt x="54144" y="10906"/>
                </a:lnTo>
                <a:lnTo>
                  <a:pt x="53956" y="13182"/>
                </a:lnTo>
                <a:lnTo>
                  <a:pt x="53830" y="15693"/>
                </a:lnTo>
                <a:lnTo>
                  <a:pt x="53690" y="21128"/>
                </a:lnTo>
                <a:lnTo>
                  <a:pt x="53588" y="38609"/>
                </a:lnTo>
                <a:lnTo>
                  <a:pt x="54577" y="41573"/>
                </a:lnTo>
                <a:lnTo>
                  <a:pt x="56228" y="44541"/>
                </a:lnTo>
                <a:lnTo>
                  <a:pt x="58322" y="47513"/>
                </a:lnTo>
                <a:lnTo>
                  <a:pt x="59717" y="51478"/>
                </a:lnTo>
                <a:lnTo>
                  <a:pt x="60647" y="56106"/>
                </a:lnTo>
                <a:lnTo>
                  <a:pt x="61268" y="61176"/>
                </a:lnTo>
                <a:lnTo>
                  <a:pt x="62673" y="65547"/>
                </a:lnTo>
                <a:lnTo>
                  <a:pt x="64603" y="69454"/>
                </a:lnTo>
                <a:lnTo>
                  <a:pt x="70384" y="78425"/>
                </a:lnTo>
                <a:lnTo>
                  <a:pt x="89297" y="10703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03" name="SMARTInkAnnotation255"/>
          <p:cNvSpPr/>
          <p:nvPr/>
        </p:nvSpPr>
        <p:spPr bwMode="auto">
          <a:xfrm>
            <a:off x="3080742" y="4991695"/>
            <a:ext cx="62509" cy="89298"/>
          </a:xfrm>
          <a:custGeom>
            <a:avLst/>
            <a:gdLst/>
            <a:ahLst/>
            <a:cxnLst/>
            <a:rect l="0" t="0" r="0" b="0"/>
            <a:pathLst>
              <a:path w="62509" h="89298">
                <a:moveTo>
                  <a:pt x="0" y="0"/>
                </a:moveTo>
                <a:lnTo>
                  <a:pt x="13302" y="13302"/>
                </a:lnTo>
                <a:lnTo>
                  <a:pt x="14821" y="15814"/>
                </a:lnTo>
                <a:lnTo>
                  <a:pt x="15834" y="18480"/>
                </a:lnTo>
                <a:lnTo>
                  <a:pt x="16509" y="21249"/>
                </a:lnTo>
                <a:lnTo>
                  <a:pt x="17951" y="25080"/>
                </a:lnTo>
                <a:lnTo>
                  <a:pt x="19905" y="29619"/>
                </a:lnTo>
                <a:lnTo>
                  <a:pt x="22199" y="34629"/>
                </a:lnTo>
                <a:lnTo>
                  <a:pt x="24722" y="38960"/>
                </a:lnTo>
                <a:lnTo>
                  <a:pt x="27395" y="42841"/>
                </a:lnTo>
                <a:lnTo>
                  <a:pt x="30169" y="46420"/>
                </a:lnTo>
                <a:lnTo>
                  <a:pt x="33011" y="50791"/>
                </a:lnTo>
                <a:lnTo>
                  <a:pt x="35898" y="55689"/>
                </a:lnTo>
                <a:lnTo>
                  <a:pt x="38815" y="60938"/>
                </a:lnTo>
                <a:lnTo>
                  <a:pt x="42743" y="66422"/>
                </a:lnTo>
                <a:lnTo>
                  <a:pt x="47347" y="72063"/>
                </a:lnTo>
                <a:lnTo>
                  <a:pt x="62508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04" name="SMARTInkAnnotation256"/>
          <p:cNvSpPr/>
          <p:nvPr/>
        </p:nvSpPr>
        <p:spPr bwMode="auto">
          <a:xfrm>
            <a:off x="3053953" y="5009555"/>
            <a:ext cx="151805" cy="241102"/>
          </a:xfrm>
          <a:custGeom>
            <a:avLst/>
            <a:gdLst/>
            <a:ahLst/>
            <a:cxnLst/>
            <a:rect l="0" t="0" r="0" b="0"/>
            <a:pathLst>
              <a:path w="151805" h="241102">
                <a:moveTo>
                  <a:pt x="151804" y="0"/>
                </a:moveTo>
                <a:lnTo>
                  <a:pt x="144116" y="7688"/>
                </a:lnTo>
                <a:lnTo>
                  <a:pt x="143426" y="13669"/>
                </a:lnTo>
                <a:lnTo>
                  <a:pt x="143242" y="18043"/>
                </a:lnTo>
                <a:lnTo>
                  <a:pt x="142128" y="21950"/>
                </a:lnTo>
                <a:lnTo>
                  <a:pt x="138243" y="28938"/>
                </a:lnTo>
                <a:lnTo>
                  <a:pt x="135855" y="35351"/>
                </a:lnTo>
                <a:lnTo>
                  <a:pt x="135219" y="38450"/>
                </a:lnTo>
                <a:lnTo>
                  <a:pt x="131865" y="44539"/>
                </a:lnTo>
                <a:lnTo>
                  <a:pt x="129582" y="47552"/>
                </a:lnTo>
                <a:lnTo>
                  <a:pt x="127068" y="51545"/>
                </a:lnTo>
                <a:lnTo>
                  <a:pt x="124399" y="56191"/>
                </a:lnTo>
                <a:lnTo>
                  <a:pt x="121628" y="61274"/>
                </a:lnTo>
                <a:lnTo>
                  <a:pt x="118788" y="65653"/>
                </a:lnTo>
                <a:lnTo>
                  <a:pt x="115903" y="69565"/>
                </a:lnTo>
                <a:lnTo>
                  <a:pt x="112987" y="73166"/>
                </a:lnTo>
                <a:lnTo>
                  <a:pt x="110051" y="77551"/>
                </a:lnTo>
                <a:lnTo>
                  <a:pt x="107102" y="82458"/>
                </a:lnTo>
                <a:lnTo>
                  <a:pt x="104143" y="87714"/>
                </a:lnTo>
                <a:lnTo>
                  <a:pt x="101179" y="92210"/>
                </a:lnTo>
                <a:lnTo>
                  <a:pt x="98210" y="96200"/>
                </a:lnTo>
                <a:lnTo>
                  <a:pt x="95239" y="99852"/>
                </a:lnTo>
                <a:lnTo>
                  <a:pt x="92266" y="104271"/>
                </a:lnTo>
                <a:lnTo>
                  <a:pt x="89291" y="109201"/>
                </a:lnTo>
                <a:lnTo>
                  <a:pt x="86316" y="114473"/>
                </a:lnTo>
                <a:lnTo>
                  <a:pt x="82349" y="118979"/>
                </a:lnTo>
                <a:lnTo>
                  <a:pt x="77719" y="122976"/>
                </a:lnTo>
                <a:lnTo>
                  <a:pt x="72649" y="126632"/>
                </a:lnTo>
                <a:lnTo>
                  <a:pt x="68276" y="131054"/>
                </a:lnTo>
                <a:lnTo>
                  <a:pt x="64369" y="135987"/>
                </a:lnTo>
                <a:lnTo>
                  <a:pt x="60772" y="141259"/>
                </a:lnTo>
                <a:lnTo>
                  <a:pt x="57382" y="146758"/>
                </a:lnTo>
                <a:lnTo>
                  <a:pt x="54129" y="152409"/>
                </a:lnTo>
                <a:lnTo>
                  <a:pt x="50969" y="158161"/>
                </a:lnTo>
                <a:lnTo>
                  <a:pt x="47870" y="162987"/>
                </a:lnTo>
                <a:lnTo>
                  <a:pt x="44812" y="167198"/>
                </a:lnTo>
                <a:lnTo>
                  <a:pt x="41780" y="170996"/>
                </a:lnTo>
                <a:lnTo>
                  <a:pt x="38767" y="175513"/>
                </a:lnTo>
                <a:lnTo>
                  <a:pt x="35767" y="180509"/>
                </a:lnTo>
                <a:lnTo>
                  <a:pt x="32774" y="185823"/>
                </a:lnTo>
                <a:lnTo>
                  <a:pt x="26803" y="197020"/>
                </a:lnTo>
                <a:lnTo>
                  <a:pt x="23821" y="202784"/>
                </a:lnTo>
                <a:lnTo>
                  <a:pt x="19850" y="209603"/>
                </a:lnTo>
                <a:lnTo>
                  <a:pt x="0" y="24110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05" name="SMARTInkAnnotation257"/>
          <p:cNvSpPr/>
          <p:nvPr/>
        </p:nvSpPr>
        <p:spPr bwMode="auto">
          <a:xfrm>
            <a:off x="2339623" y="5348882"/>
            <a:ext cx="160690" cy="276822"/>
          </a:xfrm>
          <a:custGeom>
            <a:avLst/>
            <a:gdLst/>
            <a:ahLst/>
            <a:cxnLst/>
            <a:rect l="0" t="0" r="0" b="0"/>
            <a:pathLst>
              <a:path w="160690" h="276822">
                <a:moveTo>
                  <a:pt x="116041" y="0"/>
                </a:moveTo>
                <a:lnTo>
                  <a:pt x="108352" y="7689"/>
                </a:lnTo>
                <a:lnTo>
                  <a:pt x="107662" y="11024"/>
                </a:lnTo>
                <a:lnTo>
                  <a:pt x="107478" y="13303"/>
                </a:lnTo>
                <a:lnTo>
                  <a:pt x="106364" y="15814"/>
                </a:lnTo>
                <a:lnTo>
                  <a:pt x="102479" y="21250"/>
                </a:lnTo>
                <a:lnTo>
                  <a:pt x="100055" y="24089"/>
                </a:lnTo>
                <a:lnTo>
                  <a:pt x="97446" y="26974"/>
                </a:lnTo>
                <a:lnTo>
                  <a:pt x="90870" y="33992"/>
                </a:lnTo>
                <a:lnTo>
                  <a:pt x="84990" y="39947"/>
                </a:lnTo>
                <a:lnTo>
                  <a:pt x="82442" y="43499"/>
                </a:lnTo>
                <a:lnTo>
                  <a:pt x="79751" y="47852"/>
                </a:lnTo>
                <a:lnTo>
                  <a:pt x="76965" y="52737"/>
                </a:lnTo>
                <a:lnTo>
                  <a:pt x="73123" y="55994"/>
                </a:lnTo>
                <a:lnTo>
                  <a:pt x="68577" y="58165"/>
                </a:lnTo>
                <a:lnTo>
                  <a:pt x="63562" y="59613"/>
                </a:lnTo>
                <a:lnTo>
                  <a:pt x="59227" y="62563"/>
                </a:lnTo>
                <a:lnTo>
                  <a:pt x="55344" y="66513"/>
                </a:lnTo>
                <a:lnTo>
                  <a:pt x="51764" y="71132"/>
                </a:lnTo>
                <a:lnTo>
                  <a:pt x="48385" y="75202"/>
                </a:lnTo>
                <a:lnTo>
                  <a:pt x="45140" y="78908"/>
                </a:lnTo>
                <a:lnTo>
                  <a:pt x="41984" y="82371"/>
                </a:lnTo>
                <a:lnTo>
                  <a:pt x="35832" y="88865"/>
                </a:lnTo>
                <a:lnTo>
                  <a:pt x="11867" y="113093"/>
                </a:lnTo>
                <a:lnTo>
                  <a:pt x="5910" y="119055"/>
                </a:lnTo>
                <a:lnTo>
                  <a:pt x="3925" y="122035"/>
                </a:lnTo>
                <a:lnTo>
                  <a:pt x="1719" y="127991"/>
                </a:lnTo>
                <a:lnTo>
                  <a:pt x="739" y="133944"/>
                </a:lnTo>
                <a:lnTo>
                  <a:pt x="303" y="139899"/>
                </a:lnTo>
                <a:lnTo>
                  <a:pt x="109" y="145852"/>
                </a:lnTo>
                <a:lnTo>
                  <a:pt x="0" y="159522"/>
                </a:lnTo>
                <a:lnTo>
                  <a:pt x="977" y="163895"/>
                </a:lnTo>
                <a:lnTo>
                  <a:pt x="4708" y="171400"/>
                </a:lnTo>
                <a:lnTo>
                  <a:pt x="9674" y="178043"/>
                </a:lnTo>
                <a:lnTo>
                  <a:pt x="12387" y="181203"/>
                </a:lnTo>
                <a:lnTo>
                  <a:pt x="16181" y="184302"/>
                </a:lnTo>
                <a:lnTo>
                  <a:pt x="20694" y="187360"/>
                </a:lnTo>
                <a:lnTo>
                  <a:pt x="25687" y="190391"/>
                </a:lnTo>
                <a:lnTo>
                  <a:pt x="30008" y="193405"/>
                </a:lnTo>
                <a:lnTo>
                  <a:pt x="33881" y="196405"/>
                </a:lnTo>
                <a:lnTo>
                  <a:pt x="37455" y="199398"/>
                </a:lnTo>
                <a:lnTo>
                  <a:pt x="41822" y="203377"/>
                </a:lnTo>
                <a:lnTo>
                  <a:pt x="51966" y="213091"/>
                </a:lnTo>
                <a:lnTo>
                  <a:pt x="57449" y="217467"/>
                </a:lnTo>
                <a:lnTo>
                  <a:pt x="63089" y="221376"/>
                </a:lnTo>
                <a:lnTo>
                  <a:pt x="68833" y="224975"/>
                </a:lnTo>
                <a:lnTo>
                  <a:pt x="73655" y="228366"/>
                </a:lnTo>
                <a:lnTo>
                  <a:pt x="77861" y="231620"/>
                </a:lnTo>
                <a:lnTo>
                  <a:pt x="81658" y="234780"/>
                </a:lnTo>
                <a:lnTo>
                  <a:pt x="85181" y="237880"/>
                </a:lnTo>
                <a:lnTo>
                  <a:pt x="91742" y="243969"/>
                </a:lnTo>
                <a:lnTo>
                  <a:pt x="95872" y="246982"/>
                </a:lnTo>
                <a:lnTo>
                  <a:pt x="100611" y="249983"/>
                </a:lnTo>
                <a:lnTo>
                  <a:pt x="105754" y="252976"/>
                </a:lnTo>
                <a:lnTo>
                  <a:pt x="110175" y="254971"/>
                </a:lnTo>
                <a:lnTo>
                  <a:pt x="114114" y="256301"/>
                </a:lnTo>
                <a:lnTo>
                  <a:pt x="117733" y="257188"/>
                </a:lnTo>
                <a:lnTo>
                  <a:pt x="121138" y="258771"/>
                </a:lnTo>
                <a:lnTo>
                  <a:pt x="124400" y="260819"/>
                </a:lnTo>
                <a:lnTo>
                  <a:pt x="127567" y="263176"/>
                </a:lnTo>
                <a:lnTo>
                  <a:pt x="130670" y="264748"/>
                </a:lnTo>
                <a:lnTo>
                  <a:pt x="133731" y="265796"/>
                </a:lnTo>
                <a:lnTo>
                  <a:pt x="136764" y="266494"/>
                </a:lnTo>
                <a:lnTo>
                  <a:pt x="140770" y="267952"/>
                </a:lnTo>
                <a:lnTo>
                  <a:pt x="145425" y="269916"/>
                </a:lnTo>
                <a:lnTo>
                  <a:pt x="160689" y="27682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06" name="SMARTInkAnnotation258"/>
          <p:cNvSpPr/>
          <p:nvPr/>
        </p:nvSpPr>
        <p:spPr bwMode="auto">
          <a:xfrm>
            <a:off x="2563234" y="5482828"/>
            <a:ext cx="88480" cy="160689"/>
          </a:xfrm>
          <a:custGeom>
            <a:avLst/>
            <a:gdLst/>
            <a:ahLst/>
            <a:cxnLst/>
            <a:rect l="0" t="0" r="0" b="0"/>
            <a:pathLst>
              <a:path w="88480" h="160689">
                <a:moveTo>
                  <a:pt x="71023" y="35718"/>
                </a:moveTo>
                <a:lnTo>
                  <a:pt x="63335" y="35718"/>
                </a:lnTo>
                <a:lnTo>
                  <a:pt x="61929" y="36710"/>
                </a:lnTo>
                <a:lnTo>
                  <a:pt x="60000" y="38364"/>
                </a:lnTo>
                <a:lnTo>
                  <a:pt x="57721" y="40459"/>
                </a:lnTo>
                <a:lnTo>
                  <a:pt x="54218" y="41856"/>
                </a:lnTo>
                <a:lnTo>
                  <a:pt x="49898" y="42787"/>
                </a:lnTo>
                <a:lnTo>
                  <a:pt x="45033" y="43407"/>
                </a:lnTo>
                <a:lnTo>
                  <a:pt x="40798" y="44813"/>
                </a:lnTo>
                <a:lnTo>
                  <a:pt x="36983" y="46743"/>
                </a:lnTo>
                <a:lnTo>
                  <a:pt x="33447" y="49021"/>
                </a:lnTo>
                <a:lnTo>
                  <a:pt x="30097" y="51533"/>
                </a:lnTo>
                <a:lnTo>
                  <a:pt x="26872" y="54199"/>
                </a:lnTo>
                <a:lnTo>
                  <a:pt x="23730" y="56968"/>
                </a:lnTo>
                <a:lnTo>
                  <a:pt x="17592" y="62692"/>
                </a:lnTo>
                <a:lnTo>
                  <a:pt x="14567" y="65607"/>
                </a:lnTo>
                <a:lnTo>
                  <a:pt x="12550" y="68543"/>
                </a:lnTo>
                <a:lnTo>
                  <a:pt x="11205" y="71492"/>
                </a:lnTo>
                <a:lnTo>
                  <a:pt x="10308" y="74450"/>
                </a:lnTo>
                <a:lnTo>
                  <a:pt x="8718" y="77414"/>
                </a:lnTo>
                <a:lnTo>
                  <a:pt x="6666" y="80383"/>
                </a:lnTo>
                <a:lnTo>
                  <a:pt x="4306" y="83355"/>
                </a:lnTo>
                <a:lnTo>
                  <a:pt x="2733" y="86327"/>
                </a:lnTo>
                <a:lnTo>
                  <a:pt x="1684" y="89302"/>
                </a:lnTo>
                <a:lnTo>
                  <a:pt x="984" y="92277"/>
                </a:lnTo>
                <a:lnTo>
                  <a:pt x="518" y="95252"/>
                </a:lnTo>
                <a:lnTo>
                  <a:pt x="207" y="98228"/>
                </a:lnTo>
                <a:lnTo>
                  <a:pt x="0" y="101204"/>
                </a:lnTo>
                <a:lnTo>
                  <a:pt x="854" y="105172"/>
                </a:lnTo>
                <a:lnTo>
                  <a:pt x="2416" y="109802"/>
                </a:lnTo>
                <a:lnTo>
                  <a:pt x="4449" y="114873"/>
                </a:lnTo>
                <a:lnTo>
                  <a:pt x="5804" y="119247"/>
                </a:lnTo>
                <a:lnTo>
                  <a:pt x="6708" y="123154"/>
                </a:lnTo>
                <a:lnTo>
                  <a:pt x="7311" y="126751"/>
                </a:lnTo>
                <a:lnTo>
                  <a:pt x="8704" y="130141"/>
                </a:lnTo>
                <a:lnTo>
                  <a:pt x="10626" y="133394"/>
                </a:lnTo>
                <a:lnTo>
                  <a:pt x="12899" y="136554"/>
                </a:lnTo>
                <a:lnTo>
                  <a:pt x="14414" y="139654"/>
                </a:lnTo>
                <a:lnTo>
                  <a:pt x="15425" y="142711"/>
                </a:lnTo>
                <a:lnTo>
                  <a:pt x="16098" y="145743"/>
                </a:lnTo>
                <a:lnTo>
                  <a:pt x="17539" y="148756"/>
                </a:lnTo>
                <a:lnTo>
                  <a:pt x="19492" y="151756"/>
                </a:lnTo>
                <a:lnTo>
                  <a:pt x="21787" y="154749"/>
                </a:lnTo>
                <a:lnTo>
                  <a:pt x="24308" y="156744"/>
                </a:lnTo>
                <a:lnTo>
                  <a:pt x="26981" y="158074"/>
                </a:lnTo>
                <a:lnTo>
                  <a:pt x="29756" y="158961"/>
                </a:lnTo>
                <a:lnTo>
                  <a:pt x="32598" y="159552"/>
                </a:lnTo>
                <a:lnTo>
                  <a:pt x="35484" y="159946"/>
                </a:lnTo>
                <a:lnTo>
                  <a:pt x="38401" y="160209"/>
                </a:lnTo>
                <a:lnTo>
                  <a:pt x="41338" y="160384"/>
                </a:lnTo>
                <a:lnTo>
                  <a:pt x="47246" y="160579"/>
                </a:lnTo>
                <a:lnTo>
                  <a:pt x="56151" y="160688"/>
                </a:lnTo>
                <a:lnTo>
                  <a:pt x="59124" y="159712"/>
                </a:lnTo>
                <a:lnTo>
                  <a:pt x="62098" y="158068"/>
                </a:lnTo>
                <a:lnTo>
                  <a:pt x="65073" y="155980"/>
                </a:lnTo>
                <a:lnTo>
                  <a:pt x="67057" y="153596"/>
                </a:lnTo>
                <a:lnTo>
                  <a:pt x="68379" y="151014"/>
                </a:lnTo>
                <a:lnTo>
                  <a:pt x="69261" y="148301"/>
                </a:lnTo>
                <a:lnTo>
                  <a:pt x="70840" y="145500"/>
                </a:lnTo>
                <a:lnTo>
                  <a:pt x="72886" y="142641"/>
                </a:lnTo>
                <a:lnTo>
                  <a:pt x="75241" y="139742"/>
                </a:lnTo>
                <a:lnTo>
                  <a:pt x="76812" y="136818"/>
                </a:lnTo>
                <a:lnTo>
                  <a:pt x="77859" y="133876"/>
                </a:lnTo>
                <a:lnTo>
                  <a:pt x="78557" y="130923"/>
                </a:lnTo>
                <a:lnTo>
                  <a:pt x="80015" y="126969"/>
                </a:lnTo>
                <a:lnTo>
                  <a:pt x="81978" y="122349"/>
                </a:lnTo>
                <a:lnTo>
                  <a:pt x="84280" y="117285"/>
                </a:lnTo>
                <a:lnTo>
                  <a:pt x="85814" y="112917"/>
                </a:lnTo>
                <a:lnTo>
                  <a:pt x="86837" y="109012"/>
                </a:lnTo>
                <a:lnTo>
                  <a:pt x="87519" y="105417"/>
                </a:lnTo>
                <a:lnTo>
                  <a:pt x="87974" y="101035"/>
                </a:lnTo>
                <a:lnTo>
                  <a:pt x="88277" y="96131"/>
                </a:lnTo>
                <a:lnTo>
                  <a:pt x="88479" y="90876"/>
                </a:lnTo>
                <a:lnTo>
                  <a:pt x="87622" y="86381"/>
                </a:lnTo>
                <a:lnTo>
                  <a:pt x="86057" y="82392"/>
                </a:lnTo>
                <a:lnTo>
                  <a:pt x="84023" y="78741"/>
                </a:lnTo>
                <a:lnTo>
                  <a:pt x="82666" y="75314"/>
                </a:lnTo>
                <a:lnTo>
                  <a:pt x="81762" y="72037"/>
                </a:lnTo>
                <a:lnTo>
                  <a:pt x="81159" y="68861"/>
                </a:lnTo>
                <a:lnTo>
                  <a:pt x="79765" y="64758"/>
                </a:lnTo>
                <a:lnTo>
                  <a:pt x="77843" y="60040"/>
                </a:lnTo>
                <a:lnTo>
                  <a:pt x="75570" y="54909"/>
                </a:lnTo>
                <a:lnTo>
                  <a:pt x="74055" y="50497"/>
                </a:lnTo>
                <a:lnTo>
                  <a:pt x="73044" y="46563"/>
                </a:lnTo>
                <a:lnTo>
                  <a:pt x="72370" y="42948"/>
                </a:lnTo>
                <a:lnTo>
                  <a:pt x="70929" y="39546"/>
                </a:lnTo>
                <a:lnTo>
                  <a:pt x="68976" y="36286"/>
                </a:lnTo>
                <a:lnTo>
                  <a:pt x="66682" y="33120"/>
                </a:lnTo>
                <a:lnTo>
                  <a:pt x="65153" y="30018"/>
                </a:lnTo>
                <a:lnTo>
                  <a:pt x="64133" y="26957"/>
                </a:lnTo>
                <a:lnTo>
                  <a:pt x="63453" y="23924"/>
                </a:lnTo>
                <a:lnTo>
                  <a:pt x="62008" y="19918"/>
                </a:lnTo>
                <a:lnTo>
                  <a:pt x="60052" y="15263"/>
                </a:lnTo>
                <a:lnTo>
                  <a:pt x="5316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07" name="SMARTInkAnnotation259"/>
          <p:cNvSpPr/>
          <p:nvPr/>
        </p:nvSpPr>
        <p:spPr bwMode="auto">
          <a:xfrm>
            <a:off x="2705696" y="5429250"/>
            <a:ext cx="107155" cy="276821"/>
          </a:xfrm>
          <a:custGeom>
            <a:avLst/>
            <a:gdLst/>
            <a:ahLst/>
            <a:cxnLst/>
            <a:rect l="0" t="0" r="0" b="0"/>
            <a:pathLst>
              <a:path w="107155" h="276821">
                <a:moveTo>
                  <a:pt x="89296" y="0"/>
                </a:moveTo>
                <a:lnTo>
                  <a:pt x="89296" y="7689"/>
                </a:lnTo>
                <a:lnTo>
                  <a:pt x="86650" y="13669"/>
                </a:lnTo>
                <a:lnTo>
                  <a:pt x="84555" y="18043"/>
                </a:lnTo>
                <a:lnTo>
                  <a:pt x="82228" y="25548"/>
                </a:lnTo>
                <a:lnTo>
                  <a:pt x="80201" y="33182"/>
                </a:lnTo>
                <a:lnTo>
                  <a:pt x="78272" y="37997"/>
                </a:lnTo>
                <a:lnTo>
                  <a:pt x="75993" y="43190"/>
                </a:lnTo>
                <a:lnTo>
                  <a:pt x="73482" y="47644"/>
                </a:lnTo>
                <a:lnTo>
                  <a:pt x="70816" y="51607"/>
                </a:lnTo>
                <a:lnTo>
                  <a:pt x="68046" y="55240"/>
                </a:lnTo>
                <a:lnTo>
                  <a:pt x="65208" y="60639"/>
                </a:lnTo>
                <a:lnTo>
                  <a:pt x="62323" y="67215"/>
                </a:lnTo>
                <a:lnTo>
                  <a:pt x="59407" y="74576"/>
                </a:lnTo>
                <a:lnTo>
                  <a:pt x="56472" y="80474"/>
                </a:lnTo>
                <a:lnTo>
                  <a:pt x="53522" y="85399"/>
                </a:lnTo>
                <a:lnTo>
                  <a:pt x="50564" y="89675"/>
                </a:lnTo>
                <a:lnTo>
                  <a:pt x="46607" y="94510"/>
                </a:lnTo>
                <a:lnTo>
                  <a:pt x="41985" y="99717"/>
                </a:lnTo>
                <a:lnTo>
                  <a:pt x="36919" y="105174"/>
                </a:lnTo>
                <a:lnTo>
                  <a:pt x="33543" y="110795"/>
                </a:lnTo>
                <a:lnTo>
                  <a:pt x="31291" y="116528"/>
                </a:lnTo>
                <a:lnTo>
                  <a:pt x="29790" y="122334"/>
                </a:lnTo>
                <a:lnTo>
                  <a:pt x="27797" y="127196"/>
                </a:lnTo>
                <a:lnTo>
                  <a:pt x="25476" y="131430"/>
                </a:lnTo>
                <a:lnTo>
                  <a:pt x="22937" y="135245"/>
                </a:lnTo>
                <a:lnTo>
                  <a:pt x="20252" y="139772"/>
                </a:lnTo>
                <a:lnTo>
                  <a:pt x="17469" y="144775"/>
                </a:lnTo>
                <a:lnTo>
                  <a:pt x="14623" y="150094"/>
                </a:lnTo>
                <a:lnTo>
                  <a:pt x="12725" y="155625"/>
                </a:lnTo>
                <a:lnTo>
                  <a:pt x="11459" y="161297"/>
                </a:lnTo>
                <a:lnTo>
                  <a:pt x="10616" y="167062"/>
                </a:lnTo>
                <a:lnTo>
                  <a:pt x="9061" y="171898"/>
                </a:lnTo>
                <a:lnTo>
                  <a:pt x="7032" y="176114"/>
                </a:lnTo>
                <a:lnTo>
                  <a:pt x="4688" y="179917"/>
                </a:lnTo>
                <a:lnTo>
                  <a:pt x="2083" y="186788"/>
                </a:lnTo>
                <a:lnTo>
                  <a:pt x="925" y="193150"/>
                </a:lnTo>
                <a:lnTo>
                  <a:pt x="411" y="199284"/>
                </a:lnTo>
                <a:lnTo>
                  <a:pt x="182" y="205318"/>
                </a:lnTo>
                <a:lnTo>
                  <a:pt x="53" y="214293"/>
                </a:lnTo>
                <a:lnTo>
                  <a:pt x="0" y="223087"/>
                </a:lnTo>
                <a:lnTo>
                  <a:pt x="2645" y="223173"/>
                </a:lnTo>
                <a:lnTo>
                  <a:pt x="12428" y="223228"/>
                </a:lnTo>
                <a:lnTo>
                  <a:pt x="15230" y="222241"/>
                </a:lnTo>
                <a:lnTo>
                  <a:pt x="18091" y="220590"/>
                </a:lnTo>
                <a:lnTo>
                  <a:pt x="20990" y="218497"/>
                </a:lnTo>
                <a:lnTo>
                  <a:pt x="23914" y="216110"/>
                </a:lnTo>
                <a:lnTo>
                  <a:pt x="26856" y="213526"/>
                </a:lnTo>
                <a:lnTo>
                  <a:pt x="29810" y="210811"/>
                </a:lnTo>
                <a:lnTo>
                  <a:pt x="35738" y="205149"/>
                </a:lnTo>
                <a:lnTo>
                  <a:pt x="38707" y="202251"/>
                </a:lnTo>
                <a:lnTo>
                  <a:pt x="42672" y="199326"/>
                </a:lnTo>
                <a:lnTo>
                  <a:pt x="47299" y="196384"/>
                </a:lnTo>
                <a:lnTo>
                  <a:pt x="52368" y="193430"/>
                </a:lnTo>
                <a:lnTo>
                  <a:pt x="56740" y="190469"/>
                </a:lnTo>
                <a:lnTo>
                  <a:pt x="60646" y="187503"/>
                </a:lnTo>
                <a:lnTo>
                  <a:pt x="64243" y="184533"/>
                </a:lnTo>
                <a:lnTo>
                  <a:pt x="67633" y="181561"/>
                </a:lnTo>
                <a:lnTo>
                  <a:pt x="70885" y="178587"/>
                </a:lnTo>
                <a:lnTo>
                  <a:pt x="74046" y="175613"/>
                </a:lnTo>
                <a:lnTo>
                  <a:pt x="77144" y="173630"/>
                </a:lnTo>
                <a:lnTo>
                  <a:pt x="80203" y="172308"/>
                </a:lnTo>
                <a:lnTo>
                  <a:pt x="83233" y="171426"/>
                </a:lnTo>
                <a:lnTo>
                  <a:pt x="86246" y="169846"/>
                </a:lnTo>
                <a:lnTo>
                  <a:pt x="89247" y="167801"/>
                </a:lnTo>
                <a:lnTo>
                  <a:pt x="96452" y="162130"/>
                </a:lnTo>
                <a:lnTo>
                  <a:pt x="98035" y="161664"/>
                </a:lnTo>
                <a:lnTo>
                  <a:pt x="100083" y="161355"/>
                </a:lnTo>
                <a:lnTo>
                  <a:pt x="106741" y="160771"/>
                </a:lnTo>
                <a:lnTo>
                  <a:pt x="107119" y="168426"/>
                </a:lnTo>
                <a:lnTo>
                  <a:pt x="107154" y="190622"/>
                </a:lnTo>
                <a:lnTo>
                  <a:pt x="106162" y="193558"/>
                </a:lnTo>
                <a:lnTo>
                  <a:pt x="104509" y="196507"/>
                </a:lnTo>
                <a:lnTo>
                  <a:pt x="102414" y="199466"/>
                </a:lnTo>
                <a:lnTo>
                  <a:pt x="100087" y="205398"/>
                </a:lnTo>
                <a:lnTo>
                  <a:pt x="99052" y="212335"/>
                </a:lnTo>
                <a:lnTo>
                  <a:pt x="98777" y="216963"/>
                </a:lnTo>
                <a:lnTo>
                  <a:pt x="98593" y="222032"/>
                </a:lnTo>
                <a:lnTo>
                  <a:pt x="97478" y="226404"/>
                </a:lnTo>
                <a:lnTo>
                  <a:pt x="95743" y="230311"/>
                </a:lnTo>
                <a:lnTo>
                  <a:pt x="93593" y="233908"/>
                </a:lnTo>
                <a:lnTo>
                  <a:pt x="91206" y="240550"/>
                </a:lnTo>
                <a:lnTo>
                  <a:pt x="90569" y="243710"/>
                </a:lnTo>
                <a:lnTo>
                  <a:pt x="91136" y="248794"/>
                </a:lnTo>
                <a:lnTo>
                  <a:pt x="92507" y="255159"/>
                </a:lnTo>
                <a:lnTo>
                  <a:pt x="98225" y="27682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08" name="SMARTInkAnnotation260"/>
          <p:cNvSpPr/>
          <p:nvPr/>
        </p:nvSpPr>
        <p:spPr bwMode="auto">
          <a:xfrm>
            <a:off x="2848616" y="5620558"/>
            <a:ext cx="98181" cy="112302"/>
          </a:xfrm>
          <a:custGeom>
            <a:avLst/>
            <a:gdLst/>
            <a:ahLst/>
            <a:cxnLst/>
            <a:rect l="0" t="0" r="0" b="0"/>
            <a:pathLst>
              <a:path w="98181" h="112302">
                <a:moveTo>
                  <a:pt x="98180" y="5145"/>
                </a:moveTo>
                <a:lnTo>
                  <a:pt x="89618" y="5145"/>
                </a:lnTo>
                <a:lnTo>
                  <a:pt x="86768" y="2499"/>
                </a:lnTo>
                <a:lnTo>
                  <a:pt x="84619" y="405"/>
                </a:lnTo>
                <a:lnTo>
                  <a:pt x="82194" y="0"/>
                </a:lnTo>
                <a:lnTo>
                  <a:pt x="79585" y="723"/>
                </a:lnTo>
                <a:lnTo>
                  <a:pt x="76854" y="2197"/>
                </a:lnTo>
                <a:lnTo>
                  <a:pt x="73048" y="3180"/>
                </a:lnTo>
                <a:lnTo>
                  <a:pt x="68528" y="3834"/>
                </a:lnTo>
                <a:lnTo>
                  <a:pt x="63529" y="4272"/>
                </a:lnTo>
                <a:lnTo>
                  <a:pt x="59204" y="4562"/>
                </a:lnTo>
                <a:lnTo>
                  <a:pt x="51753" y="4886"/>
                </a:lnTo>
                <a:lnTo>
                  <a:pt x="48378" y="5964"/>
                </a:lnTo>
                <a:lnTo>
                  <a:pt x="45135" y="7675"/>
                </a:lnTo>
                <a:lnTo>
                  <a:pt x="41981" y="9809"/>
                </a:lnTo>
                <a:lnTo>
                  <a:pt x="38886" y="11230"/>
                </a:lnTo>
                <a:lnTo>
                  <a:pt x="35831" y="12179"/>
                </a:lnTo>
                <a:lnTo>
                  <a:pt x="32801" y="12810"/>
                </a:lnTo>
                <a:lnTo>
                  <a:pt x="29789" y="14224"/>
                </a:lnTo>
                <a:lnTo>
                  <a:pt x="26790" y="16158"/>
                </a:lnTo>
                <a:lnTo>
                  <a:pt x="23797" y="18441"/>
                </a:lnTo>
                <a:lnTo>
                  <a:pt x="20811" y="20954"/>
                </a:lnTo>
                <a:lnTo>
                  <a:pt x="17827" y="23622"/>
                </a:lnTo>
                <a:lnTo>
                  <a:pt x="14846" y="26392"/>
                </a:lnTo>
                <a:lnTo>
                  <a:pt x="11866" y="28240"/>
                </a:lnTo>
                <a:lnTo>
                  <a:pt x="8888" y="29471"/>
                </a:lnTo>
                <a:lnTo>
                  <a:pt x="5910" y="30292"/>
                </a:lnTo>
                <a:lnTo>
                  <a:pt x="3924" y="31831"/>
                </a:lnTo>
                <a:lnTo>
                  <a:pt x="2601" y="33850"/>
                </a:lnTo>
                <a:lnTo>
                  <a:pt x="1718" y="36188"/>
                </a:lnTo>
                <a:lnTo>
                  <a:pt x="1130" y="38738"/>
                </a:lnTo>
                <a:lnTo>
                  <a:pt x="738" y="41431"/>
                </a:lnTo>
                <a:lnTo>
                  <a:pt x="477" y="44219"/>
                </a:lnTo>
                <a:lnTo>
                  <a:pt x="302" y="47069"/>
                </a:lnTo>
                <a:lnTo>
                  <a:pt x="0" y="56992"/>
                </a:lnTo>
                <a:lnTo>
                  <a:pt x="977" y="58561"/>
                </a:lnTo>
                <a:lnTo>
                  <a:pt x="2620" y="60599"/>
                </a:lnTo>
                <a:lnTo>
                  <a:pt x="7646" y="66259"/>
                </a:lnTo>
                <a:lnTo>
                  <a:pt x="13257" y="71980"/>
                </a:lnTo>
                <a:lnTo>
                  <a:pt x="14776" y="72522"/>
                </a:lnTo>
                <a:lnTo>
                  <a:pt x="15789" y="71891"/>
                </a:lnTo>
                <a:lnTo>
                  <a:pt x="16463" y="70478"/>
                </a:lnTo>
                <a:lnTo>
                  <a:pt x="17906" y="69536"/>
                </a:lnTo>
                <a:lnTo>
                  <a:pt x="19859" y="68908"/>
                </a:lnTo>
                <a:lnTo>
                  <a:pt x="22154" y="68490"/>
                </a:lnTo>
                <a:lnTo>
                  <a:pt x="24676" y="68211"/>
                </a:lnTo>
                <a:lnTo>
                  <a:pt x="27349" y="68025"/>
                </a:lnTo>
                <a:lnTo>
                  <a:pt x="30123" y="67900"/>
                </a:lnTo>
                <a:lnTo>
                  <a:pt x="35852" y="67763"/>
                </a:lnTo>
                <a:lnTo>
                  <a:pt x="38769" y="67726"/>
                </a:lnTo>
                <a:lnTo>
                  <a:pt x="41706" y="66709"/>
                </a:lnTo>
                <a:lnTo>
                  <a:pt x="44656" y="65039"/>
                </a:lnTo>
                <a:lnTo>
                  <a:pt x="47614" y="62933"/>
                </a:lnTo>
                <a:lnTo>
                  <a:pt x="50579" y="60538"/>
                </a:lnTo>
                <a:lnTo>
                  <a:pt x="53548" y="57949"/>
                </a:lnTo>
                <a:lnTo>
                  <a:pt x="56519" y="55230"/>
                </a:lnTo>
                <a:lnTo>
                  <a:pt x="60484" y="52426"/>
                </a:lnTo>
                <a:lnTo>
                  <a:pt x="65112" y="49564"/>
                </a:lnTo>
                <a:lnTo>
                  <a:pt x="70182" y="46663"/>
                </a:lnTo>
                <a:lnTo>
                  <a:pt x="74554" y="44730"/>
                </a:lnTo>
                <a:lnTo>
                  <a:pt x="78460" y="43441"/>
                </a:lnTo>
                <a:lnTo>
                  <a:pt x="87119" y="41373"/>
                </a:lnTo>
                <a:lnTo>
                  <a:pt x="88822" y="40211"/>
                </a:lnTo>
                <a:lnTo>
                  <a:pt x="90949" y="38444"/>
                </a:lnTo>
                <a:lnTo>
                  <a:pt x="98143" y="31967"/>
                </a:lnTo>
                <a:lnTo>
                  <a:pt x="98177" y="39625"/>
                </a:lnTo>
                <a:lnTo>
                  <a:pt x="95533" y="42959"/>
                </a:lnTo>
                <a:lnTo>
                  <a:pt x="93439" y="45237"/>
                </a:lnTo>
                <a:lnTo>
                  <a:pt x="92043" y="47748"/>
                </a:lnTo>
                <a:lnTo>
                  <a:pt x="91112" y="50414"/>
                </a:lnTo>
                <a:lnTo>
                  <a:pt x="90491" y="53183"/>
                </a:lnTo>
                <a:lnTo>
                  <a:pt x="89086" y="55030"/>
                </a:lnTo>
                <a:lnTo>
                  <a:pt x="87156" y="56261"/>
                </a:lnTo>
                <a:lnTo>
                  <a:pt x="84878" y="57081"/>
                </a:lnTo>
                <a:lnTo>
                  <a:pt x="83359" y="58621"/>
                </a:lnTo>
                <a:lnTo>
                  <a:pt x="82346" y="60639"/>
                </a:lnTo>
                <a:lnTo>
                  <a:pt x="81671" y="62977"/>
                </a:lnTo>
                <a:lnTo>
                  <a:pt x="80229" y="65528"/>
                </a:lnTo>
                <a:lnTo>
                  <a:pt x="78275" y="68220"/>
                </a:lnTo>
                <a:lnTo>
                  <a:pt x="75981" y="71008"/>
                </a:lnTo>
                <a:lnTo>
                  <a:pt x="74451" y="73858"/>
                </a:lnTo>
                <a:lnTo>
                  <a:pt x="73431" y="76750"/>
                </a:lnTo>
                <a:lnTo>
                  <a:pt x="72751" y="79671"/>
                </a:lnTo>
                <a:lnTo>
                  <a:pt x="72297" y="82610"/>
                </a:lnTo>
                <a:lnTo>
                  <a:pt x="71996" y="85562"/>
                </a:lnTo>
                <a:lnTo>
                  <a:pt x="71511" y="92688"/>
                </a:lnTo>
                <a:lnTo>
                  <a:pt x="71391" y="11230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09" name="SMARTInkAnnotation261"/>
          <p:cNvSpPr/>
          <p:nvPr/>
        </p:nvSpPr>
        <p:spPr bwMode="auto">
          <a:xfrm>
            <a:off x="2955759" y="5679281"/>
            <a:ext cx="133913" cy="142877"/>
          </a:xfrm>
          <a:custGeom>
            <a:avLst/>
            <a:gdLst/>
            <a:ahLst/>
            <a:cxnLst/>
            <a:rect l="0" t="0" r="0" b="0"/>
            <a:pathLst>
              <a:path w="133913" h="142877">
                <a:moveTo>
                  <a:pt x="53545" y="0"/>
                </a:moveTo>
                <a:lnTo>
                  <a:pt x="45857" y="7688"/>
                </a:lnTo>
                <a:lnTo>
                  <a:pt x="44450" y="10086"/>
                </a:lnTo>
                <a:lnTo>
                  <a:pt x="37036" y="24197"/>
                </a:lnTo>
                <a:lnTo>
                  <a:pt x="33640" y="28283"/>
                </a:lnTo>
                <a:lnTo>
                  <a:pt x="31345" y="30761"/>
                </a:lnTo>
                <a:lnTo>
                  <a:pt x="23375" y="38990"/>
                </a:lnTo>
                <a:lnTo>
                  <a:pt x="10625" y="51840"/>
                </a:lnTo>
                <a:lnTo>
                  <a:pt x="10049" y="53412"/>
                </a:lnTo>
                <a:lnTo>
                  <a:pt x="9409" y="57804"/>
                </a:lnTo>
                <a:lnTo>
                  <a:pt x="8246" y="59372"/>
                </a:lnTo>
                <a:lnTo>
                  <a:pt x="6478" y="60417"/>
                </a:lnTo>
                <a:lnTo>
                  <a:pt x="4308" y="61113"/>
                </a:lnTo>
                <a:lnTo>
                  <a:pt x="2861" y="62571"/>
                </a:lnTo>
                <a:lnTo>
                  <a:pt x="1896" y="64534"/>
                </a:lnTo>
                <a:lnTo>
                  <a:pt x="0" y="71317"/>
                </a:lnTo>
                <a:lnTo>
                  <a:pt x="2628" y="71384"/>
                </a:lnTo>
                <a:lnTo>
                  <a:pt x="7658" y="71426"/>
                </a:lnTo>
                <a:lnTo>
                  <a:pt x="10992" y="68787"/>
                </a:lnTo>
                <a:lnTo>
                  <a:pt x="13270" y="66694"/>
                </a:lnTo>
                <a:lnTo>
                  <a:pt x="15781" y="65298"/>
                </a:lnTo>
                <a:lnTo>
                  <a:pt x="18447" y="64368"/>
                </a:lnTo>
                <a:lnTo>
                  <a:pt x="21217" y="63748"/>
                </a:lnTo>
                <a:lnTo>
                  <a:pt x="24056" y="62343"/>
                </a:lnTo>
                <a:lnTo>
                  <a:pt x="26940" y="60413"/>
                </a:lnTo>
                <a:lnTo>
                  <a:pt x="29855" y="58135"/>
                </a:lnTo>
                <a:lnTo>
                  <a:pt x="32791" y="55624"/>
                </a:lnTo>
                <a:lnTo>
                  <a:pt x="35740" y="52957"/>
                </a:lnTo>
                <a:lnTo>
                  <a:pt x="38699" y="50188"/>
                </a:lnTo>
                <a:lnTo>
                  <a:pt x="42655" y="47349"/>
                </a:lnTo>
                <a:lnTo>
                  <a:pt x="47277" y="44464"/>
                </a:lnTo>
                <a:lnTo>
                  <a:pt x="52343" y="41549"/>
                </a:lnTo>
                <a:lnTo>
                  <a:pt x="56713" y="38613"/>
                </a:lnTo>
                <a:lnTo>
                  <a:pt x="60618" y="35664"/>
                </a:lnTo>
                <a:lnTo>
                  <a:pt x="64213" y="32706"/>
                </a:lnTo>
                <a:lnTo>
                  <a:pt x="68594" y="30733"/>
                </a:lnTo>
                <a:lnTo>
                  <a:pt x="73500" y="29419"/>
                </a:lnTo>
                <a:lnTo>
                  <a:pt x="78755" y="28542"/>
                </a:lnTo>
                <a:lnTo>
                  <a:pt x="83250" y="26966"/>
                </a:lnTo>
                <a:lnTo>
                  <a:pt x="87239" y="24922"/>
                </a:lnTo>
                <a:lnTo>
                  <a:pt x="90890" y="22568"/>
                </a:lnTo>
                <a:lnTo>
                  <a:pt x="94317" y="20998"/>
                </a:lnTo>
                <a:lnTo>
                  <a:pt x="97593" y="19952"/>
                </a:lnTo>
                <a:lnTo>
                  <a:pt x="100770" y="19254"/>
                </a:lnTo>
                <a:lnTo>
                  <a:pt x="103880" y="17797"/>
                </a:lnTo>
                <a:lnTo>
                  <a:pt x="106945" y="15834"/>
                </a:lnTo>
                <a:lnTo>
                  <a:pt x="109981" y="13532"/>
                </a:lnTo>
                <a:lnTo>
                  <a:pt x="112997" y="11998"/>
                </a:lnTo>
                <a:lnTo>
                  <a:pt x="116000" y="10975"/>
                </a:lnTo>
                <a:lnTo>
                  <a:pt x="118994" y="10294"/>
                </a:lnTo>
                <a:lnTo>
                  <a:pt x="120990" y="10831"/>
                </a:lnTo>
                <a:lnTo>
                  <a:pt x="122321" y="12182"/>
                </a:lnTo>
                <a:lnTo>
                  <a:pt x="124457" y="16738"/>
                </a:lnTo>
                <a:lnTo>
                  <a:pt x="127395" y="20007"/>
                </a:lnTo>
                <a:lnTo>
                  <a:pt x="129567" y="22267"/>
                </a:lnTo>
                <a:lnTo>
                  <a:pt x="131015" y="24767"/>
                </a:lnTo>
                <a:lnTo>
                  <a:pt x="131981" y="27425"/>
                </a:lnTo>
                <a:lnTo>
                  <a:pt x="133531" y="34080"/>
                </a:lnTo>
                <a:lnTo>
                  <a:pt x="133658" y="36611"/>
                </a:lnTo>
                <a:lnTo>
                  <a:pt x="133837" y="48661"/>
                </a:lnTo>
                <a:lnTo>
                  <a:pt x="133912" y="14287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025" y="6019800"/>
            <a:ext cx="8664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http://vcell.ndsu.edu/animations/lacOperon/movie-flash.htm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8425"/>
            <a:ext cx="8534400" cy="4895850"/>
          </a:xfrm>
        </p:spPr>
        <p:txBody>
          <a:bodyPr/>
          <a:lstStyle/>
          <a:p>
            <a:r>
              <a:rPr lang="en-US" sz="2800" dirty="0"/>
              <a:t>Inducible enzymes usually function in catabolic pathways; their synthesis is induced by a chemical signal</a:t>
            </a:r>
          </a:p>
          <a:p>
            <a:r>
              <a:rPr lang="en-US" sz="2800" dirty="0"/>
              <a:t>Repressible enzymes usually function in anabolic pathways; their synthesis is repressed by high levels of the end product</a:t>
            </a:r>
          </a:p>
          <a:p>
            <a:r>
              <a:rPr lang="en-US" sz="2800" dirty="0"/>
              <a:t>Regulation of the </a:t>
            </a:r>
            <a:r>
              <a:rPr lang="en-US" sz="2800" i="1" dirty="0" err="1"/>
              <a:t>trp</a:t>
            </a:r>
            <a:r>
              <a:rPr lang="en-US" sz="2800" dirty="0"/>
              <a:t> and </a:t>
            </a:r>
            <a:r>
              <a:rPr lang="en-US" sz="2800" i="1" dirty="0" err="1"/>
              <a:t>lac</a:t>
            </a:r>
            <a:r>
              <a:rPr lang="en-US" sz="2800" dirty="0"/>
              <a:t> </a:t>
            </a:r>
            <a:r>
              <a:rPr lang="en-US" sz="2800" dirty="0" err="1"/>
              <a:t>operons</a:t>
            </a:r>
            <a:r>
              <a:rPr lang="en-US" sz="2800" dirty="0"/>
              <a:t> involves negative control of genes because </a:t>
            </a:r>
            <a:r>
              <a:rPr lang="en-US" sz="2800" dirty="0" err="1"/>
              <a:t>operons</a:t>
            </a:r>
            <a:r>
              <a:rPr lang="en-US" sz="2800" dirty="0"/>
              <a:t> are switched off by the active form of the </a:t>
            </a:r>
            <a:r>
              <a:rPr lang="en-US" sz="2800" dirty="0" smtClean="0"/>
              <a:t>repressor</a:t>
            </a:r>
          </a:p>
          <a:p>
            <a:r>
              <a:rPr lang="en-US" sz="2800" dirty="0" smtClean="0"/>
              <a:t>(12-13 from previous knowledge)</a:t>
            </a:r>
            <a:endParaRPr lang="en-US" sz="2800" dirty="0"/>
          </a:p>
        </p:txBody>
      </p:sp>
      <p:grpSp>
        <p:nvGrpSpPr>
          <p:cNvPr id="361475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61476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61478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00063"/>
            <a:ext cx="8534400" cy="503237"/>
          </a:xfrm>
        </p:spPr>
        <p:txBody>
          <a:bodyPr/>
          <a:lstStyle/>
          <a:p>
            <a:r>
              <a:rPr lang="en-US"/>
              <a:t>Positive Gene Regulation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5353050"/>
          </a:xfrm>
        </p:spPr>
        <p:txBody>
          <a:bodyPr/>
          <a:lstStyle/>
          <a:p>
            <a:r>
              <a:rPr lang="en-US" sz="2800" dirty="0"/>
              <a:t>Some </a:t>
            </a:r>
            <a:r>
              <a:rPr lang="en-US" sz="2800" dirty="0" err="1"/>
              <a:t>operons</a:t>
            </a:r>
            <a:r>
              <a:rPr lang="en-US" sz="2800" dirty="0"/>
              <a:t> are also subject to positive control through a stimulatory protein, such as </a:t>
            </a:r>
            <a:r>
              <a:rPr lang="en-US" sz="2800" dirty="0" err="1"/>
              <a:t>catabolite</a:t>
            </a:r>
            <a:r>
              <a:rPr lang="en-US" sz="2800" dirty="0"/>
              <a:t> activator protein (CAP), an </a:t>
            </a:r>
            <a:r>
              <a:rPr lang="en-US" sz="2800" b="1" dirty="0"/>
              <a:t>activator </a:t>
            </a:r>
            <a:r>
              <a:rPr lang="en-US" sz="2800" dirty="0"/>
              <a:t>of transcription</a:t>
            </a:r>
          </a:p>
          <a:p>
            <a:r>
              <a:rPr lang="en-US" sz="2800" dirty="0"/>
              <a:t>When glucose (a preferred food source of </a:t>
            </a:r>
            <a:r>
              <a:rPr lang="en-US" sz="2800" i="1" dirty="0"/>
              <a:t>E. coli</a:t>
            </a:r>
            <a:r>
              <a:rPr lang="en-US" sz="2800" dirty="0"/>
              <a:t>) is scarce, CAP is activated by binding with </a:t>
            </a:r>
            <a:r>
              <a:rPr lang="en-US" sz="2800" b="1" dirty="0"/>
              <a:t>cyclic AMP (</a:t>
            </a:r>
            <a:r>
              <a:rPr lang="en-US" sz="2800" b="1" dirty="0" err="1"/>
              <a:t>cAMP</a:t>
            </a:r>
            <a:r>
              <a:rPr lang="en-US" sz="2800" b="1" dirty="0"/>
              <a:t>)</a:t>
            </a:r>
          </a:p>
          <a:p>
            <a:r>
              <a:rPr lang="en-US" sz="2800" dirty="0"/>
              <a:t>Activated CAP attaches to the promoter of the </a:t>
            </a:r>
            <a:r>
              <a:rPr lang="en-US" sz="2800" i="1" dirty="0" err="1"/>
              <a:t>lac</a:t>
            </a:r>
            <a:r>
              <a:rPr lang="en-US" sz="2800" i="1" dirty="0"/>
              <a:t> </a:t>
            </a:r>
            <a:r>
              <a:rPr lang="en-US" sz="2800" dirty="0" err="1"/>
              <a:t>operon</a:t>
            </a:r>
            <a:r>
              <a:rPr lang="en-US" sz="2800" dirty="0"/>
              <a:t> and increases the affinity of RNA polymerase, thus accelerating </a:t>
            </a:r>
            <a:r>
              <a:rPr lang="en-US" sz="2800" dirty="0" smtClean="0"/>
              <a:t>transcription (14-16 carried over on next page)</a:t>
            </a:r>
            <a:endParaRPr lang="en-US" sz="2800" dirty="0"/>
          </a:p>
        </p:txBody>
      </p:sp>
      <p:grpSp>
        <p:nvGrpSpPr>
          <p:cNvPr id="363524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63525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6352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3524250"/>
          </a:xfrm>
        </p:spPr>
        <p:txBody>
          <a:bodyPr/>
          <a:lstStyle/>
          <a:p>
            <a:r>
              <a:rPr lang="en-US" sz="2800" dirty="0"/>
              <a:t>When glucose levels increase, CAP detaches from the </a:t>
            </a:r>
            <a:r>
              <a:rPr lang="en-US" sz="2800" i="1" dirty="0" err="1"/>
              <a:t>lac</a:t>
            </a:r>
            <a:r>
              <a:rPr lang="en-US" sz="2800" dirty="0"/>
              <a:t> </a:t>
            </a:r>
            <a:r>
              <a:rPr lang="en-US" sz="2800" dirty="0" err="1"/>
              <a:t>operon</a:t>
            </a:r>
            <a:r>
              <a:rPr lang="en-US" sz="2800" dirty="0"/>
              <a:t>, and transcription returns to a normal rate</a:t>
            </a:r>
          </a:p>
          <a:p>
            <a:r>
              <a:rPr lang="en-US" sz="2800" dirty="0"/>
              <a:t>CAP helps regulate other </a:t>
            </a:r>
            <a:r>
              <a:rPr lang="en-US" sz="2800" dirty="0" err="1"/>
              <a:t>operons</a:t>
            </a:r>
            <a:r>
              <a:rPr lang="en-US" sz="2800" dirty="0"/>
              <a:t> that encode enzymes used in catabolic pathways</a:t>
            </a:r>
          </a:p>
        </p:txBody>
      </p:sp>
      <p:grpSp>
        <p:nvGrpSpPr>
          <p:cNvPr id="365571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65572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65574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18.5</a:t>
            </a:r>
          </a:p>
        </p:txBody>
      </p:sp>
      <p:pic>
        <p:nvPicPr>
          <p:cNvPr id="629763" name="Picture 3" descr="18_05_LacOperonCAP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5338" y="136525"/>
            <a:ext cx="5011737" cy="6584950"/>
          </a:xfrm>
          <a:prstGeom prst="rect">
            <a:avLst/>
          </a:prstGeom>
          <a:noFill/>
        </p:spPr>
      </p:pic>
      <p:sp>
        <p:nvSpPr>
          <p:cNvPr id="629764" name="Text Box 4"/>
          <p:cNvSpPr txBox="1">
            <a:spLocks noChangeArrowheads="1"/>
          </p:cNvSpPr>
          <p:nvPr/>
        </p:nvSpPr>
        <p:spPr bwMode="auto">
          <a:xfrm>
            <a:off x="4213225" y="165100"/>
            <a:ext cx="8413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Promoter</a:t>
            </a:r>
          </a:p>
        </p:txBody>
      </p:sp>
      <p:sp>
        <p:nvSpPr>
          <p:cNvPr id="629765" name="Text Box 5"/>
          <p:cNvSpPr txBox="1">
            <a:spLocks noChangeArrowheads="1"/>
          </p:cNvSpPr>
          <p:nvPr/>
        </p:nvSpPr>
        <p:spPr bwMode="auto">
          <a:xfrm>
            <a:off x="2117725" y="850900"/>
            <a:ext cx="4222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DNA</a:t>
            </a:r>
          </a:p>
        </p:txBody>
      </p:sp>
      <p:sp>
        <p:nvSpPr>
          <p:cNvPr id="629766" name="Text Box 6"/>
          <p:cNvSpPr txBox="1">
            <a:spLocks noChangeArrowheads="1"/>
          </p:cNvSpPr>
          <p:nvPr/>
        </p:nvSpPr>
        <p:spPr bwMode="auto">
          <a:xfrm>
            <a:off x="2435225" y="1231900"/>
            <a:ext cx="14763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CAP-binding site</a:t>
            </a:r>
          </a:p>
        </p:txBody>
      </p:sp>
      <p:sp>
        <p:nvSpPr>
          <p:cNvPr id="629767" name="Text Box 7"/>
          <p:cNvSpPr txBox="1">
            <a:spLocks noChangeArrowheads="1"/>
          </p:cNvSpPr>
          <p:nvPr/>
        </p:nvSpPr>
        <p:spPr bwMode="auto">
          <a:xfrm>
            <a:off x="6410325" y="850900"/>
            <a:ext cx="4349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/>
              <a:t>lacZ</a:t>
            </a:r>
          </a:p>
        </p:txBody>
      </p:sp>
      <p:sp>
        <p:nvSpPr>
          <p:cNvPr id="629768" name="Text Box 8"/>
          <p:cNvSpPr txBox="1">
            <a:spLocks noChangeArrowheads="1"/>
          </p:cNvSpPr>
          <p:nvPr/>
        </p:nvSpPr>
        <p:spPr bwMode="auto">
          <a:xfrm>
            <a:off x="3222625" y="850900"/>
            <a:ext cx="4349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>
                <a:solidFill>
                  <a:schemeClr val="bg1"/>
                </a:solidFill>
              </a:rPr>
              <a:t>lac</a:t>
            </a:r>
            <a:r>
              <a:rPr lang="en-US" sz="1400" b="1" i="1">
                <a:solidFill>
                  <a:schemeClr val="bg1"/>
                </a:solidFill>
                <a:latin typeface="Times" pitchFamily="84" charset="0"/>
              </a:rPr>
              <a:t>I</a:t>
            </a:r>
            <a:endParaRPr lang="en-US" sz="1400" b="1" i="1">
              <a:solidFill>
                <a:schemeClr val="bg1"/>
              </a:solidFill>
            </a:endParaRPr>
          </a:p>
        </p:txBody>
      </p:sp>
      <p:sp>
        <p:nvSpPr>
          <p:cNvPr id="629769" name="Text Box 9"/>
          <p:cNvSpPr txBox="1">
            <a:spLocks noChangeArrowheads="1"/>
          </p:cNvSpPr>
          <p:nvPr/>
        </p:nvSpPr>
        <p:spPr bwMode="auto">
          <a:xfrm>
            <a:off x="5254625" y="1231900"/>
            <a:ext cx="10191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RNA</a:t>
            </a:r>
            <a:br>
              <a:rPr lang="en-US" sz="1400" b="1"/>
            </a:br>
            <a:r>
              <a:rPr lang="en-US" sz="1400" b="1"/>
              <a:t>polymerase</a:t>
            </a:r>
            <a:br>
              <a:rPr lang="en-US" sz="1400" b="1"/>
            </a:br>
            <a:r>
              <a:rPr lang="en-US" sz="1400" b="1"/>
              <a:t>binds and</a:t>
            </a:r>
            <a:br>
              <a:rPr lang="en-US" sz="1400" b="1"/>
            </a:br>
            <a:r>
              <a:rPr lang="en-US" sz="1400" b="1"/>
              <a:t>transcribes</a:t>
            </a:r>
          </a:p>
        </p:txBody>
      </p:sp>
      <p:sp>
        <p:nvSpPr>
          <p:cNvPr id="629770" name="Text Box 10"/>
          <p:cNvSpPr txBox="1">
            <a:spLocks noChangeArrowheads="1"/>
          </p:cNvSpPr>
          <p:nvPr/>
        </p:nvSpPr>
        <p:spPr bwMode="auto">
          <a:xfrm>
            <a:off x="6105525" y="1193800"/>
            <a:ext cx="803275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Operator</a:t>
            </a:r>
          </a:p>
        </p:txBody>
      </p:sp>
      <p:sp>
        <p:nvSpPr>
          <p:cNvPr id="629771" name="Text Box 11"/>
          <p:cNvSpPr txBox="1">
            <a:spLocks noChangeArrowheads="1"/>
          </p:cNvSpPr>
          <p:nvPr/>
        </p:nvSpPr>
        <p:spPr bwMode="auto">
          <a:xfrm>
            <a:off x="2333625" y="1854200"/>
            <a:ext cx="5111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cAMP</a:t>
            </a:r>
          </a:p>
        </p:txBody>
      </p:sp>
      <p:sp>
        <p:nvSpPr>
          <p:cNvPr id="629772" name="Text Box 12"/>
          <p:cNvSpPr txBox="1">
            <a:spLocks noChangeArrowheads="1"/>
          </p:cNvSpPr>
          <p:nvPr/>
        </p:nvSpPr>
        <p:spPr bwMode="auto">
          <a:xfrm>
            <a:off x="4581525" y="1663700"/>
            <a:ext cx="6127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Active</a:t>
            </a:r>
            <a:br>
              <a:rPr lang="en-US" sz="1400" b="1"/>
            </a:br>
            <a:r>
              <a:rPr lang="en-US" sz="1400" b="1"/>
              <a:t>CAP</a:t>
            </a:r>
          </a:p>
        </p:txBody>
      </p:sp>
      <p:sp>
        <p:nvSpPr>
          <p:cNvPr id="629773" name="Text Box 13"/>
          <p:cNvSpPr txBox="1">
            <a:spLocks noChangeArrowheads="1"/>
          </p:cNvSpPr>
          <p:nvPr/>
        </p:nvSpPr>
        <p:spPr bwMode="auto">
          <a:xfrm>
            <a:off x="3705225" y="2514600"/>
            <a:ext cx="7270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Inactive</a:t>
            </a:r>
            <a:br>
              <a:rPr lang="en-US" sz="1400" b="1"/>
            </a:br>
            <a:r>
              <a:rPr lang="en-US" sz="1400" b="1"/>
              <a:t>CAP</a:t>
            </a:r>
          </a:p>
        </p:txBody>
      </p:sp>
      <p:sp>
        <p:nvSpPr>
          <p:cNvPr id="629774" name="Text Box 14"/>
          <p:cNvSpPr txBox="1">
            <a:spLocks noChangeArrowheads="1"/>
          </p:cNvSpPr>
          <p:nvPr/>
        </p:nvSpPr>
        <p:spPr bwMode="auto">
          <a:xfrm>
            <a:off x="4340225" y="2882900"/>
            <a:ext cx="9937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Allolactose</a:t>
            </a:r>
          </a:p>
        </p:txBody>
      </p:sp>
      <p:sp>
        <p:nvSpPr>
          <p:cNvPr id="629775" name="Text Box 15"/>
          <p:cNvSpPr txBox="1">
            <a:spLocks noChangeArrowheads="1"/>
          </p:cNvSpPr>
          <p:nvPr/>
        </p:nvSpPr>
        <p:spPr bwMode="auto">
          <a:xfrm>
            <a:off x="6054725" y="2413000"/>
            <a:ext cx="104457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Inactive </a:t>
            </a:r>
            <a:r>
              <a:rPr lang="en-US" sz="1400" b="1" i="1"/>
              <a:t>lac</a:t>
            </a:r>
            <a:r>
              <a:rPr lang="en-US" sz="1400" b="1"/>
              <a:t/>
            </a:r>
            <a:br>
              <a:rPr lang="en-US" sz="1400" b="1"/>
            </a:br>
            <a:r>
              <a:rPr lang="en-US" sz="1400" b="1"/>
              <a:t>repressor</a:t>
            </a:r>
          </a:p>
        </p:txBody>
      </p:sp>
      <p:sp>
        <p:nvSpPr>
          <p:cNvPr id="629776" name="Text Box 16"/>
          <p:cNvSpPr txBox="1">
            <a:spLocks noChangeArrowheads="1"/>
          </p:cNvSpPr>
          <p:nvPr/>
        </p:nvSpPr>
        <p:spPr bwMode="auto">
          <a:xfrm>
            <a:off x="2105025" y="3162300"/>
            <a:ext cx="2444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(a)</a:t>
            </a:r>
          </a:p>
        </p:txBody>
      </p:sp>
      <p:sp>
        <p:nvSpPr>
          <p:cNvPr id="629777" name="Text Box 17"/>
          <p:cNvSpPr txBox="1">
            <a:spLocks noChangeArrowheads="1"/>
          </p:cNvSpPr>
          <p:nvPr/>
        </p:nvSpPr>
        <p:spPr bwMode="auto">
          <a:xfrm>
            <a:off x="2371725" y="3162300"/>
            <a:ext cx="44862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Lactose present, glucose scarce (cAMP level high):</a:t>
            </a:r>
            <a:br>
              <a:rPr lang="en-US" sz="1400" b="1"/>
            </a:br>
            <a:r>
              <a:rPr lang="en-US" sz="1400" b="1"/>
              <a:t>abundant </a:t>
            </a:r>
            <a:r>
              <a:rPr lang="en-US" sz="1400" b="1" i="1"/>
              <a:t>lac</a:t>
            </a:r>
            <a:r>
              <a:rPr lang="en-US" sz="1400" b="1"/>
              <a:t> mRNA synthesized</a:t>
            </a:r>
          </a:p>
        </p:txBody>
      </p:sp>
      <p:sp>
        <p:nvSpPr>
          <p:cNvPr id="629778" name="Text Box 18"/>
          <p:cNvSpPr txBox="1">
            <a:spLocks noChangeArrowheads="1"/>
          </p:cNvSpPr>
          <p:nvPr/>
        </p:nvSpPr>
        <p:spPr bwMode="auto">
          <a:xfrm>
            <a:off x="4213225" y="3721100"/>
            <a:ext cx="8413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Promoter</a:t>
            </a:r>
          </a:p>
        </p:txBody>
      </p:sp>
      <p:sp>
        <p:nvSpPr>
          <p:cNvPr id="629779" name="Text Box 19"/>
          <p:cNvSpPr txBox="1">
            <a:spLocks noChangeArrowheads="1"/>
          </p:cNvSpPr>
          <p:nvPr/>
        </p:nvSpPr>
        <p:spPr bwMode="auto">
          <a:xfrm>
            <a:off x="2117725" y="4165600"/>
            <a:ext cx="4222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DNA</a:t>
            </a:r>
          </a:p>
        </p:txBody>
      </p:sp>
      <p:sp>
        <p:nvSpPr>
          <p:cNvPr id="629780" name="Text Box 20"/>
          <p:cNvSpPr txBox="1">
            <a:spLocks noChangeArrowheads="1"/>
          </p:cNvSpPr>
          <p:nvPr/>
        </p:nvSpPr>
        <p:spPr bwMode="auto">
          <a:xfrm>
            <a:off x="2422525" y="4546600"/>
            <a:ext cx="14763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CAP-binding site</a:t>
            </a:r>
          </a:p>
        </p:txBody>
      </p:sp>
      <p:sp>
        <p:nvSpPr>
          <p:cNvPr id="629781" name="Text Box 21"/>
          <p:cNvSpPr txBox="1">
            <a:spLocks noChangeArrowheads="1"/>
          </p:cNvSpPr>
          <p:nvPr/>
        </p:nvSpPr>
        <p:spPr bwMode="auto">
          <a:xfrm>
            <a:off x="6397625" y="4165600"/>
            <a:ext cx="4349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/>
              <a:t>lacZ</a:t>
            </a:r>
          </a:p>
        </p:txBody>
      </p:sp>
      <p:sp>
        <p:nvSpPr>
          <p:cNvPr id="629782" name="Text Box 22"/>
          <p:cNvSpPr txBox="1">
            <a:spLocks noChangeArrowheads="1"/>
          </p:cNvSpPr>
          <p:nvPr/>
        </p:nvSpPr>
        <p:spPr bwMode="auto">
          <a:xfrm>
            <a:off x="3209925" y="4165600"/>
            <a:ext cx="4349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>
                <a:solidFill>
                  <a:schemeClr val="bg1"/>
                </a:solidFill>
              </a:rPr>
              <a:t>lac</a:t>
            </a:r>
            <a:r>
              <a:rPr lang="en-US" sz="1400" b="1" i="1">
                <a:solidFill>
                  <a:schemeClr val="bg1"/>
                </a:solidFill>
                <a:latin typeface="Times" pitchFamily="84" charset="0"/>
              </a:rPr>
              <a:t>I</a:t>
            </a:r>
            <a:endParaRPr lang="en-US" sz="1400" b="1" i="1">
              <a:solidFill>
                <a:schemeClr val="bg1"/>
              </a:solidFill>
            </a:endParaRPr>
          </a:p>
        </p:txBody>
      </p:sp>
      <p:sp>
        <p:nvSpPr>
          <p:cNvPr id="629783" name="Text Box 23"/>
          <p:cNvSpPr txBox="1">
            <a:spLocks noChangeArrowheads="1"/>
          </p:cNvSpPr>
          <p:nvPr/>
        </p:nvSpPr>
        <p:spPr bwMode="auto">
          <a:xfrm>
            <a:off x="6143625" y="4521200"/>
            <a:ext cx="803275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Operator</a:t>
            </a:r>
          </a:p>
        </p:txBody>
      </p:sp>
      <p:sp>
        <p:nvSpPr>
          <p:cNvPr id="629784" name="Text Box 24"/>
          <p:cNvSpPr txBox="1">
            <a:spLocks noChangeArrowheads="1"/>
          </p:cNvSpPr>
          <p:nvPr/>
        </p:nvSpPr>
        <p:spPr bwMode="auto">
          <a:xfrm>
            <a:off x="5495925" y="4724400"/>
            <a:ext cx="146367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RNA</a:t>
            </a:r>
            <a:br>
              <a:rPr lang="en-US" sz="1400" b="1"/>
            </a:br>
            <a:r>
              <a:rPr lang="en-US" sz="1400" b="1"/>
              <a:t>polymerase less</a:t>
            </a:r>
            <a:br>
              <a:rPr lang="en-US" sz="1400" b="1"/>
            </a:br>
            <a:r>
              <a:rPr lang="en-US" sz="1400" b="1"/>
              <a:t>likely to bind</a:t>
            </a:r>
          </a:p>
        </p:txBody>
      </p:sp>
      <p:sp>
        <p:nvSpPr>
          <p:cNvPr id="629785" name="Text Box 25"/>
          <p:cNvSpPr txBox="1">
            <a:spLocks noChangeArrowheads="1"/>
          </p:cNvSpPr>
          <p:nvPr/>
        </p:nvSpPr>
        <p:spPr bwMode="auto">
          <a:xfrm>
            <a:off x="6054725" y="5562600"/>
            <a:ext cx="104457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Inactive </a:t>
            </a:r>
            <a:r>
              <a:rPr lang="en-US" sz="1400" b="1" i="1"/>
              <a:t>lac</a:t>
            </a:r>
            <a:r>
              <a:rPr lang="en-US" sz="1400" b="1"/>
              <a:t/>
            </a:r>
            <a:br>
              <a:rPr lang="en-US" sz="1400" b="1"/>
            </a:br>
            <a:r>
              <a:rPr lang="en-US" sz="1400" b="1"/>
              <a:t>repressor</a:t>
            </a:r>
          </a:p>
        </p:txBody>
      </p:sp>
      <p:sp>
        <p:nvSpPr>
          <p:cNvPr id="629786" name="Text Box 26"/>
          <p:cNvSpPr txBox="1">
            <a:spLocks noChangeArrowheads="1"/>
          </p:cNvSpPr>
          <p:nvPr/>
        </p:nvSpPr>
        <p:spPr bwMode="auto">
          <a:xfrm>
            <a:off x="2727325" y="5448300"/>
            <a:ext cx="7270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Inactive</a:t>
            </a:r>
            <a:br>
              <a:rPr lang="en-US" sz="1400" b="1"/>
            </a:br>
            <a:r>
              <a:rPr lang="en-US" sz="1400" b="1"/>
              <a:t>CAP</a:t>
            </a:r>
          </a:p>
        </p:txBody>
      </p:sp>
      <p:sp>
        <p:nvSpPr>
          <p:cNvPr id="629787" name="Text Box 27"/>
          <p:cNvSpPr txBox="1">
            <a:spLocks noChangeArrowheads="1"/>
          </p:cNvSpPr>
          <p:nvPr/>
        </p:nvSpPr>
        <p:spPr bwMode="auto">
          <a:xfrm>
            <a:off x="2117725" y="6134100"/>
            <a:ext cx="2444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(b)</a:t>
            </a:r>
          </a:p>
        </p:txBody>
      </p:sp>
      <p:sp>
        <p:nvSpPr>
          <p:cNvPr id="629788" name="Text Box 28"/>
          <p:cNvSpPr txBox="1">
            <a:spLocks noChangeArrowheads="1"/>
          </p:cNvSpPr>
          <p:nvPr/>
        </p:nvSpPr>
        <p:spPr bwMode="auto">
          <a:xfrm>
            <a:off x="2384425" y="6121400"/>
            <a:ext cx="44862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Lactose present, glucose present (cAMP level low):</a:t>
            </a:r>
            <a:br>
              <a:rPr lang="en-US" sz="1400" b="1"/>
            </a:br>
            <a:r>
              <a:rPr lang="en-US" sz="1400" b="1"/>
              <a:t>little </a:t>
            </a:r>
            <a:r>
              <a:rPr lang="en-US" sz="1400" b="1" i="1"/>
              <a:t>lac</a:t>
            </a:r>
            <a:r>
              <a:rPr lang="en-US" sz="1400" b="1"/>
              <a:t> mRNA synthesized</a:t>
            </a:r>
          </a:p>
        </p:txBody>
      </p:sp>
      <p:sp>
        <p:nvSpPr>
          <p:cNvPr id="629789" name="Line 29"/>
          <p:cNvSpPr>
            <a:spLocks noChangeShapeType="1"/>
          </p:cNvSpPr>
          <p:nvPr/>
        </p:nvSpPr>
        <p:spPr bwMode="auto">
          <a:xfrm>
            <a:off x="4914900" y="1130300"/>
            <a:ext cx="292100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9790" name="Line 30"/>
          <p:cNvSpPr>
            <a:spLocks noChangeShapeType="1"/>
          </p:cNvSpPr>
          <p:nvPr/>
        </p:nvSpPr>
        <p:spPr bwMode="auto">
          <a:xfrm>
            <a:off x="5943600" y="1003300"/>
            <a:ext cx="13970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9791" name="Line 31"/>
          <p:cNvSpPr>
            <a:spLocks noChangeShapeType="1"/>
          </p:cNvSpPr>
          <p:nvPr/>
        </p:nvSpPr>
        <p:spPr bwMode="auto">
          <a:xfrm flipH="1">
            <a:off x="5308600" y="2781300"/>
            <a:ext cx="2159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9792" name="Line 32"/>
          <p:cNvSpPr>
            <a:spLocks noChangeShapeType="1"/>
          </p:cNvSpPr>
          <p:nvPr/>
        </p:nvSpPr>
        <p:spPr bwMode="auto">
          <a:xfrm flipH="1">
            <a:off x="3835400" y="952500"/>
            <a:ext cx="27940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9793" name="Line 33"/>
          <p:cNvSpPr>
            <a:spLocks noChangeShapeType="1"/>
          </p:cNvSpPr>
          <p:nvPr/>
        </p:nvSpPr>
        <p:spPr bwMode="auto">
          <a:xfrm flipH="1">
            <a:off x="3860800" y="4267200"/>
            <a:ext cx="2667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9794" name="Line 34"/>
          <p:cNvSpPr>
            <a:spLocks noChangeShapeType="1"/>
          </p:cNvSpPr>
          <p:nvPr/>
        </p:nvSpPr>
        <p:spPr bwMode="auto">
          <a:xfrm>
            <a:off x="5956300" y="4305300"/>
            <a:ext cx="15240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9795" name="AutoShape 35"/>
          <p:cNvSpPr>
            <a:spLocks/>
          </p:cNvSpPr>
          <p:nvPr/>
        </p:nvSpPr>
        <p:spPr bwMode="auto">
          <a:xfrm rot="-5400000">
            <a:off x="4527550" y="-387350"/>
            <a:ext cx="152400" cy="1612900"/>
          </a:xfrm>
          <a:prstGeom prst="rightBrace">
            <a:avLst>
              <a:gd name="adj1" fmla="val 8819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9796" name="AutoShape 36"/>
          <p:cNvSpPr>
            <a:spLocks/>
          </p:cNvSpPr>
          <p:nvPr/>
        </p:nvSpPr>
        <p:spPr bwMode="auto">
          <a:xfrm rot="-5400000">
            <a:off x="4527550" y="3168650"/>
            <a:ext cx="152400" cy="1612900"/>
          </a:xfrm>
          <a:prstGeom prst="rightBrace">
            <a:avLst>
              <a:gd name="adj1" fmla="val 8819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87363"/>
            <a:ext cx="8534400" cy="503237"/>
          </a:xfrm>
        </p:spPr>
        <p:txBody>
          <a:bodyPr/>
          <a:lstStyle/>
          <a:p>
            <a:r>
              <a:rPr lang="en-US"/>
              <a:t>Differential Gene Expression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8425"/>
            <a:ext cx="8534400" cy="5194300"/>
          </a:xfrm>
        </p:spPr>
        <p:txBody>
          <a:bodyPr/>
          <a:lstStyle/>
          <a:p>
            <a:r>
              <a:rPr lang="en-US" sz="2800" dirty="0"/>
              <a:t>Almost all the cells in an organism are genetically identical</a:t>
            </a:r>
          </a:p>
          <a:p>
            <a:r>
              <a:rPr lang="en-US" sz="2800" dirty="0"/>
              <a:t>Differences between cell types result from </a:t>
            </a:r>
            <a:r>
              <a:rPr lang="en-US" sz="2800" b="1" dirty="0"/>
              <a:t>differential gene expression</a:t>
            </a:r>
            <a:r>
              <a:rPr lang="en-US" sz="2800" dirty="0"/>
              <a:t>, the expression of different genes by cells with the same </a:t>
            </a:r>
            <a:r>
              <a:rPr lang="en-US" sz="2800" dirty="0" smtClean="0"/>
              <a:t>genome</a:t>
            </a:r>
          </a:p>
          <a:p>
            <a:r>
              <a:rPr lang="en-US" sz="2800" dirty="0" smtClean="0"/>
              <a:t>Only about 5-15% of a cells genes are being expressed at any given time.</a:t>
            </a:r>
            <a:endParaRPr lang="en-US" sz="2800" dirty="0"/>
          </a:p>
          <a:p>
            <a:r>
              <a:rPr lang="en-US" sz="2800" dirty="0"/>
              <a:t>Abnormalities in gene expression can lead to diseases including cancer</a:t>
            </a:r>
          </a:p>
          <a:p>
            <a:r>
              <a:rPr lang="en-US" sz="2800" dirty="0"/>
              <a:t>Gene expression is regulated at many </a:t>
            </a:r>
            <a:r>
              <a:rPr lang="en-US" sz="2800" dirty="0" smtClean="0"/>
              <a:t>stages most commonly at the level of DNA (18-20)</a:t>
            </a:r>
            <a:endParaRPr lang="en-US" sz="2800" dirty="0"/>
          </a:p>
        </p:txBody>
      </p:sp>
      <p:grpSp>
        <p:nvGrpSpPr>
          <p:cNvPr id="37171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71717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7171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12763"/>
            <a:ext cx="9372600" cy="503237"/>
          </a:xfrm>
        </p:spPr>
        <p:txBody>
          <a:bodyPr/>
          <a:lstStyle/>
          <a:p>
            <a:r>
              <a:rPr lang="en-US"/>
              <a:t>Overview: Conducting the Genetic Orchestra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4438650"/>
          </a:xfrm>
        </p:spPr>
        <p:txBody>
          <a:bodyPr/>
          <a:lstStyle/>
          <a:p>
            <a:r>
              <a:rPr lang="en-US" sz="2800"/>
              <a:t>Prokaryotes and eukaryotes alter gene expression in response to their changing environment</a:t>
            </a:r>
          </a:p>
          <a:p>
            <a:r>
              <a:rPr lang="en-US" sz="2800"/>
              <a:t>In multicellular eukaryotes, gene expression regulates development and is responsible for differences in cell types</a:t>
            </a:r>
          </a:p>
          <a:p>
            <a:r>
              <a:rPr lang="en-US" sz="2800"/>
              <a:t>RNA molecules play many roles in regulating gene expression in eukaryotes</a:t>
            </a:r>
          </a:p>
        </p:txBody>
      </p:sp>
      <p:grpSp>
        <p:nvGrpSpPr>
          <p:cNvPr id="32666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2666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2666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18.6</a:t>
            </a:r>
          </a:p>
        </p:txBody>
      </p:sp>
      <p:pic>
        <p:nvPicPr>
          <p:cNvPr id="631812" name="Picture 4" descr="18_06_EukGenExpRegulatio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5463" y="136525"/>
            <a:ext cx="3011487" cy="6584950"/>
          </a:xfrm>
          <a:prstGeom prst="rect">
            <a:avLst/>
          </a:prstGeom>
          <a:noFill/>
        </p:spPr>
      </p:pic>
      <p:sp>
        <p:nvSpPr>
          <p:cNvPr id="631813" name="Text Box 5"/>
          <p:cNvSpPr txBox="1">
            <a:spLocks noChangeArrowheads="1"/>
          </p:cNvSpPr>
          <p:nvPr/>
        </p:nvSpPr>
        <p:spPr bwMode="auto">
          <a:xfrm>
            <a:off x="3538538" y="177800"/>
            <a:ext cx="42227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/>
              <a:t>Signal</a:t>
            </a:r>
          </a:p>
        </p:txBody>
      </p:sp>
      <p:sp>
        <p:nvSpPr>
          <p:cNvPr id="631814" name="Text Box 6"/>
          <p:cNvSpPr txBox="1">
            <a:spLocks noChangeArrowheads="1"/>
          </p:cNvSpPr>
          <p:nvPr/>
        </p:nvSpPr>
        <p:spPr bwMode="auto">
          <a:xfrm>
            <a:off x="5087938" y="541338"/>
            <a:ext cx="58420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/>
              <a:t>NUCLEUS</a:t>
            </a:r>
          </a:p>
        </p:txBody>
      </p:sp>
      <p:sp>
        <p:nvSpPr>
          <p:cNvPr id="631815" name="Text Box 7"/>
          <p:cNvSpPr txBox="1">
            <a:spLocks noChangeArrowheads="1"/>
          </p:cNvSpPr>
          <p:nvPr/>
        </p:nvSpPr>
        <p:spPr bwMode="auto">
          <a:xfrm>
            <a:off x="4683125" y="684213"/>
            <a:ext cx="600075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/>
              <a:t>Chromatin</a:t>
            </a:r>
          </a:p>
        </p:txBody>
      </p:sp>
      <p:sp>
        <p:nvSpPr>
          <p:cNvPr id="631816" name="Text Box 8"/>
          <p:cNvSpPr txBox="1">
            <a:spLocks noChangeArrowheads="1"/>
          </p:cNvSpPr>
          <p:nvPr/>
        </p:nvSpPr>
        <p:spPr bwMode="auto">
          <a:xfrm>
            <a:off x="4302125" y="889000"/>
            <a:ext cx="1412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/>
              <a:t>Chromatin modification:</a:t>
            </a:r>
            <a:br>
              <a:rPr lang="en-US" sz="900" b="1"/>
            </a:br>
            <a:r>
              <a:rPr lang="en-US" sz="900" b="1"/>
              <a:t>DNA unpacking involving</a:t>
            </a:r>
            <a:br>
              <a:rPr lang="en-US" sz="900" b="1"/>
            </a:br>
            <a:r>
              <a:rPr lang="en-US" sz="900" b="1"/>
              <a:t>histone acetylation and</a:t>
            </a:r>
            <a:br>
              <a:rPr lang="en-US" sz="900" b="1"/>
            </a:br>
            <a:r>
              <a:rPr lang="en-US" sz="900" b="1"/>
              <a:t>DNA demethylation</a:t>
            </a:r>
          </a:p>
        </p:txBody>
      </p:sp>
      <p:sp>
        <p:nvSpPr>
          <p:cNvPr id="631817" name="Text Box 9"/>
          <p:cNvSpPr txBox="1">
            <a:spLocks noChangeArrowheads="1"/>
          </p:cNvSpPr>
          <p:nvPr/>
        </p:nvSpPr>
        <p:spPr bwMode="auto">
          <a:xfrm>
            <a:off x="3581400" y="1354138"/>
            <a:ext cx="269875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/>
              <a:t>DNA</a:t>
            </a:r>
          </a:p>
        </p:txBody>
      </p:sp>
      <p:sp>
        <p:nvSpPr>
          <p:cNvPr id="631818" name="Text Box 10"/>
          <p:cNvSpPr txBox="1">
            <a:spLocks noChangeArrowheads="1"/>
          </p:cNvSpPr>
          <p:nvPr/>
        </p:nvSpPr>
        <p:spPr bwMode="auto">
          <a:xfrm>
            <a:off x="4046538" y="1717675"/>
            <a:ext cx="26987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/>
              <a:t>Gene</a:t>
            </a:r>
          </a:p>
        </p:txBody>
      </p:sp>
      <p:sp>
        <p:nvSpPr>
          <p:cNvPr id="631819" name="Text Box 11"/>
          <p:cNvSpPr txBox="1">
            <a:spLocks noChangeArrowheads="1"/>
          </p:cNvSpPr>
          <p:nvPr/>
        </p:nvSpPr>
        <p:spPr bwMode="auto">
          <a:xfrm>
            <a:off x="4833938" y="1455738"/>
            <a:ext cx="9477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/>
              <a:t>Gene available</a:t>
            </a:r>
            <a:br>
              <a:rPr lang="en-US" sz="900" b="1"/>
            </a:br>
            <a:r>
              <a:rPr lang="en-US" sz="900" b="1"/>
              <a:t>for transcription</a:t>
            </a:r>
          </a:p>
        </p:txBody>
      </p:sp>
      <p:sp>
        <p:nvSpPr>
          <p:cNvPr id="631820" name="Text Box 12"/>
          <p:cNvSpPr txBox="1">
            <a:spLocks noChangeArrowheads="1"/>
          </p:cNvSpPr>
          <p:nvPr/>
        </p:nvSpPr>
        <p:spPr bwMode="auto">
          <a:xfrm>
            <a:off x="3690938" y="2108200"/>
            <a:ext cx="26987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/>
              <a:t>RNA</a:t>
            </a:r>
          </a:p>
        </p:txBody>
      </p:sp>
      <p:sp>
        <p:nvSpPr>
          <p:cNvPr id="631821" name="Text Box 13"/>
          <p:cNvSpPr txBox="1">
            <a:spLocks noChangeArrowheads="1"/>
          </p:cNvSpPr>
          <p:nvPr/>
        </p:nvSpPr>
        <p:spPr bwMode="auto">
          <a:xfrm>
            <a:off x="4394200" y="2106613"/>
            <a:ext cx="269875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/>
              <a:t>Exon</a:t>
            </a:r>
          </a:p>
        </p:txBody>
      </p:sp>
      <p:sp>
        <p:nvSpPr>
          <p:cNvPr id="631822" name="Text Box 14"/>
          <p:cNvSpPr txBox="1">
            <a:spLocks noChangeArrowheads="1"/>
          </p:cNvSpPr>
          <p:nvPr/>
        </p:nvSpPr>
        <p:spPr bwMode="auto">
          <a:xfrm>
            <a:off x="4714875" y="2259013"/>
            <a:ext cx="1014413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/>
              <a:t>Primary transcript</a:t>
            </a:r>
          </a:p>
        </p:txBody>
      </p:sp>
      <p:sp>
        <p:nvSpPr>
          <p:cNvPr id="631823" name="Text Box 15"/>
          <p:cNvSpPr txBox="1">
            <a:spLocks noChangeArrowheads="1"/>
          </p:cNvSpPr>
          <p:nvPr/>
        </p:nvSpPr>
        <p:spPr bwMode="auto">
          <a:xfrm>
            <a:off x="4494213" y="1911350"/>
            <a:ext cx="760412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/>
              <a:t>Transcription</a:t>
            </a:r>
          </a:p>
        </p:txBody>
      </p:sp>
      <p:sp>
        <p:nvSpPr>
          <p:cNvPr id="631824" name="Text Box 16"/>
          <p:cNvSpPr txBox="1">
            <a:spLocks noChangeArrowheads="1"/>
          </p:cNvSpPr>
          <p:nvPr/>
        </p:nvSpPr>
        <p:spPr bwMode="auto">
          <a:xfrm>
            <a:off x="4275138" y="2435225"/>
            <a:ext cx="354012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/>
              <a:t>Intron</a:t>
            </a:r>
          </a:p>
        </p:txBody>
      </p:sp>
      <p:sp>
        <p:nvSpPr>
          <p:cNvPr id="631825" name="Text Box 17"/>
          <p:cNvSpPr txBox="1">
            <a:spLocks noChangeArrowheads="1"/>
          </p:cNvSpPr>
          <p:nvPr/>
        </p:nvSpPr>
        <p:spPr bwMode="auto">
          <a:xfrm>
            <a:off x="4418013" y="2606675"/>
            <a:ext cx="90487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/>
              <a:t>RNA processing</a:t>
            </a:r>
          </a:p>
        </p:txBody>
      </p:sp>
      <p:sp>
        <p:nvSpPr>
          <p:cNvPr id="631826" name="Text Box 18"/>
          <p:cNvSpPr txBox="1">
            <a:spLocks noChangeArrowheads="1"/>
          </p:cNvSpPr>
          <p:nvPr/>
        </p:nvSpPr>
        <p:spPr bwMode="auto">
          <a:xfrm>
            <a:off x="3470275" y="2978150"/>
            <a:ext cx="268288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/>
              <a:t>Cap</a:t>
            </a:r>
          </a:p>
        </p:txBody>
      </p:sp>
      <p:sp>
        <p:nvSpPr>
          <p:cNvPr id="631827" name="Text Box 19"/>
          <p:cNvSpPr txBox="1">
            <a:spLocks noChangeArrowheads="1"/>
          </p:cNvSpPr>
          <p:nvPr/>
        </p:nvSpPr>
        <p:spPr bwMode="auto">
          <a:xfrm>
            <a:off x="4621213" y="2792413"/>
            <a:ext cx="209550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/>
              <a:t>Tail</a:t>
            </a:r>
          </a:p>
        </p:txBody>
      </p:sp>
      <p:sp>
        <p:nvSpPr>
          <p:cNvPr id="631828" name="Text Box 20"/>
          <p:cNvSpPr txBox="1">
            <a:spLocks noChangeArrowheads="1"/>
          </p:cNvSpPr>
          <p:nvPr/>
        </p:nvSpPr>
        <p:spPr bwMode="auto">
          <a:xfrm>
            <a:off x="4562475" y="2952750"/>
            <a:ext cx="954088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/>
              <a:t>mRNA in nucleus</a:t>
            </a:r>
          </a:p>
        </p:txBody>
      </p:sp>
      <p:sp>
        <p:nvSpPr>
          <p:cNvPr id="631829" name="Text Box 21"/>
          <p:cNvSpPr txBox="1">
            <a:spLocks noChangeArrowheads="1"/>
          </p:cNvSpPr>
          <p:nvPr/>
        </p:nvSpPr>
        <p:spPr bwMode="auto">
          <a:xfrm>
            <a:off x="4298950" y="3189288"/>
            <a:ext cx="12938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/>
              <a:t>Transport to cytoplasm</a:t>
            </a:r>
          </a:p>
        </p:txBody>
      </p:sp>
      <p:sp>
        <p:nvSpPr>
          <p:cNvPr id="631830" name="Text Box 22"/>
          <p:cNvSpPr txBox="1">
            <a:spLocks noChangeArrowheads="1"/>
          </p:cNvSpPr>
          <p:nvPr/>
        </p:nvSpPr>
        <p:spPr bwMode="auto">
          <a:xfrm>
            <a:off x="5122863" y="3470275"/>
            <a:ext cx="72707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/>
              <a:t>CYTOPLASM</a:t>
            </a:r>
          </a:p>
        </p:txBody>
      </p:sp>
      <p:sp>
        <p:nvSpPr>
          <p:cNvPr id="631831" name="Line 23"/>
          <p:cNvSpPr>
            <a:spLocks noChangeShapeType="1"/>
          </p:cNvSpPr>
          <p:nvPr/>
        </p:nvSpPr>
        <p:spPr bwMode="auto">
          <a:xfrm>
            <a:off x="4427538" y="2278063"/>
            <a:ext cx="0" cy="168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1832" name="Line 24"/>
          <p:cNvSpPr>
            <a:spLocks noChangeShapeType="1"/>
          </p:cNvSpPr>
          <p:nvPr/>
        </p:nvSpPr>
        <p:spPr bwMode="auto">
          <a:xfrm>
            <a:off x="4529138" y="2217738"/>
            <a:ext cx="0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1833" name="Line 25"/>
          <p:cNvSpPr>
            <a:spLocks noChangeShapeType="1"/>
          </p:cNvSpPr>
          <p:nvPr/>
        </p:nvSpPr>
        <p:spPr bwMode="auto">
          <a:xfrm>
            <a:off x="3708400" y="3030538"/>
            <a:ext cx="1111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1834" name="Line 26"/>
          <p:cNvSpPr>
            <a:spLocks noChangeShapeType="1"/>
          </p:cNvSpPr>
          <p:nvPr/>
        </p:nvSpPr>
        <p:spPr bwMode="auto">
          <a:xfrm flipH="1">
            <a:off x="4521200" y="2862263"/>
            <a:ext cx="93663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1835" name="AutoShape 27"/>
          <p:cNvSpPr>
            <a:spLocks/>
          </p:cNvSpPr>
          <p:nvPr/>
        </p:nvSpPr>
        <p:spPr bwMode="auto">
          <a:xfrm rot="5400000">
            <a:off x="4163219" y="1231107"/>
            <a:ext cx="101600" cy="906462"/>
          </a:xfrm>
          <a:prstGeom prst="rightBrace">
            <a:avLst>
              <a:gd name="adj1" fmla="val 7434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1836" name="Text Box 28"/>
          <p:cNvSpPr txBox="1">
            <a:spLocks noChangeArrowheads="1"/>
          </p:cNvSpPr>
          <p:nvPr/>
        </p:nvSpPr>
        <p:spPr bwMode="auto">
          <a:xfrm>
            <a:off x="4560888" y="3654425"/>
            <a:ext cx="11080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/>
              <a:t>mRNA in cytoplasm</a:t>
            </a:r>
          </a:p>
        </p:txBody>
      </p:sp>
      <p:sp>
        <p:nvSpPr>
          <p:cNvPr id="631837" name="Text Box 29"/>
          <p:cNvSpPr txBox="1">
            <a:spLocks noChangeArrowheads="1"/>
          </p:cNvSpPr>
          <p:nvPr/>
        </p:nvSpPr>
        <p:spPr bwMode="auto">
          <a:xfrm>
            <a:off x="4552950" y="4002088"/>
            <a:ext cx="65087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/>
              <a:t>Translation</a:t>
            </a:r>
          </a:p>
        </p:txBody>
      </p:sp>
      <p:sp>
        <p:nvSpPr>
          <p:cNvPr id="631838" name="Text Box 30"/>
          <p:cNvSpPr txBox="1">
            <a:spLocks noChangeArrowheads="1"/>
          </p:cNvSpPr>
          <p:nvPr/>
        </p:nvSpPr>
        <p:spPr bwMode="auto">
          <a:xfrm>
            <a:off x="3216275" y="4043363"/>
            <a:ext cx="6921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/>
              <a:t>Degradation</a:t>
            </a:r>
            <a:br>
              <a:rPr lang="en-US" sz="900" b="1"/>
            </a:br>
            <a:r>
              <a:rPr lang="en-US" sz="900" b="1"/>
              <a:t>of mRNA</a:t>
            </a:r>
          </a:p>
        </p:txBody>
      </p:sp>
      <p:sp>
        <p:nvSpPr>
          <p:cNvPr id="631839" name="Text Box 31"/>
          <p:cNvSpPr txBox="1">
            <a:spLocks noChangeArrowheads="1"/>
          </p:cNvSpPr>
          <p:nvPr/>
        </p:nvSpPr>
        <p:spPr bwMode="auto">
          <a:xfrm>
            <a:off x="4646613" y="4560888"/>
            <a:ext cx="65087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/>
              <a:t>Polypeptide</a:t>
            </a:r>
          </a:p>
        </p:txBody>
      </p:sp>
      <p:sp>
        <p:nvSpPr>
          <p:cNvPr id="631840" name="Text Box 32"/>
          <p:cNvSpPr txBox="1">
            <a:spLocks noChangeArrowheads="1"/>
          </p:cNvSpPr>
          <p:nvPr/>
        </p:nvSpPr>
        <p:spPr bwMode="auto">
          <a:xfrm>
            <a:off x="4316413" y="4754563"/>
            <a:ext cx="1404937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/>
              <a:t>Protein processing, such</a:t>
            </a:r>
            <a:br>
              <a:rPr lang="en-US" sz="900" b="1"/>
            </a:br>
            <a:r>
              <a:rPr lang="en-US" sz="900" b="1"/>
              <a:t>as cleavage and </a:t>
            </a:r>
            <a:br>
              <a:rPr lang="en-US" sz="900" b="1"/>
            </a:br>
            <a:r>
              <a:rPr lang="en-US" sz="900" b="1"/>
              <a:t>chemical modification</a:t>
            </a:r>
          </a:p>
        </p:txBody>
      </p:sp>
      <p:sp>
        <p:nvSpPr>
          <p:cNvPr id="631841" name="Text Box 33"/>
          <p:cNvSpPr txBox="1">
            <a:spLocks noChangeArrowheads="1"/>
          </p:cNvSpPr>
          <p:nvPr/>
        </p:nvSpPr>
        <p:spPr bwMode="auto">
          <a:xfrm>
            <a:off x="4400550" y="5348288"/>
            <a:ext cx="811213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/>
              <a:t>Active protein</a:t>
            </a:r>
          </a:p>
        </p:txBody>
      </p:sp>
      <p:sp>
        <p:nvSpPr>
          <p:cNvPr id="631842" name="Text Box 34"/>
          <p:cNvSpPr txBox="1">
            <a:spLocks noChangeArrowheads="1"/>
          </p:cNvSpPr>
          <p:nvPr/>
        </p:nvSpPr>
        <p:spPr bwMode="auto">
          <a:xfrm>
            <a:off x="3216275" y="5430838"/>
            <a:ext cx="6921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/>
              <a:t>Degradation</a:t>
            </a:r>
            <a:br>
              <a:rPr lang="en-US" sz="900" b="1"/>
            </a:br>
            <a:r>
              <a:rPr lang="en-US" sz="900" b="1"/>
              <a:t>of protein</a:t>
            </a:r>
          </a:p>
        </p:txBody>
      </p:sp>
      <p:sp>
        <p:nvSpPr>
          <p:cNvPr id="631843" name="Text Box 35"/>
          <p:cNvSpPr txBox="1">
            <a:spLocks noChangeArrowheads="1"/>
          </p:cNvSpPr>
          <p:nvPr/>
        </p:nvSpPr>
        <p:spPr bwMode="auto">
          <a:xfrm>
            <a:off x="4340225" y="5659438"/>
            <a:ext cx="10572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900" b="1"/>
              <a:t>Transport to cellular</a:t>
            </a:r>
            <a:br>
              <a:rPr lang="en-US" sz="900" b="1"/>
            </a:br>
            <a:r>
              <a:rPr lang="en-US" sz="900" b="1"/>
              <a:t>destination</a:t>
            </a:r>
          </a:p>
        </p:txBody>
      </p:sp>
      <p:sp>
        <p:nvSpPr>
          <p:cNvPr id="631844" name="Text Box 36"/>
          <p:cNvSpPr txBox="1">
            <a:spLocks noChangeArrowheads="1"/>
          </p:cNvSpPr>
          <p:nvPr/>
        </p:nvSpPr>
        <p:spPr bwMode="auto">
          <a:xfrm>
            <a:off x="4425950" y="6059488"/>
            <a:ext cx="130968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/>
              <a:t>Cellular function (such</a:t>
            </a:r>
            <a:br>
              <a:rPr lang="en-US" sz="900" b="1"/>
            </a:br>
            <a:r>
              <a:rPr lang="en-US" sz="900" b="1"/>
              <a:t>as enzymatic activity,</a:t>
            </a:r>
            <a:br>
              <a:rPr lang="en-US" sz="900" b="1"/>
            </a:br>
            <a:r>
              <a:rPr lang="en-US" sz="900" b="1"/>
              <a:t>structural support)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12763"/>
            <a:ext cx="8534400" cy="503237"/>
          </a:xfrm>
        </p:spPr>
        <p:txBody>
          <a:bodyPr/>
          <a:lstStyle/>
          <a:p>
            <a:r>
              <a:rPr lang="en-US"/>
              <a:t>Regulation of Chromatin Structure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8425"/>
            <a:ext cx="8534400" cy="2768600"/>
          </a:xfrm>
        </p:spPr>
        <p:txBody>
          <a:bodyPr/>
          <a:lstStyle/>
          <a:p>
            <a:r>
              <a:rPr lang="en-US" sz="2800" dirty="0"/>
              <a:t>Genes within highly packed heterochromatin are usually not </a:t>
            </a:r>
            <a:r>
              <a:rPr lang="en-US" sz="2800" dirty="0" smtClean="0"/>
              <a:t>expressed, while loosely packed </a:t>
            </a:r>
            <a:r>
              <a:rPr lang="en-US" sz="2800" dirty="0" err="1" smtClean="0"/>
              <a:t>euchromatin</a:t>
            </a:r>
            <a:r>
              <a:rPr lang="en-US" sz="2800" dirty="0" smtClean="0"/>
              <a:t> are.</a:t>
            </a:r>
            <a:endParaRPr lang="en-US" sz="2800" dirty="0"/>
          </a:p>
          <a:p>
            <a:r>
              <a:rPr lang="en-US" sz="2800" dirty="0"/>
              <a:t>Chemical modifications to </a:t>
            </a:r>
            <a:r>
              <a:rPr lang="en-US" sz="2800" dirty="0" err="1"/>
              <a:t>histones</a:t>
            </a:r>
            <a:r>
              <a:rPr lang="en-US" sz="2800" dirty="0"/>
              <a:t> and DNA of chromatin influence both chromatin structure and gene </a:t>
            </a:r>
            <a:r>
              <a:rPr lang="en-US" sz="2800" dirty="0" smtClean="0"/>
              <a:t>expression (21)</a:t>
            </a:r>
            <a:endParaRPr lang="en-US" sz="2800" dirty="0"/>
          </a:p>
        </p:txBody>
      </p:sp>
      <p:grpSp>
        <p:nvGrpSpPr>
          <p:cNvPr id="37990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79909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7991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12763"/>
            <a:ext cx="8534400" cy="503237"/>
          </a:xfrm>
        </p:spPr>
        <p:txBody>
          <a:bodyPr/>
          <a:lstStyle/>
          <a:p>
            <a:r>
              <a:rPr lang="en-US" i="1"/>
              <a:t>Histone Modifications</a:t>
            </a:r>
            <a:endParaRPr lang="en-US" b="0" i="1">
              <a:solidFill>
                <a:schemeClr val="tx1"/>
              </a:solidFill>
            </a:endParaRP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8425"/>
            <a:ext cx="8534400" cy="4895850"/>
          </a:xfrm>
        </p:spPr>
        <p:txBody>
          <a:bodyPr/>
          <a:lstStyle/>
          <a:p>
            <a:r>
              <a:rPr lang="en-US" sz="2800" dirty="0"/>
              <a:t>In </a:t>
            </a:r>
            <a:r>
              <a:rPr lang="en-US" sz="2800" b="1" dirty="0" err="1"/>
              <a:t>histone</a:t>
            </a:r>
            <a:r>
              <a:rPr lang="en-US" sz="2800" b="1" dirty="0"/>
              <a:t> </a:t>
            </a:r>
            <a:r>
              <a:rPr lang="en-US" sz="2800" b="1" dirty="0" err="1"/>
              <a:t>acetylation</a:t>
            </a:r>
            <a:r>
              <a:rPr lang="en-US" sz="2800" dirty="0"/>
              <a:t>, acetyl groups are attached to positively charged </a:t>
            </a:r>
            <a:r>
              <a:rPr lang="en-US" sz="2800" dirty="0" err="1"/>
              <a:t>lysines</a:t>
            </a:r>
            <a:r>
              <a:rPr lang="en-US" sz="2800" dirty="0"/>
              <a:t> in </a:t>
            </a:r>
            <a:r>
              <a:rPr lang="en-US" sz="2800" dirty="0" err="1"/>
              <a:t>histone</a:t>
            </a:r>
            <a:r>
              <a:rPr lang="en-US" sz="2800" dirty="0"/>
              <a:t> tails</a:t>
            </a:r>
          </a:p>
          <a:p>
            <a:r>
              <a:rPr lang="en-US" sz="2800" dirty="0"/>
              <a:t>This loosens chromatin structure, thereby promoting the initiation of transcription</a:t>
            </a:r>
          </a:p>
          <a:p>
            <a:r>
              <a:rPr lang="en-US" sz="2800" dirty="0"/>
              <a:t>The addition of methyl groups (</a:t>
            </a:r>
            <a:r>
              <a:rPr lang="en-US" sz="2800" dirty="0" err="1"/>
              <a:t>methylation</a:t>
            </a:r>
            <a:r>
              <a:rPr lang="en-US" sz="2800" dirty="0"/>
              <a:t>) can condense chromatin; the addition of phosphate groups (</a:t>
            </a:r>
            <a:r>
              <a:rPr lang="en-US" sz="2800" dirty="0" err="1"/>
              <a:t>phosphorylation</a:t>
            </a:r>
            <a:r>
              <a:rPr lang="en-US" sz="2800" dirty="0"/>
              <a:t>) next to a </a:t>
            </a:r>
            <a:r>
              <a:rPr lang="en-US" sz="2800" dirty="0" err="1"/>
              <a:t>methylated</a:t>
            </a:r>
            <a:r>
              <a:rPr lang="en-US" sz="2800" dirty="0"/>
              <a:t> amino acid can loosen </a:t>
            </a:r>
            <a:r>
              <a:rPr lang="en-US" sz="2800" dirty="0" smtClean="0"/>
              <a:t>chromatin (22)</a:t>
            </a:r>
            <a:endParaRPr lang="en-US" sz="2800" dirty="0"/>
          </a:p>
        </p:txBody>
      </p:sp>
      <p:grpSp>
        <p:nvGrpSpPr>
          <p:cNvPr id="381958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81959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81961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1963" name="Text Box 11"/>
          <p:cNvSpPr txBox="1">
            <a:spLocks noChangeArrowheads="1"/>
          </p:cNvSpPr>
          <p:nvPr/>
        </p:nvSpPr>
        <p:spPr bwMode="auto">
          <a:xfrm>
            <a:off x="3441700" y="6010275"/>
            <a:ext cx="3886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2"/>
                </a:solidFill>
                <a:ea typeface="ＭＳ Ｐゴシック" pitchFamily="84" charset="-128"/>
              </a:rPr>
              <a:t>Animation: DNA Packing</a:t>
            </a:r>
          </a:p>
        </p:txBody>
      </p:sp>
      <p:pic>
        <p:nvPicPr>
          <p:cNvPr id="381965" name="Picture 13" descr="Campbell Play 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1700" y="5886450"/>
            <a:ext cx="1190625" cy="65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18.7</a:t>
            </a:r>
          </a:p>
        </p:txBody>
      </p:sp>
      <p:pic>
        <p:nvPicPr>
          <p:cNvPr id="633859" name="Picture 3" descr="18_07HistoneTail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136525"/>
            <a:ext cx="6170613" cy="6584950"/>
          </a:xfrm>
          <a:prstGeom prst="rect">
            <a:avLst/>
          </a:prstGeom>
          <a:noFill/>
        </p:spPr>
      </p:pic>
      <p:sp>
        <p:nvSpPr>
          <p:cNvPr id="633860" name="Text Box 4"/>
          <p:cNvSpPr txBox="1">
            <a:spLocks noChangeArrowheads="1"/>
          </p:cNvSpPr>
          <p:nvPr/>
        </p:nvSpPr>
        <p:spPr bwMode="auto">
          <a:xfrm>
            <a:off x="1963738" y="2233613"/>
            <a:ext cx="145891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Amino acids</a:t>
            </a:r>
            <a:br>
              <a:rPr lang="en-US" sz="1800" b="1"/>
            </a:br>
            <a:r>
              <a:rPr lang="en-US" sz="1800" b="1"/>
              <a:t>available</a:t>
            </a:r>
            <a:br>
              <a:rPr lang="en-US" sz="1800" b="1"/>
            </a:br>
            <a:r>
              <a:rPr lang="en-US" sz="1800" b="1"/>
              <a:t>for chemical</a:t>
            </a:r>
            <a:br>
              <a:rPr lang="en-US" sz="1800" b="1"/>
            </a:br>
            <a:r>
              <a:rPr lang="en-US" sz="1800" b="1"/>
              <a:t>modification</a:t>
            </a:r>
          </a:p>
        </p:txBody>
      </p:sp>
      <p:sp>
        <p:nvSpPr>
          <p:cNvPr id="633861" name="Text Box 5"/>
          <p:cNvSpPr txBox="1">
            <a:spLocks noChangeArrowheads="1"/>
          </p:cNvSpPr>
          <p:nvPr/>
        </p:nvSpPr>
        <p:spPr bwMode="auto">
          <a:xfrm>
            <a:off x="6269038" y="1182688"/>
            <a:ext cx="876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Histone </a:t>
            </a:r>
            <a:br>
              <a:rPr lang="en-US" sz="1800" b="1"/>
            </a:br>
            <a:r>
              <a:rPr lang="en-US" sz="1800" b="1"/>
              <a:t>tails</a:t>
            </a:r>
          </a:p>
        </p:txBody>
      </p:sp>
      <p:sp>
        <p:nvSpPr>
          <p:cNvPr id="633862" name="Text Box 6"/>
          <p:cNvSpPr txBox="1">
            <a:spLocks noChangeArrowheads="1"/>
          </p:cNvSpPr>
          <p:nvPr/>
        </p:nvSpPr>
        <p:spPr bwMode="auto">
          <a:xfrm>
            <a:off x="6262688" y="1997075"/>
            <a:ext cx="796925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DNA </a:t>
            </a:r>
            <a:br>
              <a:rPr lang="en-US" sz="1800" b="1"/>
            </a:br>
            <a:r>
              <a:rPr lang="en-US" sz="1800" b="1"/>
              <a:t>double </a:t>
            </a:r>
            <a:br>
              <a:rPr lang="en-US" sz="1800" b="1"/>
            </a:br>
            <a:r>
              <a:rPr lang="en-US" sz="1800" b="1"/>
              <a:t>helix</a:t>
            </a:r>
          </a:p>
        </p:txBody>
      </p:sp>
      <p:sp>
        <p:nvSpPr>
          <p:cNvPr id="633863" name="Text Box 7"/>
          <p:cNvSpPr txBox="1">
            <a:spLocks noChangeArrowheads="1"/>
          </p:cNvSpPr>
          <p:nvPr/>
        </p:nvSpPr>
        <p:spPr bwMode="auto">
          <a:xfrm>
            <a:off x="4398963" y="3213100"/>
            <a:ext cx="144621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Nucleosome</a:t>
            </a:r>
            <a:br>
              <a:rPr lang="en-US" sz="1800" b="1"/>
            </a:br>
            <a:r>
              <a:rPr lang="en-US" sz="1800" b="1"/>
              <a:t>(end view)</a:t>
            </a:r>
          </a:p>
        </p:txBody>
      </p:sp>
      <p:sp>
        <p:nvSpPr>
          <p:cNvPr id="633864" name="Text Box 8"/>
          <p:cNvSpPr txBox="1">
            <a:spLocks noChangeArrowheads="1"/>
          </p:cNvSpPr>
          <p:nvPr/>
        </p:nvSpPr>
        <p:spPr bwMode="auto">
          <a:xfrm>
            <a:off x="1539875" y="3689350"/>
            <a:ext cx="592931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(a) Histone tails protrude outward from a nucleosome</a:t>
            </a:r>
          </a:p>
        </p:txBody>
      </p:sp>
      <p:sp>
        <p:nvSpPr>
          <p:cNvPr id="633865" name="Text Box 9"/>
          <p:cNvSpPr txBox="1">
            <a:spLocks noChangeArrowheads="1"/>
          </p:cNvSpPr>
          <p:nvPr/>
        </p:nvSpPr>
        <p:spPr bwMode="auto">
          <a:xfrm>
            <a:off x="1528763" y="5675313"/>
            <a:ext cx="24638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Unacetylated histones</a:t>
            </a:r>
          </a:p>
        </p:txBody>
      </p:sp>
      <p:sp>
        <p:nvSpPr>
          <p:cNvPr id="633866" name="Text Box 10"/>
          <p:cNvSpPr txBox="1">
            <a:spLocks noChangeArrowheads="1"/>
          </p:cNvSpPr>
          <p:nvPr/>
        </p:nvSpPr>
        <p:spPr bwMode="auto">
          <a:xfrm>
            <a:off x="4697413" y="5668963"/>
            <a:ext cx="2225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Acetylated histones</a:t>
            </a:r>
          </a:p>
        </p:txBody>
      </p:sp>
      <p:sp>
        <p:nvSpPr>
          <p:cNvPr id="633867" name="Text Box 11"/>
          <p:cNvSpPr txBox="1">
            <a:spLocks noChangeArrowheads="1"/>
          </p:cNvSpPr>
          <p:nvPr/>
        </p:nvSpPr>
        <p:spPr bwMode="auto">
          <a:xfrm>
            <a:off x="1522413" y="6013450"/>
            <a:ext cx="34766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(b)</a:t>
            </a:r>
          </a:p>
        </p:txBody>
      </p:sp>
      <p:sp>
        <p:nvSpPr>
          <p:cNvPr id="633868" name="Text Box 12"/>
          <p:cNvSpPr txBox="1">
            <a:spLocks noChangeArrowheads="1"/>
          </p:cNvSpPr>
          <p:nvPr/>
        </p:nvSpPr>
        <p:spPr bwMode="auto">
          <a:xfrm>
            <a:off x="1884363" y="6032500"/>
            <a:ext cx="59832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Acetylation of histone tails promotes loose chromatin</a:t>
            </a:r>
            <a:br>
              <a:rPr lang="en-US" sz="1800" b="1"/>
            </a:br>
            <a:r>
              <a:rPr lang="en-US" sz="1800" b="1"/>
              <a:t>structure that permits transcription</a:t>
            </a:r>
          </a:p>
        </p:txBody>
      </p:sp>
      <p:sp>
        <p:nvSpPr>
          <p:cNvPr id="633869" name="Line 13"/>
          <p:cNvSpPr>
            <a:spLocks noChangeShapeType="1"/>
          </p:cNvSpPr>
          <p:nvPr/>
        </p:nvSpPr>
        <p:spPr bwMode="auto">
          <a:xfrm flipH="1">
            <a:off x="3367088" y="1852613"/>
            <a:ext cx="693737" cy="984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3870" name="Line 14"/>
          <p:cNvSpPr>
            <a:spLocks noChangeShapeType="1"/>
          </p:cNvSpPr>
          <p:nvPr/>
        </p:nvSpPr>
        <p:spPr bwMode="auto">
          <a:xfrm>
            <a:off x="3373438" y="2830513"/>
            <a:ext cx="779462" cy="344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3871" name="Line 15"/>
          <p:cNvSpPr>
            <a:spLocks noChangeShapeType="1"/>
          </p:cNvSpPr>
          <p:nvPr/>
        </p:nvSpPr>
        <p:spPr bwMode="auto">
          <a:xfrm flipH="1">
            <a:off x="5807075" y="1309688"/>
            <a:ext cx="436563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3872" name="Line 16"/>
          <p:cNvSpPr>
            <a:spLocks noChangeShapeType="1"/>
          </p:cNvSpPr>
          <p:nvPr/>
        </p:nvSpPr>
        <p:spPr bwMode="auto">
          <a:xfrm flipH="1">
            <a:off x="6045200" y="1309688"/>
            <a:ext cx="198438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3873" name="Line 17"/>
          <p:cNvSpPr>
            <a:spLocks noChangeShapeType="1"/>
          </p:cNvSpPr>
          <p:nvPr/>
        </p:nvSpPr>
        <p:spPr bwMode="auto">
          <a:xfrm flipV="1">
            <a:off x="5556250" y="2130425"/>
            <a:ext cx="674688" cy="119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13" y="495300"/>
            <a:ext cx="8534400" cy="503238"/>
          </a:xfrm>
        </p:spPr>
        <p:txBody>
          <a:bodyPr/>
          <a:lstStyle/>
          <a:p>
            <a:r>
              <a:rPr lang="en-US" i="1"/>
              <a:t>DNA Methylation</a:t>
            </a:r>
            <a:endParaRPr lang="en-US" b="0" i="1">
              <a:solidFill>
                <a:schemeClr val="tx1"/>
              </a:solidFill>
            </a:endParaRP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2550"/>
            <a:ext cx="8534400" cy="4895850"/>
          </a:xfrm>
        </p:spPr>
        <p:txBody>
          <a:bodyPr/>
          <a:lstStyle/>
          <a:p>
            <a:r>
              <a:rPr lang="en-US" sz="2800" b="1" dirty="0"/>
              <a:t>DNA </a:t>
            </a:r>
            <a:r>
              <a:rPr lang="en-US" sz="2800" b="1" dirty="0" err="1"/>
              <a:t>methylation</a:t>
            </a:r>
            <a:r>
              <a:rPr lang="en-US" sz="2800" dirty="0"/>
              <a:t>, the addition of methyl groups to certain bases in DNA, is associated with reduced transcription in some species</a:t>
            </a:r>
          </a:p>
          <a:p>
            <a:r>
              <a:rPr lang="en-US" sz="2800" dirty="0"/>
              <a:t>DNA </a:t>
            </a:r>
            <a:r>
              <a:rPr lang="en-US" sz="2800" dirty="0" err="1"/>
              <a:t>methylation</a:t>
            </a:r>
            <a:r>
              <a:rPr lang="en-US" sz="2800" dirty="0"/>
              <a:t> can cause long-term inactivation of genes in cellular differentiation</a:t>
            </a:r>
          </a:p>
          <a:p>
            <a:r>
              <a:rPr lang="en-US" sz="2800" dirty="0"/>
              <a:t>In genomic imprinting, </a:t>
            </a:r>
            <a:r>
              <a:rPr lang="en-US" sz="2800" dirty="0" err="1"/>
              <a:t>methylation</a:t>
            </a:r>
            <a:r>
              <a:rPr lang="en-US" sz="2800" dirty="0"/>
              <a:t> regulates expression of either the maternal or paternal alleles of certain genes at the start of </a:t>
            </a:r>
            <a:r>
              <a:rPr lang="en-US" sz="2800" dirty="0" smtClean="0"/>
              <a:t>development.  This is maintained through chromatin structure and various proteins. (23-25)</a:t>
            </a:r>
            <a:endParaRPr lang="en-US" sz="2800" dirty="0"/>
          </a:p>
        </p:txBody>
      </p:sp>
      <p:grpSp>
        <p:nvGrpSpPr>
          <p:cNvPr id="38810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8810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8810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12763"/>
            <a:ext cx="8534400" cy="503237"/>
          </a:xfrm>
        </p:spPr>
        <p:txBody>
          <a:bodyPr/>
          <a:lstStyle/>
          <a:p>
            <a:r>
              <a:rPr lang="en-US" i="1"/>
              <a:t>Epigenetic Inheritance</a:t>
            </a:r>
            <a:endParaRPr lang="en-US" b="0" i="1">
              <a:solidFill>
                <a:schemeClr val="tx1"/>
              </a:solidFill>
            </a:endParaRP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8900"/>
            <a:ext cx="8534400" cy="3683000"/>
          </a:xfrm>
        </p:spPr>
        <p:txBody>
          <a:bodyPr/>
          <a:lstStyle/>
          <a:p>
            <a:r>
              <a:rPr lang="en-US" sz="2800" dirty="0"/>
              <a:t>Although the chromatin modifications just discussed do not alter DNA sequence, they may be passed to future generations of cells</a:t>
            </a:r>
          </a:p>
          <a:p>
            <a:r>
              <a:rPr lang="en-US" sz="2800" dirty="0"/>
              <a:t>The inheritance of traits transmitted by mechanisms not directly involving the nucleotide sequence is called </a:t>
            </a:r>
            <a:r>
              <a:rPr lang="en-US" sz="2800" b="1" dirty="0"/>
              <a:t>epigenetic </a:t>
            </a:r>
            <a:r>
              <a:rPr lang="en-US" sz="2800" b="1" dirty="0" smtClean="0"/>
              <a:t>inheritance (26)</a:t>
            </a:r>
          </a:p>
          <a:p>
            <a:r>
              <a:rPr lang="en-US" sz="2800" dirty="0" smtClean="0"/>
              <a:t>This can led to some of the cell differentiation seen in early development.  </a:t>
            </a:r>
            <a:endParaRPr lang="en-US" sz="2800" dirty="0"/>
          </a:p>
        </p:txBody>
      </p:sp>
      <p:grpSp>
        <p:nvGrpSpPr>
          <p:cNvPr id="39014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90149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9015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203" name="Picture 3" descr="18_10ActivatorAction_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550" y="136525"/>
            <a:ext cx="8469313" cy="6584950"/>
          </a:xfrm>
          <a:prstGeom prst="rect">
            <a:avLst/>
          </a:prstGeom>
          <a:noFill/>
        </p:spPr>
      </p:pic>
      <p:sp>
        <p:nvSpPr>
          <p:cNvPr id="691204" name="Text Box 4"/>
          <p:cNvSpPr txBox="1">
            <a:spLocks noChangeArrowheads="1"/>
          </p:cNvSpPr>
          <p:nvPr/>
        </p:nvSpPr>
        <p:spPr bwMode="auto">
          <a:xfrm>
            <a:off x="2154238" y="349250"/>
            <a:ext cx="1150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Activators</a:t>
            </a:r>
          </a:p>
        </p:txBody>
      </p:sp>
      <p:sp>
        <p:nvSpPr>
          <p:cNvPr id="691205" name="Text Box 5"/>
          <p:cNvSpPr txBox="1">
            <a:spLocks noChangeArrowheads="1"/>
          </p:cNvSpPr>
          <p:nvPr/>
        </p:nvSpPr>
        <p:spPr bwMode="auto">
          <a:xfrm>
            <a:off x="374650" y="660400"/>
            <a:ext cx="503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DNA</a:t>
            </a:r>
          </a:p>
        </p:txBody>
      </p:sp>
      <p:sp>
        <p:nvSpPr>
          <p:cNvPr id="691206" name="Text Box 6"/>
          <p:cNvSpPr txBox="1">
            <a:spLocks noChangeArrowheads="1"/>
          </p:cNvSpPr>
          <p:nvPr/>
        </p:nvSpPr>
        <p:spPr bwMode="auto">
          <a:xfrm>
            <a:off x="1216025" y="1090613"/>
            <a:ext cx="1098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Enhancer</a:t>
            </a:r>
          </a:p>
        </p:txBody>
      </p:sp>
      <p:sp>
        <p:nvSpPr>
          <p:cNvPr id="691207" name="Text Box 7"/>
          <p:cNvSpPr txBox="1">
            <a:spLocks noChangeArrowheads="1"/>
          </p:cNvSpPr>
          <p:nvPr/>
        </p:nvSpPr>
        <p:spPr bwMode="auto">
          <a:xfrm>
            <a:off x="2497138" y="944563"/>
            <a:ext cx="1508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Distal control</a:t>
            </a:r>
            <a:br>
              <a:rPr lang="en-US" sz="1800" b="1"/>
            </a:br>
            <a:r>
              <a:rPr lang="en-US" sz="1800" b="1"/>
              <a:t>element</a:t>
            </a:r>
          </a:p>
        </p:txBody>
      </p:sp>
      <p:sp>
        <p:nvSpPr>
          <p:cNvPr id="691208" name="Text Box 8"/>
          <p:cNvSpPr txBox="1">
            <a:spLocks noChangeArrowheads="1"/>
          </p:cNvSpPr>
          <p:nvPr/>
        </p:nvSpPr>
        <p:spPr bwMode="auto">
          <a:xfrm>
            <a:off x="5659438" y="284163"/>
            <a:ext cx="10588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Promoter</a:t>
            </a:r>
          </a:p>
        </p:txBody>
      </p:sp>
      <p:sp>
        <p:nvSpPr>
          <p:cNvPr id="691209" name="Text Box 9"/>
          <p:cNvSpPr txBox="1">
            <a:spLocks noChangeArrowheads="1"/>
          </p:cNvSpPr>
          <p:nvPr/>
        </p:nvSpPr>
        <p:spPr bwMode="auto">
          <a:xfrm>
            <a:off x="7261225" y="4699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Gene</a:t>
            </a:r>
          </a:p>
        </p:txBody>
      </p:sp>
      <p:sp>
        <p:nvSpPr>
          <p:cNvPr id="691210" name="Text Box 10"/>
          <p:cNvSpPr txBox="1">
            <a:spLocks noChangeArrowheads="1"/>
          </p:cNvSpPr>
          <p:nvPr/>
        </p:nvSpPr>
        <p:spPr bwMode="auto">
          <a:xfrm>
            <a:off x="5356225" y="1076325"/>
            <a:ext cx="11112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TATA box</a:t>
            </a:r>
          </a:p>
        </p:txBody>
      </p:sp>
      <p:sp>
        <p:nvSpPr>
          <p:cNvPr id="691211" name="Text Box 11"/>
          <p:cNvSpPr txBox="1">
            <a:spLocks noChangeArrowheads="1"/>
          </p:cNvSpPr>
          <p:nvPr/>
        </p:nvSpPr>
        <p:spPr bwMode="auto">
          <a:xfrm>
            <a:off x="6070600" y="1395413"/>
            <a:ext cx="14160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General</a:t>
            </a:r>
            <a:br>
              <a:rPr lang="en-US" sz="1800" b="1"/>
            </a:br>
            <a:r>
              <a:rPr lang="en-US" sz="1800" b="1"/>
              <a:t>transcription</a:t>
            </a:r>
            <a:br>
              <a:rPr lang="en-US" sz="1800" b="1"/>
            </a:br>
            <a:r>
              <a:rPr lang="en-US" sz="1800" b="1"/>
              <a:t>factors</a:t>
            </a:r>
          </a:p>
        </p:txBody>
      </p:sp>
      <p:sp>
        <p:nvSpPr>
          <p:cNvPr id="691212" name="Text Box 12"/>
          <p:cNvSpPr txBox="1">
            <a:spLocks noChangeArrowheads="1"/>
          </p:cNvSpPr>
          <p:nvPr/>
        </p:nvSpPr>
        <p:spPr bwMode="auto">
          <a:xfrm>
            <a:off x="3643313" y="2209800"/>
            <a:ext cx="9398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DNA-</a:t>
            </a:r>
            <a:br>
              <a:rPr lang="en-US" sz="1800" b="1"/>
            </a:br>
            <a:r>
              <a:rPr lang="en-US" sz="1800" b="1"/>
              <a:t>bending</a:t>
            </a:r>
            <a:br>
              <a:rPr lang="en-US" sz="1800" b="1"/>
            </a:br>
            <a:r>
              <a:rPr lang="en-US" sz="1800" b="1"/>
              <a:t>protein</a:t>
            </a:r>
          </a:p>
        </p:txBody>
      </p:sp>
      <p:sp>
        <p:nvSpPr>
          <p:cNvPr id="691213" name="Text Box 13"/>
          <p:cNvSpPr txBox="1">
            <a:spLocks noChangeArrowheads="1"/>
          </p:cNvSpPr>
          <p:nvPr/>
        </p:nvSpPr>
        <p:spPr bwMode="auto">
          <a:xfrm>
            <a:off x="5811838" y="2963863"/>
            <a:ext cx="30305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Group of mediator proteins</a:t>
            </a:r>
          </a:p>
        </p:txBody>
      </p:sp>
      <p:sp>
        <p:nvSpPr>
          <p:cNvPr id="691214" name="Text Box 14"/>
          <p:cNvSpPr txBox="1">
            <a:spLocks noChangeArrowheads="1"/>
          </p:cNvSpPr>
          <p:nvPr/>
        </p:nvSpPr>
        <p:spPr bwMode="auto">
          <a:xfrm>
            <a:off x="5735638" y="3835400"/>
            <a:ext cx="15875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RNA</a:t>
            </a:r>
            <a:br>
              <a:rPr lang="en-US" sz="1800" b="1"/>
            </a:br>
            <a:r>
              <a:rPr lang="en-US" sz="1800" b="1"/>
              <a:t>polymerase </a:t>
            </a:r>
            <a:r>
              <a:rPr lang="en-US" sz="1800" b="1">
                <a:latin typeface="Times" pitchFamily="84" charset="0"/>
              </a:rPr>
              <a:t>II</a:t>
            </a:r>
            <a:endParaRPr lang="en-US" sz="1800" b="1"/>
          </a:p>
        </p:txBody>
      </p:sp>
      <p:sp>
        <p:nvSpPr>
          <p:cNvPr id="691215" name="Text Box 15"/>
          <p:cNvSpPr txBox="1">
            <a:spLocks noChangeArrowheads="1"/>
          </p:cNvSpPr>
          <p:nvPr/>
        </p:nvSpPr>
        <p:spPr bwMode="auto">
          <a:xfrm>
            <a:off x="6218238" y="5297488"/>
            <a:ext cx="15875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RNA</a:t>
            </a:r>
            <a:br>
              <a:rPr lang="en-US" sz="1800" b="1"/>
            </a:br>
            <a:r>
              <a:rPr lang="en-US" sz="1800" b="1"/>
              <a:t>polymerase </a:t>
            </a:r>
            <a:r>
              <a:rPr lang="en-US" sz="1800" b="1">
                <a:latin typeface="Times" pitchFamily="84" charset="0"/>
              </a:rPr>
              <a:t>II</a:t>
            </a:r>
            <a:endParaRPr lang="en-US" sz="1800" b="1"/>
          </a:p>
        </p:txBody>
      </p:sp>
      <p:sp>
        <p:nvSpPr>
          <p:cNvPr id="691216" name="Text Box 16"/>
          <p:cNvSpPr txBox="1">
            <a:spLocks noChangeArrowheads="1"/>
          </p:cNvSpPr>
          <p:nvPr/>
        </p:nvSpPr>
        <p:spPr bwMode="auto">
          <a:xfrm>
            <a:off x="5716588" y="6276975"/>
            <a:ext cx="16938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RNA synthesis</a:t>
            </a:r>
          </a:p>
        </p:txBody>
      </p:sp>
      <p:sp>
        <p:nvSpPr>
          <p:cNvPr id="691217" name="Text Box 17"/>
          <p:cNvSpPr txBox="1">
            <a:spLocks noChangeArrowheads="1"/>
          </p:cNvSpPr>
          <p:nvPr/>
        </p:nvSpPr>
        <p:spPr bwMode="auto">
          <a:xfrm>
            <a:off x="2779713" y="6051550"/>
            <a:ext cx="202406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Transcription</a:t>
            </a:r>
            <a:br>
              <a:rPr lang="en-US" sz="1800" b="1"/>
            </a:br>
            <a:r>
              <a:rPr lang="en-US" sz="1800" b="1"/>
              <a:t>initiation complex</a:t>
            </a:r>
          </a:p>
        </p:txBody>
      </p:sp>
      <p:sp>
        <p:nvSpPr>
          <p:cNvPr id="691218" name="Line 18"/>
          <p:cNvSpPr>
            <a:spLocks noChangeShapeType="1"/>
          </p:cNvSpPr>
          <p:nvPr/>
        </p:nvSpPr>
        <p:spPr bwMode="auto">
          <a:xfrm>
            <a:off x="1957388" y="250825"/>
            <a:ext cx="173037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1219" name="Line 19"/>
          <p:cNvSpPr>
            <a:spLocks noChangeShapeType="1"/>
          </p:cNvSpPr>
          <p:nvPr/>
        </p:nvSpPr>
        <p:spPr bwMode="auto">
          <a:xfrm flipV="1">
            <a:off x="1719263" y="476250"/>
            <a:ext cx="396875" cy="211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1220" name="Line 20"/>
          <p:cNvSpPr>
            <a:spLocks noChangeShapeType="1"/>
          </p:cNvSpPr>
          <p:nvPr/>
        </p:nvSpPr>
        <p:spPr bwMode="auto">
          <a:xfrm>
            <a:off x="1984375" y="754063"/>
            <a:ext cx="44926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1221" name="Line 21"/>
          <p:cNvSpPr>
            <a:spLocks noChangeShapeType="1"/>
          </p:cNvSpPr>
          <p:nvPr/>
        </p:nvSpPr>
        <p:spPr bwMode="auto">
          <a:xfrm flipH="1">
            <a:off x="3346450" y="2328863"/>
            <a:ext cx="252413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1222" name="Line 22"/>
          <p:cNvSpPr>
            <a:spLocks noChangeShapeType="1"/>
          </p:cNvSpPr>
          <p:nvPr/>
        </p:nvSpPr>
        <p:spPr bwMode="auto">
          <a:xfrm>
            <a:off x="5383213" y="2817813"/>
            <a:ext cx="396875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1223" name="Line 23"/>
          <p:cNvSpPr>
            <a:spLocks noChangeShapeType="1"/>
          </p:cNvSpPr>
          <p:nvPr/>
        </p:nvSpPr>
        <p:spPr bwMode="auto">
          <a:xfrm flipH="1">
            <a:off x="5462588" y="5424488"/>
            <a:ext cx="688975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1224" name="AutoShape 24"/>
          <p:cNvSpPr>
            <a:spLocks/>
          </p:cNvSpPr>
          <p:nvPr/>
        </p:nvSpPr>
        <p:spPr bwMode="auto">
          <a:xfrm rot="5400000">
            <a:off x="1678782" y="727868"/>
            <a:ext cx="127000" cy="569913"/>
          </a:xfrm>
          <a:prstGeom prst="rightBrace">
            <a:avLst>
              <a:gd name="adj1" fmla="val 3739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1225" name="AutoShape 25"/>
          <p:cNvSpPr>
            <a:spLocks/>
          </p:cNvSpPr>
          <p:nvPr/>
        </p:nvSpPr>
        <p:spPr bwMode="auto">
          <a:xfrm rot="5400000">
            <a:off x="5846763" y="847725"/>
            <a:ext cx="127000" cy="266700"/>
          </a:xfrm>
          <a:prstGeom prst="rightBrace">
            <a:avLst>
              <a:gd name="adj1" fmla="val 175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1226" name="AutoShape 26"/>
          <p:cNvSpPr>
            <a:spLocks/>
          </p:cNvSpPr>
          <p:nvPr/>
        </p:nvSpPr>
        <p:spPr bwMode="auto">
          <a:xfrm rot="-5400000">
            <a:off x="6103144" y="219869"/>
            <a:ext cx="127000" cy="728662"/>
          </a:xfrm>
          <a:prstGeom prst="rightBrace">
            <a:avLst>
              <a:gd name="adj1" fmla="val 4781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18.10-3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2000" y="4343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0063"/>
            <a:ext cx="8534400" cy="503237"/>
          </a:xfrm>
        </p:spPr>
        <p:txBody>
          <a:bodyPr/>
          <a:lstStyle/>
          <a:p>
            <a:r>
              <a:rPr lang="en-US" i="1"/>
              <a:t>Organization of a Typical Eukaryotic Gene</a:t>
            </a:r>
            <a:endParaRPr lang="en-US" b="0" i="1">
              <a:solidFill>
                <a:schemeClr val="tx1"/>
              </a:solidFill>
            </a:endParaRP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8900"/>
            <a:ext cx="8534400" cy="3683000"/>
          </a:xfrm>
        </p:spPr>
        <p:txBody>
          <a:bodyPr/>
          <a:lstStyle/>
          <a:p>
            <a:pPr marL="350838" indent="-350838"/>
            <a:r>
              <a:rPr lang="en-US" sz="2800" dirty="0"/>
              <a:t>Associated with most eukaryotic genes are multiple </a:t>
            </a:r>
            <a:r>
              <a:rPr lang="en-US" sz="2800" b="1" dirty="0"/>
              <a:t>control elements</a:t>
            </a:r>
            <a:r>
              <a:rPr lang="en-US" sz="2800" dirty="0"/>
              <a:t>, segments of </a:t>
            </a:r>
            <a:r>
              <a:rPr lang="en-US" sz="2800" dirty="0" err="1"/>
              <a:t>noncoding</a:t>
            </a:r>
            <a:r>
              <a:rPr lang="en-US" sz="2800" dirty="0"/>
              <a:t> DNA that serve as binding sites for transcription factors that help regulate transcription</a:t>
            </a:r>
          </a:p>
          <a:p>
            <a:pPr marL="350838" indent="-350838"/>
            <a:r>
              <a:rPr lang="en-US" sz="2800" dirty="0"/>
              <a:t>Control elements and the transcription factors they bind are critical to the precise regulation of gene expression in different cell </a:t>
            </a:r>
            <a:r>
              <a:rPr lang="en-US" sz="2800" dirty="0" smtClean="0"/>
              <a:t>types</a:t>
            </a:r>
            <a:endParaRPr lang="en-US" sz="2800" dirty="0"/>
          </a:p>
        </p:txBody>
      </p:sp>
      <p:grpSp>
        <p:nvGrpSpPr>
          <p:cNvPr id="394244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94245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9424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495300"/>
            <a:ext cx="8974138" cy="503238"/>
          </a:xfrm>
        </p:spPr>
        <p:txBody>
          <a:bodyPr/>
          <a:lstStyle/>
          <a:p>
            <a:r>
              <a:rPr lang="en-US" i="1"/>
              <a:t>Coordinately Controlled Genes in Eukaryotes</a:t>
            </a:r>
            <a:endParaRPr lang="en-US" b="0" i="1">
              <a:solidFill>
                <a:schemeClr val="tx1"/>
              </a:solidFill>
            </a:endParaRP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8900"/>
            <a:ext cx="8534400" cy="4895850"/>
          </a:xfrm>
        </p:spPr>
        <p:txBody>
          <a:bodyPr/>
          <a:lstStyle/>
          <a:p>
            <a:r>
              <a:rPr lang="en-US" sz="2800" dirty="0"/>
              <a:t>Unlike the genes of a prokaryotic </a:t>
            </a:r>
            <a:r>
              <a:rPr lang="en-US" sz="2800" dirty="0" err="1"/>
              <a:t>operon</a:t>
            </a:r>
            <a:r>
              <a:rPr lang="en-US" sz="2800" dirty="0"/>
              <a:t>, each of the co-expressed eukaryotic genes has a promoter and control elements</a:t>
            </a:r>
          </a:p>
          <a:p>
            <a:r>
              <a:rPr lang="en-US" sz="2800" dirty="0"/>
              <a:t>These genes can be scattered over different chromosomes, but each has the same combination of control elements</a:t>
            </a:r>
          </a:p>
          <a:p>
            <a:r>
              <a:rPr lang="en-US" sz="2800" dirty="0"/>
              <a:t>Copies of the activators recognize specific control elements and promote simultaneous transcription of the </a:t>
            </a:r>
            <a:r>
              <a:rPr lang="en-US" sz="2800" dirty="0" smtClean="0"/>
              <a:t>genes (28-29)</a:t>
            </a:r>
            <a:endParaRPr lang="en-US" sz="2800" dirty="0"/>
          </a:p>
        </p:txBody>
      </p:sp>
      <p:grpSp>
        <p:nvGrpSpPr>
          <p:cNvPr id="42086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20869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2087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495300"/>
            <a:ext cx="8864600" cy="503238"/>
          </a:xfrm>
        </p:spPr>
        <p:txBody>
          <a:bodyPr/>
          <a:lstStyle/>
          <a:p>
            <a:r>
              <a:rPr lang="en-US" i="1"/>
              <a:t>Nuclear Architecture and Gene Expression</a:t>
            </a:r>
            <a:endParaRPr lang="en-US" b="0" i="1">
              <a:solidFill>
                <a:schemeClr val="tx1"/>
              </a:solidFill>
            </a:endParaRP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8900"/>
            <a:ext cx="8534400" cy="4895850"/>
          </a:xfrm>
        </p:spPr>
        <p:txBody>
          <a:bodyPr/>
          <a:lstStyle/>
          <a:p>
            <a:r>
              <a:rPr lang="en-US" sz="2800"/>
              <a:t>Loops of chromatin extend from individual chromosomes into specific sites in the nucleus</a:t>
            </a:r>
          </a:p>
          <a:p>
            <a:r>
              <a:rPr lang="en-US" sz="2800"/>
              <a:t>Loops from different chromosomes may congregate at particular sites, some of which are rich in transcription factors and RNA polymerases</a:t>
            </a:r>
          </a:p>
          <a:p>
            <a:r>
              <a:rPr lang="en-US" sz="2800"/>
              <a:t>These may be areas specialized for a common function</a:t>
            </a:r>
          </a:p>
        </p:txBody>
      </p:sp>
      <p:grpSp>
        <p:nvGrpSpPr>
          <p:cNvPr id="58470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84709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8471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838200"/>
            <a:ext cx="8534400" cy="914400"/>
          </a:xfrm>
        </p:spPr>
        <p:txBody>
          <a:bodyPr/>
          <a:lstStyle/>
          <a:p>
            <a:pPr marL="57150" indent="-4763"/>
            <a:r>
              <a:rPr lang="en-US"/>
              <a:t>Concept 18.1: Bacteria often respond to environmental change by regulating transcription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8534400" cy="3524250"/>
          </a:xfrm>
        </p:spPr>
        <p:txBody>
          <a:bodyPr/>
          <a:lstStyle/>
          <a:p>
            <a:r>
              <a:rPr lang="en-US" sz="2800" dirty="0"/>
              <a:t>Natural selection has favored bacteria that produce only the products needed by that </a:t>
            </a:r>
            <a:r>
              <a:rPr lang="en-US" sz="2800" dirty="0" smtClean="0"/>
              <a:t>cell, cells don’t want to unnecessarily expend energy to make products they don’t need in a competitive environment.</a:t>
            </a:r>
            <a:endParaRPr lang="en-US" sz="2800" dirty="0"/>
          </a:p>
          <a:p>
            <a:r>
              <a:rPr lang="en-US" sz="2800" dirty="0"/>
              <a:t>A cell can regulate the production of enzymes by feedback inhibition or by gene regulation</a:t>
            </a:r>
          </a:p>
          <a:p>
            <a:r>
              <a:rPr lang="en-US" sz="2800" dirty="0"/>
              <a:t>Gene expression in bacteria is controlled by the </a:t>
            </a:r>
            <a:r>
              <a:rPr lang="en-US" sz="2800" dirty="0" err="1"/>
              <a:t>operon</a:t>
            </a:r>
            <a:r>
              <a:rPr lang="en-US" sz="2800" dirty="0"/>
              <a:t> </a:t>
            </a:r>
            <a:r>
              <a:rPr lang="en-US" sz="2800" dirty="0" smtClean="0"/>
              <a:t>model (1-2)</a:t>
            </a:r>
            <a:endParaRPr lang="en-US" sz="2800" dirty="0"/>
          </a:p>
        </p:txBody>
      </p:sp>
      <p:grpSp>
        <p:nvGrpSpPr>
          <p:cNvPr id="33075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30757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3075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13" y="512763"/>
            <a:ext cx="8534400" cy="503237"/>
          </a:xfrm>
        </p:spPr>
        <p:txBody>
          <a:bodyPr/>
          <a:lstStyle/>
          <a:p>
            <a:r>
              <a:rPr lang="en-US" i="1"/>
              <a:t>RNA Processing</a:t>
            </a:r>
            <a:endParaRPr lang="en-US" b="0" i="1">
              <a:solidFill>
                <a:schemeClr val="tx1"/>
              </a:solidFill>
            </a:endParaRP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2012950"/>
          </a:xfrm>
        </p:spPr>
        <p:txBody>
          <a:bodyPr/>
          <a:lstStyle/>
          <a:p>
            <a:r>
              <a:rPr lang="en-US" sz="2800" dirty="0"/>
              <a:t>In </a:t>
            </a:r>
            <a:r>
              <a:rPr lang="en-US" sz="2800" b="1" dirty="0"/>
              <a:t>alternative RNA splicing</a:t>
            </a:r>
            <a:r>
              <a:rPr lang="en-US" sz="2800" dirty="0"/>
              <a:t>, different mRNA molecules are produced from the same primary transcript, depending on which RNA segments are treated as </a:t>
            </a:r>
            <a:r>
              <a:rPr lang="en-US" sz="2800" dirty="0" err="1"/>
              <a:t>exons</a:t>
            </a:r>
            <a:r>
              <a:rPr lang="en-US" sz="2800" dirty="0"/>
              <a:t> and which as </a:t>
            </a:r>
            <a:r>
              <a:rPr lang="en-US" sz="2800" dirty="0" err="1" smtClean="0"/>
              <a:t>introns</a:t>
            </a:r>
            <a:r>
              <a:rPr lang="en-US" sz="2800" dirty="0" smtClean="0"/>
              <a:t> (30)</a:t>
            </a:r>
            <a:endParaRPr lang="en-US" sz="2800" dirty="0"/>
          </a:p>
        </p:txBody>
      </p:sp>
      <p:grpSp>
        <p:nvGrpSpPr>
          <p:cNvPr id="424966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24967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24969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24970" name="Picture 10" descr="Campbell Play 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5895975"/>
            <a:ext cx="1190625" cy="657225"/>
          </a:xfrm>
          <a:prstGeom prst="rect">
            <a:avLst/>
          </a:prstGeom>
          <a:noFill/>
        </p:spPr>
      </p:pic>
      <p:sp>
        <p:nvSpPr>
          <p:cNvPr id="424971" name="Text Box 11"/>
          <p:cNvSpPr txBox="1">
            <a:spLocks noChangeArrowheads="1"/>
          </p:cNvSpPr>
          <p:nvPr/>
        </p:nvSpPr>
        <p:spPr bwMode="auto">
          <a:xfrm>
            <a:off x="3441700" y="6032500"/>
            <a:ext cx="3886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2"/>
                </a:solidFill>
                <a:ea typeface="ＭＳ Ｐゴシック" pitchFamily="84" charset="-128"/>
              </a:rPr>
              <a:t>Animation: RNA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579" name="Picture 3" descr="18_13AltRNASplicing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3" y="388938"/>
            <a:ext cx="8548687" cy="6078537"/>
          </a:xfrm>
          <a:prstGeom prst="rect">
            <a:avLst/>
          </a:prstGeom>
          <a:noFill/>
        </p:spPr>
      </p:pic>
      <p:sp>
        <p:nvSpPr>
          <p:cNvPr id="664580" name="Text Box 4"/>
          <p:cNvSpPr txBox="1">
            <a:spLocks noChangeArrowheads="1"/>
          </p:cNvSpPr>
          <p:nvPr/>
        </p:nvSpPr>
        <p:spPr bwMode="auto">
          <a:xfrm>
            <a:off x="4378325" y="404813"/>
            <a:ext cx="93662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Exons</a:t>
            </a:r>
          </a:p>
        </p:txBody>
      </p:sp>
      <p:sp>
        <p:nvSpPr>
          <p:cNvPr id="664581" name="Text Box 5"/>
          <p:cNvSpPr txBox="1">
            <a:spLocks noChangeArrowheads="1"/>
          </p:cNvSpPr>
          <p:nvPr/>
        </p:nvSpPr>
        <p:spPr bwMode="auto">
          <a:xfrm>
            <a:off x="336550" y="1655763"/>
            <a:ext cx="712788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DNA</a:t>
            </a:r>
          </a:p>
        </p:txBody>
      </p:sp>
      <p:sp>
        <p:nvSpPr>
          <p:cNvPr id="664582" name="Text Box 6"/>
          <p:cNvSpPr txBox="1">
            <a:spLocks noChangeArrowheads="1"/>
          </p:cNvSpPr>
          <p:nvPr/>
        </p:nvSpPr>
        <p:spPr bwMode="auto">
          <a:xfrm>
            <a:off x="3824288" y="2338388"/>
            <a:ext cx="2484437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Troponin T gene</a:t>
            </a:r>
          </a:p>
        </p:txBody>
      </p:sp>
      <p:sp>
        <p:nvSpPr>
          <p:cNvPr id="664583" name="Text Box 7"/>
          <p:cNvSpPr txBox="1">
            <a:spLocks noChangeArrowheads="1"/>
          </p:cNvSpPr>
          <p:nvPr/>
        </p:nvSpPr>
        <p:spPr bwMode="auto">
          <a:xfrm>
            <a:off x="330200" y="3911600"/>
            <a:ext cx="1506538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Primary</a:t>
            </a:r>
            <a:br>
              <a:rPr lang="en-US" b="1"/>
            </a:br>
            <a:r>
              <a:rPr lang="en-US" b="1"/>
              <a:t>RNA</a:t>
            </a:r>
            <a:br>
              <a:rPr lang="en-US" b="1"/>
            </a:br>
            <a:r>
              <a:rPr lang="en-US" b="1"/>
              <a:t>transcript</a:t>
            </a:r>
          </a:p>
        </p:txBody>
      </p:sp>
      <p:sp>
        <p:nvSpPr>
          <p:cNvPr id="664584" name="Text Box 8"/>
          <p:cNvSpPr txBox="1">
            <a:spLocks noChangeArrowheads="1"/>
          </p:cNvSpPr>
          <p:nvPr/>
        </p:nvSpPr>
        <p:spPr bwMode="auto">
          <a:xfrm>
            <a:off x="4068763" y="5241925"/>
            <a:ext cx="192881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RNA splicing</a:t>
            </a:r>
          </a:p>
        </p:txBody>
      </p:sp>
      <p:sp>
        <p:nvSpPr>
          <p:cNvPr id="664585" name="Text Box 9"/>
          <p:cNvSpPr txBox="1">
            <a:spLocks noChangeArrowheads="1"/>
          </p:cNvSpPr>
          <p:nvPr/>
        </p:nvSpPr>
        <p:spPr bwMode="auto">
          <a:xfrm>
            <a:off x="4856163" y="5911850"/>
            <a:ext cx="34131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or</a:t>
            </a:r>
          </a:p>
        </p:txBody>
      </p:sp>
      <p:sp>
        <p:nvSpPr>
          <p:cNvPr id="664586" name="Text Box 10"/>
          <p:cNvSpPr txBox="1">
            <a:spLocks noChangeArrowheads="1"/>
          </p:cNvSpPr>
          <p:nvPr/>
        </p:nvSpPr>
        <p:spPr bwMode="auto">
          <a:xfrm>
            <a:off x="331788" y="5951538"/>
            <a:ext cx="9906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mRNA</a:t>
            </a:r>
          </a:p>
        </p:txBody>
      </p:sp>
      <p:sp>
        <p:nvSpPr>
          <p:cNvPr id="664587" name="Text Box 11"/>
          <p:cNvSpPr txBox="1">
            <a:spLocks noChangeArrowheads="1"/>
          </p:cNvSpPr>
          <p:nvPr/>
        </p:nvSpPr>
        <p:spPr bwMode="auto">
          <a:xfrm>
            <a:off x="2263775" y="1665288"/>
            <a:ext cx="19526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64588" name="Text Box 12"/>
          <p:cNvSpPr txBox="1">
            <a:spLocks noChangeArrowheads="1"/>
          </p:cNvSpPr>
          <p:nvPr/>
        </p:nvSpPr>
        <p:spPr bwMode="auto">
          <a:xfrm>
            <a:off x="2270125" y="4159250"/>
            <a:ext cx="1952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64589" name="Text Box 13"/>
          <p:cNvSpPr txBox="1">
            <a:spLocks noChangeArrowheads="1"/>
          </p:cNvSpPr>
          <p:nvPr/>
        </p:nvSpPr>
        <p:spPr bwMode="auto">
          <a:xfrm>
            <a:off x="1635125" y="5984875"/>
            <a:ext cx="1952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64590" name="Text Box 14"/>
          <p:cNvSpPr txBox="1">
            <a:spLocks noChangeArrowheads="1"/>
          </p:cNvSpPr>
          <p:nvPr/>
        </p:nvSpPr>
        <p:spPr bwMode="auto">
          <a:xfrm>
            <a:off x="6000750" y="5984875"/>
            <a:ext cx="1952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64591" name="Text Box 15"/>
          <p:cNvSpPr txBox="1">
            <a:spLocks noChangeArrowheads="1"/>
          </p:cNvSpPr>
          <p:nvPr/>
        </p:nvSpPr>
        <p:spPr bwMode="auto">
          <a:xfrm>
            <a:off x="3168650" y="1673225"/>
            <a:ext cx="1952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64592" name="Text Box 16"/>
          <p:cNvSpPr txBox="1">
            <a:spLocks noChangeArrowheads="1"/>
          </p:cNvSpPr>
          <p:nvPr/>
        </p:nvSpPr>
        <p:spPr bwMode="auto">
          <a:xfrm>
            <a:off x="3175000" y="4156075"/>
            <a:ext cx="1952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64593" name="Text Box 17"/>
          <p:cNvSpPr txBox="1">
            <a:spLocks noChangeArrowheads="1"/>
          </p:cNvSpPr>
          <p:nvPr/>
        </p:nvSpPr>
        <p:spPr bwMode="auto">
          <a:xfrm>
            <a:off x="2208213" y="5981700"/>
            <a:ext cx="19526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64594" name="Text Box 18"/>
          <p:cNvSpPr txBox="1">
            <a:spLocks noChangeArrowheads="1"/>
          </p:cNvSpPr>
          <p:nvPr/>
        </p:nvSpPr>
        <p:spPr bwMode="auto">
          <a:xfrm>
            <a:off x="6561138" y="5980113"/>
            <a:ext cx="195262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64595" name="Text Box 19"/>
          <p:cNvSpPr txBox="1">
            <a:spLocks noChangeArrowheads="1"/>
          </p:cNvSpPr>
          <p:nvPr/>
        </p:nvSpPr>
        <p:spPr bwMode="auto">
          <a:xfrm>
            <a:off x="4733925" y="1668463"/>
            <a:ext cx="19526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64596" name="Text Box 20"/>
          <p:cNvSpPr txBox="1">
            <a:spLocks noChangeArrowheads="1"/>
          </p:cNvSpPr>
          <p:nvPr/>
        </p:nvSpPr>
        <p:spPr bwMode="auto">
          <a:xfrm>
            <a:off x="4738688" y="4149725"/>
            <a:ext cx="19526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64597" name="Text Box 21"/>
          <p:cNvSpPr txBox="1">
            <a:spLocks noChangeArrowheads="1"/>
          </p:cNvSpPr>
          <p:nvPr/>
        </p:nvSpPr>
        <p:spPr bwMode="auto">
          <a:xfrm>
            <a:off x="2728913" y="5975350"/>
            <a:ext cx="19526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64598" name="Text Box 22"/>
          <p:cNvSpPr txBox="1">
            <a:spLocks noChangeArrowheads="1"/>
          </p:cNvSpPr>
          <p:nvPr/>
        </p:nvSpPr>
        <p:spPr bwMode="auto">
          <a:xfrm>
            <a:off x="5707063" y="1662113"/>
            <a:ext cx="195262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64599" name="Text Box 23"/>
          <p:cNvSpPr txBox="1">
            <a:spLocks noChangeArrowheads="1"/>
          </p:cNvSpPr>
          <p:nvPr/>
        </p:nvSpPr>
        <p:spPr bwMode="auto">
          <a:xfrm>
            <a:off x="5686425" y="4156075"/>
            <a:ext cx="1952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64600" name="Text Box 24"/>
          <p:cNvSpPr txBox="1">
            <a:spLocks noChangeArrowheads="1"/>
          </p:cNvSpPr>
          <p:nvPr/>
        </p:nvSpPr>
        <p:spPr bwMode="auto">
          <a:xfrm>
            <a:off x="7115175" y="5981700"/>
            <a:ext cx="1952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64601" name="Text Box 25"/>
          <p:cNvSpPr txBox="1">
            <a:spLocks noChangeArrowheads="1"/>
          </p:cNvSpPr>
          <p:nvPr/>
        </p:nvSpPr>
        <p:spPr bwMode="auto">
          <a:xfrm>
            <a:off x="7459663" y="1670050"/>
            <a:ext cx="19526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64602" name="Text Box 26"/>
          <p:cNvSpPr txBox="1">
            <a:spLocks noChangeArrowheads="1"/>
          </p:cNvSpPr>
          <p:nvPr/>
        </p:nvSpPr>
        <p:spPr bwMode="auto">
          <a:xfrm>
            <a:off x="7453313" y="4151313"/>
            <a:ext cx="195262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64603" name="Text Box 27"/>
          <p:cNvSpPr txBox="1">
            <a:spLocks noChangeArrowheads="1"/>
          </p:cNvSpPr>
          <p:nvPr/>
        </p:nvSpPr>
        <p:spPr bwMode="auto">
          <a:xfrm>
            <a:off x="3351213" y="5976938"/>
            <a:ext cx="195262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64604" name="Text Box 28"/>
          <p:cNvSpPr txBox="1">
            <a:spLocks noChangeArrowheads="1"/>
          </p:cNvSpPr>
          <p:nvPr/>
        </p:nvSpPr>
        <p:spPr bwMode="auto">
          <a:xfrm>
            <a:off x="7862888" y="5978525"/>
            <a:ext cx="19526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64605" name="Line 29"/>
          <p:cNvSpPr>
            <a:spLocks noChangeShapeType="1"/>
          </p:cNvSpPr>
          <p:nvPr/>
        </p:nvSpPr>
        <p:spPr bwMode="auto">
          <a:xfrm flipH="1">
            <a:off x="2368550" y="727075"/>
            <a:ext cx="2473325" cy="912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4606" name="Line 30"/>
          <p:cNvSpPr>
            <a:spLocks noChangeShapeType="1"/>
          </p:cNvSpPr>
          <p:nvPr/>
        </p:nvSpPr>
        <p:spPr bwMode="auto">
          <a:xfrm flipH="1">
            <a:off x="3281363" y="727075"/>
            <a:ext cx="1560512" cy="912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4607" name="Line 31"/>
          <p:cNvSpPr>
            <a:spLocks noChangeShapeType="1"/>
          </p:cNvSpPr>
          <p:nvPr/>
        </p:nvSpPr>
        <p:spPr bwMode="auto">
          <a:xfrm>
            <a:off x="4841875" y="727075"/>
            <a:ext cx="0" cy="912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4608" name="Line 32"/>
          <p:cNvSpPr>
            <a:spLocks noChangeShapeType="1"/>
          </p:cNvSpPr>
          <p:nvPr/>
        </p:nvSpPr>
        <p:spPr bwMode="auto">
          <a:xfrm>
            <a:off x="4841875" y="727075"/>
            <a:ext cx="952500" cy="927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4609" name="Line 33"/>
          <p:cNvSpPr>
            <a:spLocks noChangeShapeType="1"/>
          </p:cNvSpPr>
          <p:nvPr/>
        </p:nvSpPr>
        <p:spPr bwMode="auto">
          <a:xfrm>
            <a:off x="4841875" y="727075"/>
            <a:ext cx="2684463" cy="927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4610" name="AutoShape 34"/>
          <p:cNvSpPr>
            <a:spLocks/>
          </p:cNvSpPr>
          <p:nvPr/>
        </p:nvSpPr>
        <p:spPr bwMode="auto">
          <a:xfrm rot="5400000">
            <a:off x="4912519" y="-786606"/>
            <a:ext cx="260350" cy="5900738"/>
          </a:xfrm>
          <a:prstGeom prst="rightBrace">
            <a:avLst>
              <a:gd name="adj1" fmla="val 18887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18.13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512763"/>
            <a:ext cx="8534400" cy="503237"/>
          </a:xfrm>
        </p:spPr>
        <p:txBody>
          <a:bodyPr/>
          <a:lstStyle/>
          <a:p>
            <a:r>
              <a:rPr lang="en-US" i="1"/>
              <a:t>mRNA Degradation</a:t>
            </a:r>
            <a:endParaRPr lang="en-US" b="0" i="1">
              <a:solidFill>
                <a:schemeClr val="tx1"/>
              </a:solidFill>
            </a:endParaRP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534400" cy="3981450"/>
          </a:xfrm>
        </p:spPr>
        <p:txBody>
          <a:bodyPr/>
          <a:lstStyle/>
          <a:p>
            <a:pPr marL="350838" indent="-350838"/>
            <a:r>
              <a:rPr lang="en-US" sz="2800" dirty="0"/>
              <a:t>The life span of mRNA molecules in the cytoplasm is a key to determining protein synthesis</a:t>
            </a:r>
          </a:p>
          <a:p>
            <a:pPr marL="350838" indent="-350838"/>
            <a:r>
              <a:rPr lang="en-US" sz="2800" dirty="0"/>
              <a:t>Eukaryotic mRNA is more long lived than prokaryotic mRNA</a:t>
            </a:r>
          </a:p>
          <a:p>
            <a:pPr marL="350838" indent="-350838"/>
            <a:r>
              <a:rPr lang="en-US" sz="2800" dirty="0"/>
              <a:t>Nucleotide sequences that influence the lifespan of mRNA in eukaryotes reside in the </a:t>
            </a:r>
            <a:r>
              <a:rPr lang="en-US" sz="2800" dirty="0" err="1"/>
              <a:t>untranslated</a:t>
            </a:r>
            <a:r>
              <a:rPr lang="en-US" sz="2800" dirty="0"/>
              <a:t> region (UTR) at the 3</a:t>
            </a:r>
            <a:r>
              <a:rPr lang="en-US" sz="2800" dirty="0">
                <a:sym typeface="Symbol" pitchFamily="84" charset="2"/>
              </a:rPr>
              <a:t> end of the </a:t>
            </a:r>
            <a:r>
              <a:rPr lang="en-US" sz="2800" dirty="0" smtClean="0">
                <a:sym typeface="Symbol" pitchFamily="84" charset="2"/>
              </a:rPr>
              <a:t>molecule (31)</a:t>
            </a:r>
            <a:endParaRPr lang="en-US" sz="2800" dirty="0"/>
          </a:p>
        </p:txBody>
      </p:sp>
      <p:grpSp>
        <p:nvGrpSpPr>
          <p:cNvPr id="429062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29063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29065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29066" name="Picture 10" descr="Campbell Play 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5895975"/>
            <a:ext cx="1190625" cy="657225"/>
          </a:xfrm>
          <a:prstGeom prst="rect">
            <a:avLst/>
          </a:prstGeom>
          <a:noFill/>
        </p:spPr>
      </p:pic>
      <p:sp>
        <p:nvSpPr>
          <p:cNvPr id="429067" name="Text Box 11"/>
          <p:cNvSpPr txBox="1">
            <a:spLocks noChangeArrowheads="1"/>
          </p:cNvSpPr>
          <p:nvPr/>
        </p:nvSpPr>
        <p:spPr bwMode="auto">
          <a:xfrm>
            <a:off x="3441700" y="6022975"/>
            <a:ext cx="4635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2"/>
                </a:solidFill>
                <a:ea typeface="ＭＳ Ｐゴシック" pitchFamily="84" charset="-128"/>
              </a:rPr>
              <a:t>Animation: mRNA Degradation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12763"/>
            <a:ext cx="8534400" cy="503237"/>
          </a:xfrm>
        </p:spPr>
        <p:txBody>
          <a:bodyPr/>
          <a:lstStyle/>
          <a:p>
            <a:r>
              <a:rPr lang="en-US" i="1"/>
              <a:t>Initiation of Translation</a:t>
            </a:r>
            <a:endParaRPr lang="en-US" b="0" i="1">
              <a:solidFill>
                <a:schemeClr val="tx1"/>
              </a:solidFill>
            </a:endParaRP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534400" cy="4895850"/>
          </a:xfrm>
        </p:spPr>
        <p:txBody>
          <a:bodyPr/>
          <a:lstStyle/>
          <a:p>
            <a:r>
              <a:rPr lang="en-US" sz="2800"/>
              <a:t>The initiation of translation of selected </a:t>
            </a:r>
            <a:br>
              <a:rPr lang="en-US" sz="2800"/>
            </a:br>
            <a:r>
              <a:rPr lang="en-US" sz="2800"/>
              <a:t>mRNAs can be blocked by regulatory proteins that bind to sequences or structures of the mRNA</a:t>
            </a:r>
          </a:p>
          <a:p>
            <a:r>
              <a:rPr lang="en-US" sz="2800"/>
              <a:t>Alternatively, translation of all mRNAs </a:t>
            </a:r>
            <a:br>
              <a:rPr lang="en-US" sz="2800"/>
            </a:br>
            <a:r>
              <a:rPr lang="en-US" sz="2800"/>
              <a:t>in a cell may be regulated simultaneously</a:t>
            </a:r>
          </a:p>
          <a:p>
            <a:r>
              <a:rPr lang="en-US" sz="2800"/>
              <a:t>For example, translation initiation factors are simultaneously activated in an egg following fertilization</a:t>
            </a:r>
          </a:p>
        </p:txBody>
      </p:sp>
      <p:grpSp>
        <p:nvGrpSpPr>
          <p:cNvPr id="431110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31111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31113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31114" name="Picture 10" descr="Campbell Play 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5895975"/>
            <a:ext cx="1190625" cy="657225"/>
          </a:xfrm>
          <a:prstGeom prst="rect">
            <a:avLst/>
          </a:prstGeom>
          <a:noFill/>
        </p:spPr>
      </p:pic>
      <p:sp>
        <p:nvSpPr>
          <p:cNvPr id="431115" name="Text Box 11"/>
          <p:cNvSpPr txBox="1">
            <a:spLocks noChangeArrowheads="1"/>
          </p:cNvSpPr>
          <p:nvPr/>
        </p:nvSpPr>
        <p:spPr bwMode="auto">
          <a:xfrm>
            <a:off x="3441700" y="6019800"/>
            <a:ext cx="4711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2"/>
                </a:solidFill>
                <a:ea typeface="ＭＳ Ｐゴシック" pitchFamily="84" charset="-128"/>
              </a:rPr>
              <a:t>Animation: Blocking Translation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00063"/>
            <a:ext cx="8534400" cy="503237"/>
          </a:xfrm>
        </p:spPr>
        <p:txBody>
          <a:bodyPr/>
          <a:lstStyle/>
          <a:p>
            <a:r>
              <a:rPr lang="en-US" i="1"/>
              <a:t>Protein Processing and Degradation</a:t>
            </a:r>
            <a:endParaRPr lang="en-US" b="0" i="1">
              <a:solidFill>
                <a:schemeClr val="tx1"/>
              </a:solidFill>
            </a:endParaRP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8900"/>
            <a:ext cx="8534400" cy="3225800"/>
          </a:xfrm>
        </p:spPr>
        <p:txBody>
          <a:bodyPr/>
          <a:lstStyle/>
          <a:p>
            <a:r>
              <a:rPr lang="en-US" sz="2800" dirty="0"/>
              <a:t>After translation, various types of protein processing, including cleavage and the addition of chemical groups, are subject to control</a:t>
            </a:r>
          </a:p>
          <a:p>
            <a:r>
              <a:rPr lang="en-US" sz="2800" b="1" dirty="0" err="1"/>
              <a:t>Proteasomes</a:t>
            </a:r>
            <a:r>
              <a:rPr lang="en-US" sz="2800" b="1" dirty="0"/>
              <a:t> </a:t>
            </a:r>
            <a:r>
              <a:rPr lang="en-US" sz="2800" dirty="0"/>
              <a:t>are giant protein complexes that bind protein molecules and degrade </a:t>
            </a:r>
            <a:r>
              <a:rPr lang="en-US" sz="2800" dirty="0" smtClean="0"/>
              <a:t>them (32)</a:t>
            </a:r>
            <a:endParaRPr lang="en-US" sz="2800" dirty="0"/>
          </a:p>
        </p:txBody>
      </p:sp>
      <p:sp>
        <p:nvSpPr>
          <p:cNvPr id="433156" name="Rectangle 4"/>
          <p:cNvSpPr>
            <a:spLocks noChangeArrowheads="1"/>
          </p:cNvSpPr>
          <p:nvPr/>
        </p:nvSpPr>
        <p:spPr bwMode="auto">
          <a:xfrm>
            <a:off x="228600" y="4800600"/>
            <a:ext cx="853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D1300D"/>
              </a:buClr>
              <a:buFont typeface="Times" pitchFamily="84" charset="0"/>
              <a:buNone/>
            </a:pPr>
            <a:endParaRPr lang="en-US" sz="1200">
              <a:solidFill>
                <a:srgbClr val="000000"/>
              </a:solidFill>
              <a:latin typeface="Geneva" pitchFamily="84" charset="0"/>
            </a:endParaRPr>
          </a:p>
        </p:txBody>
      </p:sp>
      <p:grpSp>
        <p:nvGrpSpPr>
          <p:cNvPr id="433161" name="Group 9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33162" name="Rectangle 10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33164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33165" name="Picture 13" descr="Campbell Play 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5153025"/>
            <a:ext cx="1190625" cy="657225"/>
          </a:xfrm>
          <a:prstGeom prst="rect">
            <a:avLst/>
          </a:prstGeom>
          <a:noFill/>
        </p:spPr>
      </p:pic>
      <p:sp>
        <p:nvSpPr>
          <p:cNvPr id="433166" name="Text Box 14"/>
          <p:cNvSpPr txBox="1">
            <a:spLocks noChangeArrowheads="1"/>
          </p:cNvSpPr>
          <p:nvPr/>
        </p:nvSpPr>
        <p:spPr bwMode="auto">
          <a:xfrm>
            <a:off x="3441700" y="5289550"/>
            <a:ext cx="4711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2"/>
                </a:solidFill>
                <a:ea typeface="ＭＳ Ｐゴシック" pitchFamily="84" charset="-128"/>
              </a:rPr>
              <a:t>Animation: Protein Processing</a:t>
            </a:r>
          </a:p>
        </p:txBody>
      </p:sp>
      <p:pic>
        <p:nvPicPr>
          <p:cNvPr id="433167" name="Picture 15" descr="Campbell Play Button">
            <a:hlinkClick r:id="rId5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5886450"/>
            <a:ext cx="1190625" cy="657225"/>
          </a:xfrm>
          <a:prstGeom prst="rect">
            <a:avLst/>
          </a:prstGeom>
          <a:noFill/>
        </p:spPr>
      </p:pic>
      <p:sp>
        <p:nvSpPr>
          <p:cNvPr id="433168" name="Text Box 16"/>
          <p:cNvSpPr txBox="1">
            <a:spLocks noChangeArrowheads="1"/>
          </p:cNvSpPr>
          <p:nvPr/>
        </p:nvSpPr>
        <p:spPr bwMode="auto">
          <a:xfrm>
            <a:off x="3441700" y="6022975"/>
            <a:ext cx="4711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2"/>
                </a:solidFill>
                <a:ea typeface="ＭＳ Ｐゴシック" pitchFamily="84" charset="-128"/>
              </a:rPr>
              <a:t>Animation: Protein Degradation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18.14</a:t>
            </a:r>
          </a:p>
        </p:txBody>
      </p:sp>
      <p:pic>
        <p:nvPicPr>
          <p:cNvPr id="590851" name="Picture 3" descr="18_14ProteasomeActivit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879600"/>
            <a:ext cx="8548687" cy="3097213"/>
          </a:xfrm>
          <a:prstGeom prst="rect">
            <a:avLst/>
          </a:prstGeom>
          <a:noFill/>
        </p:spPr>
      </p:pic>
      <p:sp>
        <p:nvSpPr>
          <p:cNvPr id="590852" name="Text Box 4"/>
          <p:cNvSpPr txBox="1">
            <a:spLocks noChangeArrowheads="1"/>
          </p:cNvSpPr>
          <p:nvPr/>
        </p:nvSpPr>
        <p:spPr bwMode="auto">
          <a:xfrm>
            <a:off x="336550" y="3851275"/>
            <a:ext cx="141446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Protein to</a:t>
            </a:r>
            <a:br>
              <a:rPr lang="en-US" sz="1800" b="1"/>
            </a:br>
            <a:r>
              <a:rPr lang="en-US" sz="1800" b="1"/>
              <a:t>be degraded</a:t>
            </a:r>
          </a:p>
        </p:txBody>
      </p:sp>
      <p:sp>
        <p:nvSpPr>
          <p:cNvPr id="590853" name="Text Box 5"/>
          <p:cNvSpPr txBox="1">
            <a:spLocks noChangeArrowheads="1"/>
          </p:cNvSpPr>
          <p:nvPr/>
        </p:nvSpPr>
        <p:spPr bwMode="auto">
          <a:xfrm>
            <a:off x="1719263" y="2163763"/>
            <a:ext cx="104298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Ubiquitin</a:t>
            </a:r>
          </a:p>
        </p:txBody>
      </p:sp>
      <p:sp>
        <p:nvSpPr>
          <p:cNvPr id="590854" name="Text Box 6"/>
          <p:cNvSpPr txBox="1">
            <a:spLocks noChangeArrowheads="1"/>
          </p:cNvSpPr>
          <p:nvPr/>
        </p:nvSpPr>
        <p:spPr bwMode="auto">
          <a:xfrm>
            <a:off x="2498725" y="3844925"/>
            <a:ext cx="141446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Ubiquitinated</a:t>
            </a:r>
            <a:br>
              <a:rPr lang="en-US" sz="1800" b="1"/>
            </a:br>
            <a:r>
              <a:rPr lang="en-US" sz="1800" b="1"/>
              <a:t>protein</a:t>
            </a:r>
          </a:p>
        </p:txBody>
      </p:sp>
      <p:sp>
        <p:nvSpPr>
          <p:cNvPr id="590855" name="Text Box 7"/>
          <p:cNvSpPr txBox="1">
            <a:spLocks noChangeArrowheads="1"/>
          </p:cNvSpPr>
          <p:nvPr/>
        </p:nvSpPr>
        <p:spPr bwMode="auto">
          <a:xfrm>
            <a:off x="3452813" y="2535238"/>
            <a:ext cx="138747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Proteasome</a:t>
            </a:r>
          </a:p>
        </p:txBody>
      </p:sp>
      <p:sp>
        <p:nvSpPr>
          <p:cNvPr id="590856" name="Text Box 8"/>
          <p:cNvSpPr txBox="1">
            <a:spLocks noChangeArrowheads="1"/>
          </p:cNvSpPr>
          <p:nvPr/>
        </p:nvSpPr>
        <p:spPr bwMode="auto">
          <a:xfrm>
            <a:off x="4906963" y="4267200"/>
            <a:ext cx="1824037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Protein entering</a:t>
            </a:r>
            <a:br>
              <a:rPr lang="en-US" sz="1800" b="1"/>
            </a:br>
            <a:r>
              <a:rPr lang="en-US" sz="1800" b="1"/>
              <a:t>a proteasome</a:t>
            </a:r>
          </a:p>
        </p:txBody>
      </p:sp>
      <p:sp>
        <p:nvSpPr>
          <p:cNvPr id="590857" name="Text Box 9"/>
          <p:cNvSpPr txBox="1">
            <a:spLocks noChangeArrowheads="1"/>
          </p:cNvSpPr>
          <p:nvPr/>
        </p:nvSpPr>
        <p:spPr bwMode="auto">
          <a:xfrm>
            <a:off x="6586538" y="1900238"/>
            <a:ext cx="1585912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Proteasome</a:t>
            </a:r>
            <a:br>
              <a:rPr lang="en-US" sz="1800" b="1"/>
            </a:br>
            <a:r>
              <a:rPr lang="en-US" sz="1800" b="1"/>
              <a:t>and ubiquitin</a:t>
            </a:r>
            <a:br>
              <a:rPr lang="en-US" sz="1800" b="1"/>
            </a:br>
            <a:r>
              <a:rPr lang="en-US" sz="1800" b="1"/>
              <a:t>to be recycled</a:t>
            </a:r>
          </a:p>
        </p:txBody>
      </p:sp>
      <p:sp>
        <p:nvSpPr>
          <p:cNvPr id="590858" name="Text Box 10"/>
          <p:cNvSpPr txBox="1">
            <a:spLocks noChangeArrowheads="1"/>
          </p:cNvSpPr>
          <p:nvPr/>
        </p:nvSpPr>
        <p:spPr bwMode="auto">
          <a:xfrm>
            <a:off x="7691438" y="3840163"/>
            <a:ext cx="11763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Protein</a:t>
            </a:r>
            <a:br>
              <a:rPr lang="en-US" sz="1800" b="1"/>
            </a:br>
            <a:r>
              <a:rPr lang="en-US" sz="1800" b="1"/>
              <a:t>fragments</a:t>
            </a:r>
            <a:br>
              <a:rPr lang="en-US" sz="1800" b="1"/>
            </a:br>
            <a:r>
              <a:rPr lang="en-US" sz="1800" b="1"/>
              <a:t>(peptides)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8400" y="838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571500"/>
            <a:ext cx="8991600" cy="914400"/>
          </a:xfrm>
        </p:spPr>
        <p:txBody>
          <a:bodyPr/>
          <a:lstStyle/>
          <a:p>
            <a:pPr marL="57150" indent="-4763"/>
            <a:r>
              <a:rPr lang="en-US"/>
              <a:t>Concept 18.3: Noncoding RNAs play multiple roles in controlling gene expression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24050"/>
            <a:ext cx="8534400" cy="3981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Only a small fraction of DNA codes for proteins, and a very small fraction of the non-protein-coding DNA consists of genes for RNA such as </a:t>
            </a:r>
            <a:r>
              <a:rPr lang="en-US" sz="2800" dirty="0" err="1"/>
              <a:t>rRNA</a:t>
            </a:r>
            <a:r>
              <a:rPr lang="en-US" sz="2800" dirty="0"/>
              <a:t> and </a:t>
            </a:r>
            <a:r>
              <a:rPr lang="en-US" sz="2800" dirty="0" err="1"/>
              <a:t>tRNA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 significant amount of the genome may be transcribed into </a:t>
            </a:r>
            <a:r>
              <a:rPr lang="en-US" sz="2800" dirty="0" err="1"/>
              <a:t>noncoding</a:t>
            </a:r>
            <a:r>
              <a:rPr lang="en-US" sz="2800" dirty="0"/>
              <a:t> RNAs (</a:t>
            </a:r>
            <a:r>
              <a:rPr lang="en-US" sz="2800" dirty="0" err="1"/>
              <a:t>ncRNAs</a:t>
            </a:r>
            <a:r>
              <a:rPr lang="en-US" sz="28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Noncoding</a:t>
            </a:r>
            <a:r>
              <a:rPr lang="en-US" sz="2800" dirty="0"/>
              <a:t> RNAs regulate gene expression at two points: mRNA translation and chromatin </a:t>
            </a:r>
            <a:r>
              <a:rPr lang="en-US" sz="2800" dirty="0" smtClean="0"/>
              <a:t>configuration (35)</a:t>
            </a:r>
            <a:endParaRPr lang="en-US" sz="2800" dirty="0"/>
          </a:p>
        </p:txBody>
      </p:sp>
      <p:grpSp>
        <p:nvGrpSpPr>
          <p:cNvPr id="43725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37253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571500"/>
            <a:ext cx="8534400" cy="914400"/>
          </a:xfrm>
        </p:spPr>
        <p:txBody>
          <a:bodyPr/>
          <a:lstStyle/>
          <a:p>
            <a:pPr marL="57150" indent="-4763"/>
            <a:r>
              <a:rPr lang="en-US"/>
              <a:t>Effects on mRNAs by MicroRNAs and Small Interfering RNAs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92300"/>
            <a:ext cx="8534400" cy="2768600"/>
          </a:xfrm>
        </p:spPr>
        <p:txBody>
          <a:bodyPr/>
          <a:lstStyle/>
          <a:p>
            <a:r>
              <a:rPr lang="en-US" sz="2800" b="1" dirty="0"/>
              <a:t>MicroRNAs </a:t>
            </a:r>
            <a:r>
              <a:rPr lang="en-US" sz="2800" dirty="0"/>
              <a:t>(</a:t>
            </a:r>
            <a:r>
              <a:rPr lang="en-US" sz="2800" b="1" dirty="0" err="1"/>
              <a:t>miRNAs</a:t>
            </a:r>
            <a:r>
              <a:rPr lang="en-US" sz="2800" dirty="0"/>
              <a:t>) are small single-stranded RNA molecules that can bind to mRNA</a:t>
            </a:r>
          </a:p>
          <a:p>
            <a:r>
              <a:rPr lang="en-US" sz="2800" dirty="0"/>
              <a:t>These can degrade mRNA or block its </a:t>
            </a:r>
            <a:r>
              <a:rPr lang="en-US" sz="2800" dirty="0" smtClean="0"/>
              <a:t>translation</a:t>
            </a:r>
          </a:p>
          <a:p>
            <a:endParaRPr lang="en-US" sz="2800" dirty="0"/>
          </a:p>
          <a:p>
            <a:r>
              <a:rPr lang="en-US" sz="2800" dirty="0" smtClean="0"/>
              <a:t>Control of gene expression in eukaryotes</a:t>
            </a:r>
          </a:p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highered.mcgraw-hill.com/sites/9834092339/student_view0/chapter16/control_of_gene_expression_in_eukaryotes.html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grpSp>
        <p:nvGrpSpPr>
          <p:cNvPr id="43930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3930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918" name="Picture 22" descr="18_15miRNAsAndGeneExp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00" y="136525"/>
            <a:ext cx="7797800" cy="6584950"/>
          </a:xfrm>
          <a:prstGeom prst="rect">
            <a:avLst/>
          </a:prstGeom>
          <a:noFill/>
        </p:spPr>
      </p:pic>
      <p:sp>
        <p:nvSpPr>
          <p:cNvPr id="592919" name="Text Box 23"/>
          <p:cNvSpPr txBox="1">
            <a:spLocks noChangeArrowheads="1"/>
          </p:cNvSpPr>
          <p:nvPr/>
        </p:nvSpPr>
        <p:spPr bwMode="auto">
          <a:xfrm>
            <a:off x="733425" y="2738438"/>
            <a:ext cx="3227388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(a) Primary miRNA transcript</a:t>
            </a:r>
          </a:p>
        </p:txBody>
      </p:sp>
      <p:sp>
        <p:nvSpPr>
          <p:cNvPr id="592920" name="Text Box 24"/>
          <p:cNvSpPr txBox="1">
            <a:spLocks noChangeArrowheads="1"/>
          </p:cNvSpPr>
          <p:nvPr/>
        </p:nvSpPr>
        <p:spPr bwMode="auto">
          <a:xfrm>
            <a:off x="2592388" y="401638"/>
            <a:ext cx="8588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Hairpin</a:t>
            </a:r>
          </a:p>
        </p:txBody>
      </p:sp>
      <p:sp>
        <p:nvSpPr>
          <p:cNvPr id="592921" name="Text Box 25"/>
          <p:cNvSpPr txBox="1">
            <a:spLocks noChangeArrowheads="1"/>
          </p:cNvSpPr>
          <p:nvPr/>
        </p:nvSpPr>
        <p:spPr bwMode="auto">
          <a:xfrm>
            <a:off x="3883025" y="712788"/>
            <a:ext cx="8588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miRNA</a:t>
            </a:r>
          </a:p>
        </p:txBody>
      </p:sp>
      <p:sp>
        <p:nvSpPr>
          <p:cNvPr id="592922" name="Text Box 26"/>
          <p:cNvSpPr txBox="1">
            <a:spLocks noChangeArrowheads="1"/>
          </p:cNvSpPr>
          <p:nvPr/>
        </p:nvSpPr>
        <p:spPr bwMode="auto">
          <a:xfrm>
            <a:off x="4735513" y="2757488"/>
            <a:ext cx="8588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miRNA</a:t>
            </a:r>
          </a:p>
        </p:txBody>
      </p:sp>
      <p:sp>
        <p:nvSpPr>
          <p:cNvPr id="592923" name="Text Box 27"/>
          <p:cNvSpPr txBox="1">
            <a:spLocks noChangeArrowheads="1"/>
          </p:cNvSpPr>
          <p:nvPr/>
        </p:nvSpPr>
        <p:spPr bwMode="auto">
          <a:xfrm>
            <a:off x="7367588" y="652463"/>
            <a:ext cx="1109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Hydrogen</a:t>
            </a:r>
            <a:br>
              <a:rPr lang="en-US" sz="1800" b="1"/>
            </a:br>
            <a:r>
              <a:rPr lang="en-US" sz="1800" b="1"/>
              <a:t>bond</a:t>
            </a:r>
          </a:p>
        </p:txBody>
      </p:sp>
      <p:sp>
        <p:nvSpPr>
          <p:cNvPr id="592924" name="Text Box 28"/>
          <p:cNvSpPr txBox="1">
            <a:spLocks noChangeArrowheads="1"/>
          </p:cNvSpPr>
          <p:nvPr/>
        </p:nvSpPr>
        <p:spPr bwMode="auto">
          <a:xfrm>
            <a:off x="7396163" y="1579563"/>
            <a:ext cx="63341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Dicer</a:t>
            </a:r>
          </a:p>
        </p:txBody>
      </p:sp>
      <p:sp>
        <p:nvSpPr>
          <p:cNvPr id="592925" name="Text Box 29"/>
          <p:cNvSpPr txBox="1">
            <a:spLocks noChangeArrowheads="1"/>
          </p:cNvSpPr>
          <p:nvPr/>
        </p:nvSpPr>
        <p:spPr bwMode="auto">
          <a:xfrm>
            <a:off x="7143750" y="2862263"/>
            <a:ext cx="990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miRNA-</a:t>
            </a:r>
            <a:br>
              <a:rPr lang="en-US" sz="1800" b="1"/>
            </a:br>
            <a:r>
              <a:rPr lang="en-US" sz="1800" b="1"/>
              <a:t>protein</a:t>
            </a:r>
            <a:br>
              <a:rPr lang="en-US" sz="1800" b="1"/>
            </a:br>
            <a:r>
              <a:rPr lang="en-US" sz="1800" b="1"/>
              <a:t>complex</a:t>
            </a:r>
          </a:p>
        </p:txBody>
      </p:sp>
      <p:sp>
        <p:nvSpPr>
          <p:cNvPr id="592926" name="Text Box 30"/>
          <p:cNvSpPr txBox="1">
            <a:spLocks noChangeArrowheads="1"/>
          </p:cNvSpPr>
          <p:nvPr/>
        </p:nvSpPr>
        <p:spPr bwMode="auto">
          <a:xfrm>
            <a:off x="3929063" y="5945188"/>
            <a:ext cx="17986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mRNA degraded</a:t>
            </a:r>
          </a:p>
        </p:txBody>
      </p:sp>
      <p:sp>
        <p:nvSpPr>
          <p:cNvPr id="592927" name="Text Box 31"/>
          <p:cNvSpPr txBox="1">
            <a:spLocks noChangeArrowheads="1"/>
          </p:cNvSpPr>
          <p:nvPr/>
        </p:nvSpPr>
        <p:spPr bwMode="auto">
          <a:xfrm>
            <a:off x="5875338" y="5945188"/>
            <a:ext cx="21955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Translation blocked</a:t>
            </a:r>
          </a:p>
        </p:txBody>
      </p:sp>
      <p:sp>
        <p:nvSpPr>
          <p:cNvPr id="592928" name="Text Box 32"/>
          <p:cNvSpPr txBox="1">
            <a:spLocks noChangeArrowheads="1"/>
          </p:cNvSpPr>
          <p:nvPr/>
        </p:nvSpPr>
        <p:spPr bwMode="auto">
          <a:xfrm>
            <a:off x="3571875" y="6276975"/>
            <a:ext cx="42989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(b) Generation and function of miRNAs</a:t>
            </a:r>
          </a:p>
        </p:txBody>
      </p:sp>
      <p:sp>
        <p:nvSpPr>
          <p:cNvPr id="592929" name="Text Box 33"/>
          <p:cNvSpPr txBox="1">
            <a:spLocks noChangeArrowheads="1"/>
          </p:cNvSpPr>
          <p:nvPr/>
        </p:nvSpPr>
        <p:spPr bwMode="auto">
          <a:xfrm>
            <a:off x="1984375" y="2335213"/>
            <a:ext cx="1714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5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592930" name="Text Box 34"/>
          <p:cNvSpPr txBox="1">
            <a:spLocks noChangeArrowheads="1"/>
          </p:cNvSpPr>
          <p:nvPr/>
        </p:nvSpPr>
        <p:spPr bwMode="auto">
          <a:xfrm>
            <a:off x="2201863" y="2341563"/>
            <a:ext cx="1714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3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592931" name="Line 35"/>
          <p:cNvSpPr>
            <a:spLocks noChangeShapeType="1"/>
          </p:cNvSpPr>
          <p:nvPr/>
        </p:nvSpPr>
        <p:spPr bwMode="auto">
          <a:xfrm>
            <a:off x="3598863" y="873125"/>
            <a:ext cx="250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32" name="Line 36"/>
          <p:cNvSpPr>
            <a:spLocks noChangeShapeType="1"/>
          </p:cNvSpPr>
          <p:nvPr/>
        </p:nvSpPr>
        <p:spPr bwMode="auto">
          <a:xfrm>
            <a:off x="6878638" y="436563"/>
            <a:ext cx="46355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33" name="Line 37"/>
          <p:cNvSpPr>
            <a:spLocks noChangeShapeType="1"/>
          </p:cNvSpPr>
          <p:nvPr/>
        </p:nvSpPr>
        <p:spPr bwMode="auto">
          <a:xfrm>
            <a:off x="7077075" y="1520825"/>
            <a:ext cx="277813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34" name="Line 38"/>
          <p:cNvSpPr>
            <a:spLocks noChangeShapeType="1"/>
          </p:cNvSpPr>
          <p:nvPr/>
        </p:nvSpPr>
        <p:spPr bwMode="auto">
          <a:xfrm>
            <a:off x="5449888" y="2989263"/>
            <a:ext cx="146050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35" name="AutoShape 39"/>
          <p:cNvSpPr>
            <a:spLocks/>
          </p:cNvSpPr>
          <p:nvPr/>
        </p:nvSpPr>
        <p:spPr bwMode="auto">
          <a:xfrm rot="857095">
            <a:off x="3359150" y="203200"/>
            <a:ext cx="114300" cy="1270000"/>
          </a:xfrm>
          <a:prstGeom prst="leftBrace">
            <a:avLst>
              <a:gd name="adj1" fmla="val 92593"/>
              <a:gd name="adj2" fmla="val 29991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18.15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4400" y="3962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(36)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4737100"/>
          </a:xfrm>
        </p:spPr>
        <p:txBody>
          <a:bodyPr/>
          <a:lstStyle/>
          <a:p>
            <a:r>
              <a:rPr lang="en-US" sz="2800"/>
              <a:t>The phenomenon of inhibition of gene expression by RNA molecules is called </a:t>
            </a:r>
            <a:r>
              <a:rPr lang="en-US" sz="2800" b="1"/>
              <a:t>RNA interference</a:t>
            </a:r>
            <a:r>
              <a:rPr lang="en-US" sz="2800"/>
              <a:t> </a:t>
            </a:r>
            <a:r>
              <a:rPr lang="en-US" sz="2800" b="1"/>
              <a:t>(RNAi)</a:t>
            </a:r>
            <a:endParaRPr lang="en-US" sz="2800"/>
          </a:p>
          <a:p>
            <a:r>
              <a:rPr lang="en-US" sz="2800"/>
              <a:t>RNAi is caused by </a:t>
            </a:r>
            <a:r>
              <a:rPr lang="en-US" sz="2800" b="1"/>
              <a:t>small interfering RNAs (siRNAs)</a:t>
            </a:r>
          </a:p>
          <a:p>
            <a:r>
              <a:rPr lang="en-US" sz="2800"/>
              <a:t>siRNAs and miRNAs are similar but form from different RNA precursors</a:t>
            </a:r>
          </a:p>
        </p:txBody>
      </p:sp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04800" y="4800600"/>
            <a:ext cx="8534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D1300D"/>
              </a:buClr>
              <a:buFont typeface="Times" pitchFamily="84" charset="0"/>
              <a:buNone/>
            </a:pPr>
            <a:endParaRPr lang="en-US" sz="2600">
              <a:solidFill>
                <a:srgbClr val="000000"/>
              </a:solidFill>
              <a:latin typeface="Geneva" pitchFamily="84" charset="0"/>
            </a:endParaRPr>
          </a:p>
        </p:txBody>
      </p:sp>
      <p:grpSp>
        <p:nvGrpSpPr>
          <p:cNvPr id="44339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43397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4339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619" name="Picture 3" descr="18_02MetabolicPathwayReg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7288" y="136525"/>
            <a:ext cx="6829425" cy="6584950"/>
          </a:xfrm>
          <a:prstGeom prst="rect">
            <a:avLst/>
          </a:prstGeom>
          <a:noFill/>
        </p:spPr>
      </p:pic>
      <p:sp>
        <p:nvSpPr>
          <p:cNvPr id="623620" name="Text Box 4"/>
          <p:cNvSpPr txBox="1">
            <a:spLocks noChangeArrowheads="1"/>
          </p:cNvSpPr>
          <p:nvPr/>
        </p:nvSpPr>
        <p:spPr bwMode="auto">
          <a:xfrm>
            <a:off x="2981325" y="152400"/>
            <a:ext cx="11652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Precursor</a:t>
            </a:r>
          </a:p>
        </p:txBody>
      </p:sp>
      <p:sp>
        <p:nvSpPr>
          <p:cNvPr id="623621" name="Text Box 5"/>
          <p:cNvSpPr txBox="1">
            <a:spLocks noChangeArrowheads="1"/>
          </p:cNvSpPr>
          <p:nvPr/>
        </p:nvSpPr>
        <p:spPr bwMode="auto">
          <a:xfrm>
            <a:off x="1254125" y="520700"/>
            <a:ext cx="1050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Feedback</a:t>
            </a:r>
            <a:br>
              <a:rPr lang="en-US" sz="1800" b="1"/>
            </a:br>
            <a:r>
              <a:rPr lang="en-US" sz="1800" b="1"/>
              <a:t>inhibition</a:t>
            </a:r>
          </a:p>
        </p:txBody>
      </p:sp>
      <p:sp>
        <p:nvSpPr>
          <p:cNvPr id="623622" name="Text Box 6"/>
          <p:cNvSpPr txBox="1">
            <a:spLocks noChangeArrowheads="1"/>
          </p:cNvSpPr>
          <p:nvPr/>
        </p:nvSpPr>
        <p:spPr bwMode="auto">
          <a:xfrm>
            <a:off x="3171825" y="1435100"/>
            <a:ext cx="10763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Enzyme 1</a:t>
            </a:r>
          </a:p>
        </p:txBody>
      </p:sp>
      <p:sp>
        <p:nvSpPr>
          <p:cNvPr id="623623" name="Text Box 7"/>
          <p:cNvSpPr txBox="1">
            <a:spLocks noChangeArrowheads="1"/>
          </p:cNvSpPr>
          <p:nvPr/>
        </p:nvSpPr>
        <p:spPr bwMode="auto">
          <a:xfrm>
            <a:off x="3171825" y="2946400"/>
            <a:ext cx="10763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Enzyme 2</a:t>
            </a:r>
          </a:p>
        </p:txBody>
      </p:sp>
      <p:sp>
        <p:nvSpPr>
          <p:cNvPr id="623624" name="Text Box 8"/>
          <p:cNvSpPr txBox="1">
            <a:spLocks noChangeArrowheads="1"/>
          </p:cNvSpPr>
          <p:nvPr/>
        </p:nvSpPr>
        <p:spPr bwMode="auto">
          <a:xfrm>
            <a:off x="3159125" y="4330700"/>
            <a:ext cx="10763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Enzyme 3</a:t>
            </a:r>
          </a:p>
        </p:txBody>
      </p:sp>
      <p:sp>
        <p:nvSpPr>
          <p:cNvPr id="623625" name="Text Box 9"/>
          <p:cNvSpPr txBox="1">
            <a:spLocks noChangeArrowheads="1"/>
          </p:cNvSpPr>
          <p:nvPr/>
        </p:nvSpPr>
        <p:spPr bwMode="auto">
          <a:xfrm>
            <a:off x="2143125" y="5435600"/>
            <a:ext cx="12922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Tryptophan</a:t>
            </a:r>
          </a:p>
        </p:txBody>
      </p:sp>
      <p:sp>
        <p:nvSpPr>
          <p:cNvPr id="623626" name="Text Box 10"/>
          <p:cNvSpPr txBox="1">
            <a:spLocks noChangeArrowheads="1"/>
          </p:cNvSpPr>
          <p:nvPr/>
        </p:nvSpPr>
        <p:spPr bwMode="auto">
          <a:xfrm>
            <a:off x="1190625" y="6019800"/>
            <a:ext cx="3016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(a)</a:t>
            </a:r>
          </a:p>
        </p:txBody>
      </p:sp>
      <p:sp>
        <p:nvSpPr>
          <p:cNvPr id="623627" name="Text Box 11"/>
          <p:cNvSpPr txBox="1">
            <a:spLocks noChangeArrowheads="1"/>
          </p:cNvSpPr>
          <p:nvPr/>
        </p:nvSpPr>
        <p:spPr bwMode="auto">
          <a:xfrm>
            <a:off x="4708525" y="6007100"/>
            <a:ext cx="3016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(b)</a:t>
            </a:r>
          </a:p>
        </p:txBody>
      </p:sp>
      <p:sp>
        <p:nvSpPr>
          <p:cNvPr id="623628" name="Text Box 12"/>
          <p:cNvSpPr txBox="1">
            <a:spLocks noChangeArrowheads="1"/>
          </p:cNvSpPr>
          <p:nvPr/>
        </p:nvSpPr>
        <p:spPr bwMode="auto">
          <a:xfrm>
            <a:off x="1533525" y="6032500"/>
            <a:ext cx="2447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Regulation of enzyme</a:t>
            </a:r>
            <a:br>
              <a:rPr lang="en-US" sz="1800" b="1"/>
            </a:br>
            <a:r>
              <a:rPr lang="en-US" sz="1800" b="1"/>
              <a:t>activity</a:t>
            </a:r>
          </a:p>
        </p:txBody>
      </p:sp>
      <p:sp>
        <p:nvSpPr>
          <p:cNvPr id="623629" name="Text Box 13"/>
          <p:cNvSpPr txBox="1">
            <a:spLocks noChangeArrowheads="1"/>
          </p:cNvSpPr>
          <p:nvPr/>
        </p:nvSpPr>
        <p:spPr bwMode="auto">
          <a:xfrm>
            <a:off x="5051425" y="6032500"/>
            <a:ext cx="2447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Regulation of enzyme</a:t>
            </a:r>
            <a:br>
              <a:rPr lang="en-US" sz="1800" b="1"/>
            </a:br>
            <a:r>
              <a:rPr lang="en-US" sz="1800" b="1"/>
              <a:t>production</a:t>
            </a:r>
          </a:p>
        </p:txBody>
      </p:sp>
      <p:sp>
        <p:nvSpPr>
          <p:cNvPr id="623630" name="Text Box 14"/>
          <p:cNvSpPr txBox="1">
            <a:spLocks noChangeArrowheads="1"/>
          </p:cNvSpPr>
          <p:nvPr/>
        </p:nvSpPr>
        <p:spPr bwMode="auto">
          <a:xfrm>
            <a:off x="6740525" y="2070100"/>
            <a:ext cx="12668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Regulation</a:t>
            </a:r>
            <a:br>
              <a:rPr lang="en-US" sz="1800" b="1"/>
            </a:br>
            <a:r>
              <a:rPr lang="en-US" sz="1800" b="1"/>
              <a:t>of gene</a:t>
            </a:r>
            <a:br>
              <a:rPr lang="en-US" sz="1800" b="1"/>
            </a:br>
            <a:r>
              <a:rPr lang="en-US" sz="1800" b="1"/>
              <a:t>expression</a:t>
            </a:r>
          </a:p>
        </p:txBody>
      </p:sp>
      <p:sp>
        <p:nvSpPr>
          <p:cNvPr id="623631" name="Text Box 15"/>
          <p:cNvSpPr txBox="1">
            <a:spLocks noChangeArrowheads="1"/>
          </p:cNvSpPr>
          <p:nvPr/>
        </p:nvSpPr>
        <p:spPr bwMode="auto">
          <a:xfrm>
            <a:off x="1558925" y="3543300"/>
            <a:ext cx="2254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  <a:sym typeface="Symbol" pitchFamily="84" charset="2"/>
              </a:rPr>
              <a:t>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623632" name="Text Box 16"/>
          <p:cNvSpPr txBox="1">
            <a:spLocks noChangeArrowheads="1"/>
          </p:cNvSpPr>
          <p:nvPr/>
        </p:nvSpPr>
        <p:spPr bwMode="auto">
          <a:xfrm>
            <a:off x="6981825" y="4229100"/>
            <a:ext cx="2254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  <a:sym typeface="Symbol" pitchFamily="84" charset="2"/>
              </a:rPr>
              <a:t>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623633" name="Text Box 17"/>
          <p:cNvSpPr txBox="1">
            <a:spLocks noChangeArrowheads="1"/>
          </p:cNvSpPr>
          <p:nvPr/>
        </p:nvSpPr>
        <p:spPr bwMode="auto">
          <a:xfrm>
            <a:off x="4606925" y="965200"/>
            <a:ext cx="10763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 i="1"/>
              <a:t>trpE</a:t>
            </a:r>
            <a:r>
              <a:rPr lang="en-US" sz="1800" b="1"/>
              <a:t> gene</a:t>
            </a:r>
          </a:p>
        </p:txBody>
      </p:sp>
      <p:sp>
        <p:nvSpPr>
          <p:cNvPr id="623634" name="Text Box 18"/>
          <p:cNvSpPr txBox="1">
            <a:spLocks noChangeArrowheads="1"/>
          </p:cNvSpPr>
          <p:nvPr/>
        </p:nvSpPr>
        <p:spPr bwMode="auto">
          <a:xfrm>
            <a:off x="4594225" y="1866900"/>
            <a:ext cx="10763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 i="1"/>
              <a:t>trpD</a:t>
            </a:r>
            <a:r>
              <a:rPr lang="en-US" sz="1800" b="1"/>
              <a:t> gene</a:t>
            </a:r>
          </a:p>
        </p:txBody>
      </p:sp>
      <p:sp>
        <p:nvSpPr>
          <p:cNvPr id="623635" name="Text Box 19"/>
          <p:cNvSpPr txBox="1">
            <a:spLocks noChangeArrowheads="1"/>
          </p:cNvSpPr>
          <p:nvPr/>
        </p:nvSpPr>
        <p:spPr bwMode="auto">
          <a:xfrm>
            <a:off x="4581525" y="2946400"/>
            <a:ext cx="10763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 i="1"/>
              <a:t>trpC</a:t>
            </a:r>
            <a:r>
              <a:rPr lang="en-US" sz="1800" b="1"/>
              <a:t> gene</a:t>
            </a:r>
          </a:p>
        </p:txBody>
      </p:sp>
      <p:sp>
        <p:nvSpPr>
          <p:cNvPr id="623636" name="Text Box 20"/>
          <p:cNvSpPr txBox="1">
            <a:spLocks noChangeArrowheads="1"/>
          </p:cNvSpPr>
          <p:nvPr/>
        </p:nvSpPr>
        <p:spPr bwMode="auto">
          <a:xfrm>
            <a:off x="4581525" y="3873500"/>
            <a:ext cx="10763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 i="1"/>
              <a:t>trpB</a:t>
            </a:r>
            <a:r>
              <a:rPr lang="en-US" sz="1800" b="1"/>
              <a:t> gene</a:t>
            </a:r>
          </a:p>
        </p:txBody>
      </p:sp>
      <p:sp>
        <p:nvSpPr>
          <p:cNvPr id="623637" name="Text Box 21"/>
          <p:cNvSpPr txBox="1">
            <a:spLocks noChangeArrowheads="1"/>
          </p:cNvSpPr>
          <p:nvPr/>
        </p:nvSpPr>
        <p:spPr bwMode="auto">
          <a:xfrm>
            <a:off x="4581525" y="4787900"/>
            <a:ext cx="10763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 i="1"/>
              <a:t>trpA</a:t>
            </a:r>
            <a:r>
              <a:rPr lang="en-US" sz="1800" b="1"/>
              <a:t> gene</a:t>
            </a:r>
          </a:p>
        </p:txBody>
      </p:sp>
      <p:sp>
        <p:nvSpPr>
          <p:cNvPr id="623638" name="Line 22"/>
          <p:cNvSpPr>
            <a:spLocks noChangeShapeType="1"/>
          </p:cNvSpPr>
          <p:nvPr/>
        </p:nvSpPr>
        <p:spPr bwMode="auto">
          <a:xfrm flipH="1">
            <a:off x="6324600" y="2298700"/>
            <a:ext cx="4064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3639" name="Line 23"/>
          <p:cNvSpPr>
            <a:spLocks noChangeShapeType="1"/>
          </p:cNvSpPr>
          <p:nvPr/>
        </p:nvSpPr>
        <p:spPr bwMode="auto">
          <a:xfrm>
            <a:off x="2238375" y="1014413"/>
            <a:ext cx="284163" cy="530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3640" name="AutoShape 24"/>
          <p:cNvSpPr>
            <a:spLocks/>
          </p:cNvSpPr>
          <p:nvPr/>
        </p:nvSpPr>
        <p:spPr bwMode="auto">
          <a:xfrm>
            <a:off x="4267200" y="11176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3641" name="AutoShape 25"/>
          <p:cNvSpPr>
            <a:spLocks/>
          </p:cNvSpPr>
          <p:nvPr/>
        </p:nvSpPr>
        <p:spPr bwMode="auto">
          <a:xfrm>
            <a:off x="4254500" y="40259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3642" name="AutoShape 26"/>
          <p:cNvSpPr>
            <a:spLocks/>
          </p:cNvSpPr>
          <p:nvPr/>
        </p:nvSpPr>
        <p:spPr bwMode="auto">
          <a:xfrm>
            <a:off x="5753100" y="977900"/>
            <a:ext cx="203200" cy="4076700"/>
          </a:xfrm>
          <a:prstGeom prst="rightBrace">
            <a:avLst>
              <a:gd name="adj1" fmla="val 16718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18.2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58000" y="838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6763"/>
            <a:ext cx="8534400" cy="503237"/>
          </a:xfrm>
        </p:spPr>
        <p:txBody>
          <a:bodyPr/>
          <a:lstStyle/>
          <a:p>
            <a:r>
              <a:rPr lang="en-US"/>
              <a:t>A Genetic Program for Embryonic Development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534400" cy="2311400"/>
          </a:xfrm>
        </p:spPr>
        <p:txBody>
          <a:bodyPr/>
          <a:lstStyle/>
          <a:p>
            <a:r>
              <a:rPr lang="en-US" sz="2800" dirty="0"/>
              <a:t>The transformation from zygote to adult results from cell division, cell differentiation, and </a:t>
            </a:r>
            <a:r>
              <a:rPr lang="en-US" sz="2800" dirty="0" smtClean="0"/>
              <a:t>morphogenesis (37)</a:t>
            </a:r>
            <a:endParaRPr lang="en-US" sz="2800" b="1" dirty="0"/>
          </a:p>
        </p:txBody>
      </p:sp>
      <p:grpSp>
        <p:nvGrpSpPr>
          <p:cNvPr id="44954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4954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4954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18.16</a:t>
            </a:r>
          </a:p>
        </p:txBody>
      </p:sp>
      <p:pic>
        <p:nvPicPr>
          <p:cNvPr id="594947" name="Picture 3" descr="18_16_FertEggToAnima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050" y="1468438"/>
            <a:ext cx="6565900" cy="3919537"/>
          </a:xfrm>
          <a:prstGeom prst="rect">
            <a:avLst/>
          </a:prstGeom>
          <a:noFill/>
        </p:spPr>
      </p:pic>
      <p:sp>
        <p:nvSpPr>
          <p:cNvPr id="594948" name="Text Box 4"/>
          <p:cNvSpPr txBox="1">
            <a:spLocks noChangeArrowheads="1"/>
          </p:cNvSpPr>
          <p:nvPr/>
        </p:nvSpPr>
        <p:spPr bwMode="auto">
          <a:xfrm>
            <a:off x="1328738" y="4933950"/>
            <a:ext cx="2976562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(a) Fertilized eggs of a frog</a:t>
            </a:r>
          </a:p>
        </p:txBody>
      </p:sp>
      <p:sp>
        <p:nvSpPr>
          <p:cNvPr id="594949" name="Text Box 5"/>
          <p:cNvSpPr txBox="1">
            <a:spLocks noChangeArrowheads="1"/>
          </p:cNvSpPr>
          <p:nvPr/>
        </p:nvSpPr>
        <p:spPr bwMode="auto">
          <a:xfrm>
            <a:off x="4762500" y="4940300"/>
            <a:ext cx="29765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(b) Newly hatched tadpole</a:t>
            </a:r>
          </a:p>
        </p:txBody>
      </p:sp>
      <p:sp>
        <p:nvSpPr>
          <p:cNvPr id="594950" name="Text Box 6"/>
          <p:cNvSpPr txBox="1">
            <a:spLocks noChangeArrowheads="1"/>
          </p:cNvSpPr>
          <p:nvPr/>
        </p:nvSpPr>
        <p:spPr bwMode="auto">
          <a:xfrm>
            <a:off x="1600200" y="4411663"/>
            <a:ext cx="6350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1 mm</a:t>
            </a:r>
          </a:p>
        </p:txBody>
      </p:sp>
      <p:sp>
        <p:nvSpPr>
          <p:cNvPr id="594951" name="Text Box 7"/>
          <p:cNvSpPr txBox="1">
            <a:spLocks noChangeArrowheads="1"/>
          </p:cNvSpPr>
          <p:nvPr/>
        </p:nvSpPr>
        <p:spPr bwMode="auto">
          <a:xfrm>
            <a:off x="5083175" y="4405313"/>
            <a:ext cx="6350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2 mm</a:t>
            </a:r>
          </a:p>
        </p:txBody>
      </p:sp>
      <p:sp>
        <p:nvSpPr>
          <p:cNvPr id="594952" name="Line 8"/>
          <p:cNvSpPr>
            <a:spLocks noChangeShapeType="1"/>
          </p:cNvSpPr>
          <p:nvPr/>
        </p:nvSpPr>
        <p:spPr bwMode="auto">
          <a:xfrm>
            <a:off x="1487488" y="4298950"/>
            <a:ext cx="0" cy="1460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953" name="Line 9"/>
          <p:cNvSpPr>
            <a:spLocks noChangeShapeType="1"/>
          </p:cNvSpPr>
          <p:nvPr/>
        </p:nvSpPr>
        <p:spPr bwMode="auto">
          <a:xfrm>
            <a:off x="2301875" y="4295775"/>
            <a:ext cx="0" cy="1539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954" name="Line 10"/>
          <p:cNvSpPr>
            <a:spLocks noChangeShapeType="1"/>
          </p:cNvSpPr>
          <p:nvPr/>
        </p:nvSpPr>
        <p:spPr bwMode="auto">
          <a:xfrm>
            <a:off x="1481138" y="4365625"/>
            <a:ext cx="8207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955" name="Line 11"/>
          <p:cNvSpPr>
            <a:spLocks noChangeShapeType="1"/>
          </p:cNvSpPr>
          <p:nvPr/>
        </p:nvSpPr>
        <p:spPr bwMode="auto">
          <a:xfrm>
            <a:off x="4906963" y="4298950"/>
            <a:ext cx="0" cy="1460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956" name="Line 12"/>
          <p:cNvSpPr>
            <a:spLocks noChangeShapeType="1"/>
          </p:cNvSpPr>
          <p:nvPr/>
        </p:nvSpPr>
        <p:spPr bwMode="auto">
          <a:xfrm>
            <a:off x="5819775" y="4298950"/>
            <a:ext cx="0" cy="1460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957" name="Line 13"/>
          <p:cNvSpPr>
            <a:spLocks noChangeShapeType="1"/>
          </p:cNvSpPr>
          <p:nvPr/>
        </p:nvSpPr>
        <p:spPr bwMode="auto">
          <a:xfrm>
            <a:off x="4906963" y="4365625"/>
            <a:ext cx="91281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09700"/>
            <a:ext cx="8534400" cy="5308600"/>
          </a:xfrm>
        </p:spPr>
        <p:txBody>
          <a:bodyPr/>
          <a:lstStyle/>
          <a:p>
            <a:pPr marL="350838" indent="-350838">
              <a:lnSpc>
                <a:spcPct val="90000"/>
              </a:lnSpc>
            </a:pPr>
            <a:r>
              <a:rPr lang="en-US" sz="2800" b="1" dirty="0"/>
              <a:t>Cell differentiation </a:t>
            </a:r>
            <a:r>
              <a:rPr lang="en-US" sz="2800" dirty="0"/>
              <a:t>is the process by which cells become specialized in structure and function</a:t>
            </a:r>
          </a:p>
          <a:p>
            <a:pPr marL="350838" indent="-350838">
              <a:lnSpc>
                <a:spcPct val="90000"/>
              </a:lnSpc>
            </a:pPr>
            <a:r>
              <a:rPr lang="en-US" sz="2800" dirty="0"/>
              <a:t>The physical processes that give an organism its shape constitute </a:t>
            </a:r>
            <a:r>
              <a:rPr lang="en-US" sz="2800" b="1" dirty="0"/>
              <a:t>morphogenesis</a:t>
            </a:r>
          </a:p>
          <a:p>
            <a:pPr marL="350838" indent="-350838">
              <a:lnSpc>
                <a:spcPct val="90000"/>
              </a:lnSpc>
            </a:pPr>
            <a:r>
              <a:rPr lang="en-US" sz="2800" dirty="0"/>
              <a:t>Differential gene expression results from genes being regulated differently in each cell type</a:t>
            </a:r>
          </a:p>
          <a:p>
            <a:pPr marL="350838" indent="-350838">
              <a:lnSpc>
                <a:spcPct val="90000"/>
              </a:lnSpc>
            </a:pPr>
            <a:r>
              <a:rPr lang="en-US" sz="2800" dirty="0"/>
              <a:t>Materials in the egg can set up gene regulation that is carried out as cells </a:t>
            </a:r>
            <a:r>
              <a:rPr lang="en-US" sz="2800" dirty="0" smtClean="0"/>
              <a:t>divide (38)</a:t>
            </a:r>
            <a:endParaRPr lang="en-US" sz="2800" dirty="0"/>
          </a:p>
          <a:p>
            <a:pPr marL="350838" indent="-350838">
              <a:lnSpc>
                <a:spcPct val="90000"/>
              </a:lnSpc>
            </a:pPr>
            <a:endParaRPr lang="en-US" sz="2800" b="1" dirty="0"/>
          </a:p>
        </p:txBody>
      </p:sp>
      <p:grpSp>
        <p:nvGrpSpPr>
          <p:cNvPr id="457731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57732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57734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6763"/>
            <a:ext cx="8534400" cy="503237"/>
          </a:xfrm>
        </p:spPr>
        <p:txBody>
          <a:bodyPr/>
          <a:lstStyle/>
          <a:p>
            <a:r>
              <a:rPr lang="en-US"/>
              <a:t>Cytoplasmic Determinants and Inductive Signals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534400" cy="4895850"/>
          </a:xfrm>
        </p:spPr>
        <p:txBody>
          <a:bodyPr/>
          <a:lstStyle/>
          <a:p>
            <a:r>
              <a:rPr lang="en-US" sz="2800" dirty="0"/>
              <a:t>An egg’s cytoplasm contains RNA, proteins, and other substances that are distributed unevenly in the unfertilized egg</a:t>
            </a:r>
          </a:p>
          <a:p>
            <a:r>
              <a:rPr lang="en-US" sz="2800" b="1" dirty="0" err="1"/>
              <a:t>Cytoplasmic</a:t>
            </a:r>
            <a:r>
              <a:rPr lang="en-US" sz="2800" b="1" dirty="0"/>
              <a:t> determinants </a:t>
            </a:r>
            <a:r>
              <a:rPr lang="en-US" sz="2800" dirty="0"/>
              <a:t>are maternal substances in the egg that influence early development</a:t>
            </a:r>
          </a:p>
          <a:p>
            <a:r>
              <a:rPr lang="en-US" sz="2800" dirty="0"/>
              <a:t>As the zygote divides by mitosis, cells contain different </a:t>
            </a:r>
            <a:r>
              <a:rPr lang="en-US" sz="2800" dirty="0" err="1"/>
              <a:t>cytoplasmic</a:t>
            </a:r>
            <a:r>
              <a:rPr lang="en-US" sz="2800" dirty="0"/>
              <a:t> determinants, which lead to different gene </a:t>
            </a:r>
            <a:r>
              <a:rPr lang="en-US" sz="2800" dirty="0" smtClean="0"/>
              <a:t>expression (39a)</a:t>
            </a:r>
            <a:endParaRPr lang="en-US" sz="2800" dirty="0"/>
          </a:p>
        </p:txBody>
      </p:sp>
      <p:grpSp>
        <p:nvGrpSpPr>
          <p:cNvPr id="45978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5978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5978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18.17</a:t>
            </a:r>
          </a:p>
        </p:txBody>
      </p:sp>
      <p:pic>
        <p:nvPicPr>
          <p:cNvPr id="596995" name="Picture 3" descr="18_17_EarlyEmbryoDevInfo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660400"/>
            <a:ext cx="8548687" cy="5535613"/>
          </a:xfrm>
          <a:prstGeom prst="rect">
            <a:avLst/>
          </a:prstGeom>
          <a:noFill/>
        </p:spPr>
      </p:pic>
      <p:sp>
        <p:nvSpPr>
          <p:cNvPr id="596996" name="Text Box 4"/>
          <p:cNvSpPr txBox="1">
            <a:spLocks noChangeArrowheads="1"/>
          </p:cNvSpPr>
          <p:nvPr/>
        </p:nvSpPr>
        <p:spPr bwMode="auto">
          <a:xfrm>
            <a:off x="333375" y="693738"/>
            <a:ext cx="341312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(a) Cytoplasmic determinants in the egg</a:t>
            </a:r>
          </a:p>
        </p:txBody>
      </p:sp>
      <p:sp>
        <p:nvSpPr>
          <p:cNvPr id="596997" name="Text Box 5"/>
          <p:cNvSpPr txBox="1">
            <a:spLocks noChangeArrowheads="1"/>
          </p:cNvSpPr>
          <p:nvPr/>
        </p:nvSpPr>
        <p:spPr bwMode="auto">
          <a:xfrm>
            <a:off x="4957763" y="700088"/>
            <a:ext cx="24479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(b) Induction by nearby cells</a:t>
            </a:r>
          </a:p>
        </p:txBody>
      </p:sp>
      <p:sp>
        <p:nvSpPr>
          <p:cNvPr id="596998" name="Text Box 6"/>
          <p:cNvSpPr txBox="1">
            <a:spLocks noChangeArrowheads="1"/>
          </p:cNvSpPr>
          <p:nvPr/>
        </p:nvSpPr>
        <p:spPr bwMode="auto">
          <a:xfrm>
            <a:off x="2455863" y="1017588"/>
            <a:ext cx="13636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Unfertilized egg</a:t>
            </a:r>
          </a:p>
        </p:txBody>
      </p:sp>
      <p:sp>
        <p:nvSpPr>
          <p:cNvPr id="596999" name="Text Box 7"/>
          <p:cNvSpPr txBox="1">
            <a:spLocks noChangeArrowheads="1"/>
          </p:cNvSpPr>
          <p:nvPr/>
        </p:nvSpPr>
        <p:spPr bwMode="auto">
          <a:xfrm>
            <a:off x="755650" y="1566863"/>
            <a:ext cx="55721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Sperm</a:t>
            </a:r>
          </a:p>
        </p:txBody>
      </p:sp>
      <p:sp>
        <p:nvSpPr>
          <p:cNvPr id="597000" name="Text Box 8"/>
          <p:cNvSpPr txBox="1">
            <a:spLocks noChangeArrowheads="1"/>
          </p:cNvSpPr>
          <p:nvPr/>
        </p:nvSpPr>
        <p:spPr bwMode="auto">
          <a:xfrm>
            <a:off x="1027113" y="2287588"/>
            <a:ext cx="10461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Fertilization</a:t>
            </a:r>
          </a:p>
        </p:txBody>
      </p:sp>
      <p:sp>
        <p:nvSpPr>
          <p:cNvPr id="597001" name="Text Box 9"/>
          <p:cNvSpPr txBox="1">
            <a:spLocks noChangeArrowheads="1"/>
          </p:cNvSpPr>
          <p:nvPr/>
        </p:nvSpPr>
        <p:spPr bwMode="auto">
          <a:xfrm>
            <a:off x="338138" y="3306763"/>
            <a:ext cx="12446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Zygote</a:t>
            </a:r>
            <a:br>
              <a:rPr lang="en-US" sz="1400" b="1"/>
            </a:br>
            <a:r>
              <a:rPr lang="en-US" sz="1400" b="1"/>
              <a:t>(fertilized egg)</a:t>
            </a:r>
          </a:p>
        </p:txBody>
      </p:sp>
      <p:sp>
        <p:nvSpPr>
          <p:cNvPr id="597002" name="Text Box 10"/>
          <p:cNvSpPr txBox="1">
            <a:spLocks noChangeArrowheads="1"/>
          </p:cNvSpPr>
          <p:nvPr/>
        </p:nvSpPr>
        <p:spPr bwMode="auto">
          <a:xfrm>
            <a:off x="1000125" y="3902075"/>
            <a:ext cx="104616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Mitotic</a:t>
            </a:r>
            <a:br>
              <a:rPr lang="en-US" sz="1400" b="1"/>
            </a:br>
            <a:r>
              <a:rPr lang="en-US" sz="1400" b="1"/>
              <a:t>cell division</a:t>
            </a:r>
          </a:p>
        </p:txBody>
      </p:sp>
      <p:sp>
        <p:nvSpPr>
          <p:cNvPr id="597003" name="Text Box 11"/>
          <p:cNvSpPr txBox="1">
            <a:spLocks noChangeArrowheads="1"/>
          </p:cNvSpPr>
          <p:nvPr/>
        </p:nvSpPr>
        <p:spPr bwMode="auto">
          <a:xfrm>
            <a:off x="339725" y="4787900"/>
            <a:ext cx="9810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Two-celled</a:t>
            </a:r>
            <a:br>
              <a:rPr lang="en-US" sz="1400" b="1"/>
            </a:br>
            <a:r>
              <a:rPr lang="en-US" sz="1400" b="1"/>
              <a:t>embryo</a:t>
            </a:r>
          </a:p>
        </p:txBody>
      </p:sp>
      <p:sp>
        <p:nvSpPr>
          <p:cNvPr id="597004" name="Text Box 12"/>
          <p:cNvSpPr txBox="1">
            <a:spLocks noChangeArrowheads="1"/>
          </p:cNvSpPr>
          <p:nvPr/>
        </p:nvSpPr>
        <p:spPr bwMode="auto">
          <a:xfrm>
            <a:off x="3817938" y="1665288"/>
            <a:ext cx="715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Nucleus</a:t>
            </a:r>
          </a:p>
        </p:txBody>
      </p:sp>
      <p:sp>
        <p:nvSpPr>
          <p:cNvPr id="597005" name="Text Box 13"/>
          <p:cNvSpPr txBox="1">
            <a:spLocks noChangeArrowheads="1"/>
          </p:cNvSpPr>
          <p:nvPr/>
        </p:nvSpPr>
        <p:spPr bwMode="auto">
          <a:xfrm>
            <a:off x="2720975" y="2432050"/>
            <a:ext cx="18669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Molecules of two</a:t>
            </a:r>
            <a:br>
              <a:rPr lang="en-US" sz="1400" b="1"/>
            </a:br>
            <a:r>
              <a:rPr lang="en-US" sz="1400" b="1"/>
              <a:t>different cytoplasmic</a:t>
            </a:r>
            <a:br>
              <a:rPr lang="en-US" sz="1400" b="1"/>
            </a:br>
            <a:r>
              <a:rPr lang="en-US" sz="1400" b="1"/>
              <a:t>determinants</a:t>
            </a:r>
          </a:p>
        </p:txBody>
      </p:sp>
      <p:sp>
        <p:nvSpPr>
          <p:cNvPr id="597006" name="Text Box 14"/>
          <p:cNvSpPr txBox="1">
            <a:spLocks noChangeArrowheads="1"/>
          </p:cNvSpPr>
          <p:nvPr/>
        </p:nvSpPr>
        <p:spPr bwMode="auto">
          <a:xfrm>
            <a:off x="6384925" y="1057275"/>
            <a:ext cx="11668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Early embryo</a:t>
            </a:r>
            <a:br>
              <a:rPr lang="en-US" sz="1400" b="1"/>
            </a:br>
            <a:r>
              <a:rPr lang="en-US" sz="1400" b="1"/>
              <a:t>(32 cells)</a:t>
            </a:r>
          </a:p>
        </p:txBody>
      </p:sp>
      <p:sp>
        <p:nvSpPr>
          <p:cNvPr id="597007" name="Text Box 15"/>
          <p:cNvSpPr txBox="1">
            <a:spLocks noChangeArrowheads="1"/>
          </p:cNvSpPr>
          <p:nvPr/>
        </p:nvSpPr>
        <p:spPr bwMode="auto">
          <a:xfrm>
            <a:off x="6781800" y="3054350"/>
            <a:ext cx="88741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NUCLEUS</a:t>
            </a:r>
          </a:p>
        </p:txBody>
      </p:sp>
      <p:sp>
        <p:nvSpPr>
          <p:cNvPr id="597008" name="Text Box 16"/>
          <p:cNvSpPr txBox="1">
            <a:spLocks noChangeArrowheads="1"/>
          </p:cNvSpPr>
          <p:nvPr/>
        </p:nvSpPr>
        <p:spPr bwMode="auto">
          <a:xfrm>
            <a:off x="4941888" y="3835400"/>
            <a:ext cx="10858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Signal</a:t>
            </a:r>
            <a:br>
              <a:rPr lang="en-US" sz="1400" b="1"/>
            </a:br>
            <a:r>
              <a:rPr lang="en-US" sz="1400" b="1"/>
              <a:t>transduction</a:t>
            </a:r>
            <a:br>
              <a:rPr lang="en-US" sz="1400" b="1"/>
            </a:br>
            <a:r>
              <a:rPr lang="en-US" sz="1400" b="1"/>
              <a:t>pathway</a:t>
            </a:r>
          </a:p>
        </p:txBody>
      </p:sp>
      <p:sp>
        <p:nvSpPr>
          <p:cNvPr id="597009" name="Text Box 17"/>
          <p:cNvSpPr txBox="1">
            <a:spLocks noChangeArrowheads="1"/>
          </p:cNvSpPr>
          <p:nvPr/>
        </p:nvSpPr>
        <p:spPr bwMode="auto">
          <a:xfrm>
            <a:off x="4948238" y="4545013"/>
            <a:ext cx="75565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Signal</a:t>
            </a:r>
            <a:br>
              <a:rPr lang="en-US" sz="1400" b="1"/>
            </a:br>
            <a:r>
              <a:rPr lang="en-US" sz="1400" b="1"/>
              <a:t>receptor</a:t>
            </a:r>
          </a:p>
        </p:txBody>
      </p:sp>
      <p:sp>
        <p:nvSpPr>
          <p:cNvPr id="597010" name="Text Box 18"/>
          <p:cNvSpPr txBox="1">
            <a:spLocks noChangeArrowheads="1"/>
          </p:cNvSpPr>
          <p:nvPr/>
        </p:nvSpPr>
        <p:spPr bwMode="auto">
          <a:xfrm>
            <a:off x="4948238" y="5099050"/>
            <a:ext cx="8477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Signaling</a:t>
            </a:r>
            <a:br>
              <a:rPr lang="en-US" sz="1400" b="1"/>
            </a:br>
            <a:r>
              <a:rPr lang="en-US" sz="1400" b="1"/>
              <a:t>molecule</a:t>
            </a:r>
            <a:br>
              <a:rPr lang="en-US" sz="1400" b="1"/>
            </a:br>
            <a:r>
              <a:rPr lang="en-US" sz="1400" b="1"/>
              <a:t>(inducer)</a:t>
            </a:r>
          </a:p>
        </p:txBody>
      </p:sp>
      <p:sp>
        <p:nvSpPr>
          <p:cNvPr id="597011" name="Line 19"/>
          <p:cNvSpPr>
            <a:spLocks noChangeShapeType="1"/>
          </p:cNvSpPr>
          <p:nvPr/>
        </p:nvSpPr>
        <p:spPr bwMode="auto">
          <a:xfrm flipH="1">
            <a:off x="3267075" y="1746250"/>
            <a:ext cx="503238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7012" name="Line 20"/>
          <p:cNvSpPr>
            <a:spLocks noChangeShapeType="1"/>
          </p:cNvSpPr>
          <p:nvPr/>
        </p:nvSpPr>
        <p:spPr bwMode="auto">
          <a:xfrm>
            <a:off x="2844800" y="2130425"/>
            <a:ext cx="52388" cy="290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7013" name="Line 21"/>
          <p:cNvSpPr>
            <a:spLocks noChangeShapeType="1"/>
          </p:cNvSpPr>
          <p:nvPr/>
        </p:nvSpPr>
        <p:spPr bwMode="auto">
          <a:xfrm flipH="1">
            <a:off x="2897188" y="2209800"/>
            <a:ext cx="52387" cy="211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7014" name="Line 22"/>
          <p:cNvSpPr>
            <a:spLocks noChangeShapeType="1"/>
          </p:cNvSpPr>
          <p:nvPr/>
        </p:nvSpPr>
        <p:spPr bwMode="auto">
          <a:xfrm>
            <a:off x="5516563" y="3916363"/>
            <a:ext cx="1282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7015" name="Line 23"/>
          <p:cNvSpPr>
            <a:spLocks noChangeShapeType="1"/>
          </p:cNvSpPr>
          <p:nvPr/>
        </p:nvSpPr>
        <p:spPr bwMode="auto">
          <a:xfrm flipV="1">
            <a:off x="5516563" y="4484688"/>
            <a:ext cx="1230312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7016" name="Line 24"/>
          <p:cNvSpPr>
            <a:spLocks noChangeShapeType="1"/>
          </p:cNvSpPr>
          <p:nvPr/>
        </p:nvSpPr>
        <p:spPr bwMode="auto">
          <a:xfrm flipV="1">
            <a:off x="5794375" y="4802188"/>
            <a:ext cx="1374775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18.17a</a:t>
            </a:r>
          </a:p>
        </p:txBody>
      </p:sp>
      <p:pic>
        <p:nvPicPr>
          <p:cNvPr id="705539" name="Picture 3" descr="18_17aEarlyEmbryoDevInfo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75" y="136525"/>
            <a:ext cx="5683250" cy="6584950"/>
          </a:xfrm>
          <a:prstGeom prst="rect">
            <a:avLst/>
          </a:prstGeom>
          <a:noFill/>
        </p:spPr>
      </p:pic>
      <p:sp>
        <p:nvSpPr>
          <p:cNvPr id="705540" name="Text Box 4"/>
          <p:cNvSpPr txBox="1">
            <a:spLocks noChangeArrowheads="1"/>
          </p:cNvSpPr>
          <p:nvPr/>
        </p:nvSpPr>
        <p:spPr bwMode="auto">
          <a:xfrm>
            <a:off x="1776413" y="165100"/>
            <a:ext cx="463708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(a) Cytoplasmic determinants in the egg</a:t>
            </a:r>
          </a:p>
        </p:txBody>
      </p:sp>
      <p:sp>
        <p:nvSpPr>
          <p:cNvPr id="705541" name="Text Box 5"/>
          <p:cNvSpPr txBox="1">
            <a:spLocks noChangeArrowheads="1"/>
          </p:cNvSpPr>
          <p:nvPr/>
        </p:nvSpPr>
        <p:spPr bwMode="auto">
          <a:xfrm>
            <a:off x="4611688" y="592138"/>
            <a:ext cx="1939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Unfertilized egg</a:t>
            </a:r>
          </a:p>
        </p:txBody>
      </p:sp>
      <p:sp>
        <p:nvSpPr>
          <p:cNvPr id="705542" name="Text Box 6"/>
          <p:cNvSpPr txBox="1">
            <a:spLocks noChangeArrowheads="1"/>
          </p:cNvSpPr>
          <p:nvPr/>
        </p:nvSpPr>
        <p:spPr bwMode="auto">
          <a:xfrm>
            <a:off x="2316163" y="1341438"/>
            <a:ext cx="965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Sperm</a:t>
            </a:r>
          </a:p>
        </p:txBody>
      </p:sp>
      <p:sp>
        <p:nvSpPr>
          <p:cNvPr id="705543" name="Text Box 7"/>
          <p:cNvSpPr txBox="1">
            <a:spLocks noChangeArrowheads="1"/>
          </p:cNvSpPr>
          <p:nvPr/>
        </p:nvSpPr>
        <p:spPr bwMode="auto">
          <a:xfrm>
            <a:off x="2693988" y="2311400"/>
            <a:ext cx="1403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Fertilization</a:t>
            </a:r>
          </a:p>
        </p:txBody>
      </p:sp>
      <p:sp>
        <p:nvSpPr>
          <p:cNvPr id="705544" name="Text Box 8"/>
          <p:cNvSpPr txBox="1">
            <a:spLocks noChangeArrowheads="1"/>
          </p:cNvSpPr>
          <p:nvPr/>
        </p:nvSpPr>
        <p:spPr bwMode="auto">
          <a:xfrm>
            <a:off x="1779588" y="3690938"/>
            <a:ext cx="171926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Zygote</a:t>
            </a:r>
            <a:br>
              <a:rPr lang="en-US" sz="1900" b="1"/>
            </a:br>
            <a:r>
              <a:rPr lang="en-US" sz="1900" b="1"/>
              <a:t>(fertilized egg)</a:t>
            </a:r>
          </a:p>
        </p:txBody>
      </p:sp>
      <p:sp>
        <p:nvSpPr>
          <p:cNvPr id="705545" name="Text Box 9"/>
          <p:cNvSpPr txBox="1">
            <a:spLocks noChangeArrowheads="1"/>
          </p:cNvSpPr>
          <p:nvPr/>
        </p:nvSpPr>
        <p:spPr bwMode="auto">
          <a:xfrm>
            <a:off x="2667000" y="4484688"/>
            <a:ext cx="14287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Mitotic</a:t>
            </a:r>
            <a:br>
              <a:rPr lang="en-US" sz="1900" b="1"/>
            </a:br>
            <a:r>
              <a:rPr lang="en-US" sz="1900" b="1"/>
              <a:t>cell division</a:t>
            </a:r>
          </a:p>
        </p:txBody>
      </p:sp>
      <p:sp>
        <p:nvSpPr>
          <p:cNvPr id="705546" name="Text Box 10"/>
          <p:cNvSpPr txBox="1">
            <a:spLocks noChangeArrowheads="1"/>
          </p:cNvSpPr>
          <p:nvPr/>
        </p:nvSpPr>
        <p:spPr bwMode="auto">
          <a:xfrm>
            <a:off x="1770063" y="5672138"/>
            <a:ext cx="13430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Two-celled</a:t>
            </a:r>
            <a:br>
              <a:rPr lang="en-US" sz="1900" b="1"/>
            </a:br>
            <a:r>
              <a:rPr lang="en-US" sz="1900" b="1"/>
              <a:t>embryo</a:t>
            </a:r>
          </a:p>
        </p:txBody>
      </p:sp>
      <p:sp>
        <p:nvSpPr>
          <p:cNvPr id="705547" name="Text Box 11"/>
          <p:cNvSpPr txBox="1">
            <a:spLocks noChangeArrowheads="1"/>
          </p:cNvSpPr>
          <p:nvPr/>
        </p:nvSpPr>
        <p:spPr bwMode="auto">
          <a:xfrm>
            <a:off x="6437313" y="1466850"/>
            <a:ext cx="95408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Nucleus</a:t>
            </a:r>
          </a:p>
        </p:txBody>
      </p:sp>
      <p:sp>
        <p:nvSpPr>
          <p:cNvPr id="705548" name="Text Box 12"/>
          <p:cNvSpPr txBox="1">
            <a:spLocks noChangeArrowheads="1"/>
          </p:cNvSpPr>
          <p:nvPr/>
        </p:nvSpPr>
        <p:spPr bwMode="auto">
          <a:xfrm>
            <a:off x="4970463" y="2497138"/>
            <a:ext cx="24876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Molecules of two</a:t>
            </a:r>
            <a:br>
              <a:rPr lang="en-US" sz="1900" b="1"/>
            </a:br>
            <a:r>
              <a:rPr lang="en-US" sz="1900" b="1"/>
              <a:t>different cytoplasmic</a:t>
            </a:r>
            <a:br>
              <a:rPr lang="en-US" sz="1900" b="1"/>
            </a:br>
            <a:r>
              <a:rPr lang="en-US" sz="1900" b="1"/>
              <a:t>determinants</a:t>
            </a:r>
          </a:p>
        </p:txBody>
      </p:sp>
      <p:sp>
        <p:nvSpPr>
          <p:cNvPr id="705549" name="Line 13"/>
          <p:cNvSpPr>
            <a:spLocks noChangeShapeType="1"/>
          </p:cNvSpPr>
          <p:nvPr/>
        </p:nvSpPr>
        <p:spPr bwMode="auto">
          <a:xfrm flipH="1">
            <a:off x="5715000" y="1560513"/>
            <a:ext cx="674688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5550" name="Line 14"/>
          <p:cNvSpPr>
            <a:spLocks noChangeShapeType="1"/>
          </p:cNvSpPr>
          <p:nvPr/>
        </p:nvSpPr>
        <p:spPr bwMode="auto">
          <a:xfrm>
            <a:off x="5145088" y="2090738"/>
            <a:ext cx="66675" cy="382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5551" name="Line 15"/>
          <p:cNvSpPr>
            <a:spLocks noChangeShapeType="1"/>
          </p:cNvSpPr>
          <p:nvPr/>
        </p:nvSpPr>
        <p:spPr bwMode="auto">
          <a:xfrm flipH="1">
            <a:off x="5211763" y="2182813"/>
            <a:ext cx="79375" cy="29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534400" cy="4438650"/>
          </a:xfrm>
        </p:spPr>
        <p:txBody>
          <a:bodyPr/>
          <a:lstStyle/>
          <a:p>
            <a:r>
              <a:rPr lang="en-US" sz="2800" dirty="0"/>
              <a:t>The other important source of developmental information is the environment around the cell, especially signals from nearby embryonic cells</a:t>
            </a:r>
          </a:p>
          <a:p>
            <a:r>
              <a:rPr lang="en-US" sz="2800" dirty="0"/>
              <a:t>In the process called </a:t>
            </a:r>
            <a:r>
              <a:rPr lang="en-US" sz="2800" b="1" dirty="0"/>
              <a:t>induction</a:t>
            </a:r>
            <a:r>
              <a:rPr lang="en-US" sz="2800" dirty="0"/>
              <a:t>, signal molecules from embryonic cells cause transcriptional changes in nearby target cells</a:t>
            </a:r>
          </a:p>
          <a:p>
            <a:r>
              <a:rPr lang="en-US" sz="2800" dirty="0"/>
              <a:t>Thus, interactions between cells induce differentiation of specialized cell </a:t>
            </a:r>
            <a:r>
              <a:rPr lang="en-US" sz="2800" dirty="0" smtClean="0"/>
              <a:t>types (39b)</a:t>
            </a:r>
            <a:endParaRPr lang="en-US" sz="2800" dirty="0"/>
          </a:p>
        </p:txBody>
      </p:sp>
      <p:grpSp>
        <p:nvGrpSpPr>
          <p:cNvPr id="467973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67974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67976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67977" name="Picture 9" descr="Campbell Play 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5886450"/>
            <a:ext cx="1190625" cy="657225"/>
          </a:xfrm>
          <a:prstGeom prst="rect">
            <a:avLst/>
          </a:prstGeom>
          <a:noFill/>
        </p:spPr>
      </p:pic>
      <p:sp>
        <p:nvSpPr>
          <p:cNvPr id="467978" name="Text Box 10"/>
          <p:cNvSpPr txBox="1">
            <a:spLocks noChangeArrowheads="1"/>
          </p:cNvSpPr>
          <p:nvPr/>
        </p:nvSpPr>
        <p:spPr bwMode="auto">
          <a:xfrm>
            <a:off x="3441700" y="6013450"/>
            <a:ext cx="4711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2"/>
                </a:solidFill>
                <a:ea typeface="ＭＳ Ｐゴシック" pitchFamily="84" charset="-128"/>
              </a:rPr>
              <a:t>Animation: Cell Signaling</a:t>
            </a:r>
          </a:p>
        </p:txBody>
      </p:sp>
      <p:sp>
        <p:nvSpPr>
          <p:cNvPr id="12" name="SMARTInkAnnotation91"/>
          <p:cNvSpPr/>
          <p:nvPr/>
        </p:nvSpPr>
        <p:spPr bwMode="auto">
          <a:xfrm>
            <a:off x="1196578" y="660796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8930"/>
                </a:lnTo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3" name="SMARTInkAnnotation92"/>
          <p:cNvSpPr/>
          <p:nvPr/>
        </p:nvSpPr>
        <p:spPr bwMode="auto">
          <a:xfrm>
            <a:off x="1187648" y="642937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0" y="0"/>
                </a:lnTo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4" name="SMARTInkAnnotation93"/>
          <p:cNvSpPr/>
          <p:nvPr/>
        </p:nvSpPr>
        <p:spPr bwMode="auto">
          <a:xfrm>
            <a:off x="919881" y="651867"/>
            <a:ext cx="303487" cy="366118"/>
          </a:xfrm>
          <a:custGeom>
            <a:avLst/>
            <a:gdLst/>
            <a:ahLst/>
            <a:cxnLst/>
            <a:rect l="0" t="0" r="0" b="0"/>
            <a:pathLst>
              <a:path w="303487" h="366118">
                <a:moveTo>
                  <a:pt x="223119" y="0"/>
                </a:moveTo>
                <a:lnTo>
                  <a:pt x="210690" y="0"/>
                </a:lnTo>
                <a:lnTo>
                  <a:pt x="202381" y="2646"/>
                </a:lnTo>
                <a:lnTo>
                  <a:pt x="193066" y="6137"/>
                </a:lnTo>
                <a:lnTo>
                  <a:pt x="185619" y="7688"/>
                </a:lnTo>
                <a:lnTo>
                  <a:pt x="179001" y="11024"/>
                </a:lnTo>
                <a:lnTo>
                  <a:pt x="175848" y="13302"/>
                </a:lnTo>
                <a:lnTo>
                  <a:pt x="167052" y="15834"/>
                </a:lnTo>
                <a:lnTo>
                  <a:pt x="161928" y="16509"/>
                </a:lnTo>
                <a:lnTo>
                  <a:pt x="153590" y="19905"/>
                </a:lnTo>
                <a:lnTo>
                  <a:pt x="146576" y="24721"/>
                </a:lnTo>
                <a:lnTo>
                  <a:pt x="140152" y="30169"/>
                </a:lnTo>
                <a:lnTo>
                  <a:pt x="131343" y="35898"/>
                </a:lnTo>
                <a:lnTo>
                  <a:pt x="126216" y="38815"/>
                </a:lnTo>
                <a:lnTo>
                  <a:pt x="117874" y="44701"/>
                </a:lnTo>
                <a:lnTo>
                  <a:pt x="114260" y="47660"/>
                </a:lnTo>
                <a:lnTo>
                  <a:pt x="107599" y="56239"/>
                </a:lnTo>
                <a:lnTo>
                  <a:pt x="101331" y="65675"/>
                </a:lnTo>
                <a:lnTo>
                  <a:pt x="95238" y="73176"/>
                </a:lnTo>
                <a:lnTo>
                  <a:pt x="86577" y="82462"/>
                </a:lnTo>
                <a:lnTo>
                  <a:pt x="77105" y="93204"/>
                </a:lnTo>
                <a:lnTo>
                  <a:pt x="69588" y="104593"/>
                </a:lnTo>
                <a:lnTo>
                  <a:pt x="66195" y="110408"/>
                </a:lnTo>
                <a:lnTo>
                  <a:pt x="62940" y="116270"/>
                </a:lnTo>
                <a:lnTo>
                  <a:pt x="59778" y="122161"/>
                </a:lnTo>
                <a:lnTo>
                  <a:pt x="56678" y="129066"/>
                </a:lnTo>
                <a:lnTo>
                  <a:pt x="53619" y="136645"/>
                </a:lnTo>
                <a:lnTo>
                  <a:pt x="50588" y="144675"/>
                </a:lnTo>
                <a:lnTo>
                  <a:pt x="46582" y="152012"/>
                </a:lnTo>
                <a:lnTo>
                  <a:pt x="41928" y="158888"/>
                </a:lnTo>
                <a:lnTo>
                  <a:pt x="36840" y="165457"/>
                </a:lnTo>
                <a:lnTo>
                  <a:pt x="32456" y="171820"/>
                </a:lnTo>
                <a:lnTo>
                  <a:pt x="28542" y="178046"/>
                </a:lnTo>
                <a:lnTo>
                  <a:pt x="24940" y="184182"/>
                </a:lnTo>
                <a:lnTo>
                  <a:pt x="21546" y="190257"/>
                </a:lnTo>
                <a:lnTo>
                  <a:pt x="15130" y="202298"/>
                </a:lnTo>
                <a:lnTo>
                  <a:pt x="13022" y="208287"/>
                </a:lnTo>
                <a:lnTo>
                  <a:pt x="11616" y="214264"/>
                </a:lnTo>
                <a:lnTo>
                  <a:pt x="10680" y="220233"/>
                </a:lnTo>
                <a:lnTo>
                  <a:pt x="9063" y="226197"/>
                </a:lnTo>
                <a:lnTo>
                  <a:pt x="6993" y="232157"/>
                </a:lnTo>
                <a:lnTo>
                  <a:pt x="3039" y="243079"/>
                </a:lnTo>
                <a:lnTo>
                  <a:pt x="1282" y="251241"/>
                </a:lnTo>
                <a:lnTo>
                  <a:pt x="501" y="260821"/>
                </a:lnTo>
                <a:lnTo>
                  <a:pt x="154" y="270702"/>
                </a:lnTo>
                <a:lnTo>
                  <a:pt x="0" y="278400"/>
                </a:lnTo>
                <a:lnTo>
                  <a:pt x="951" y="281842"/>
                </a:lnTo>
                <a:lnTo>
                  <a:pt x="6038" y="292419"/>
                </a:lnTo>
                <a:lnTo>
                  <a:pt x="7576" y="302274"/>
                </a:lnTo>
                <a:lnTo>
                  <a:pt x="8978" y="306688"/>
                </a:lnTo>
                <a:lnTo>
                  <a:pt x="13182" y="314238"/>
                </a:lnTo>
                <a:lnTo>
                  <a:pt x="21127" y="324067"/>
                </a:lnTo>
                <a:lnTo>
                  <a:pt x="29765" y="333263"/>
                </a:lnTo>
                <a:lnTo>
                  <a:pt x="47512" y="351224"/>
                </a:lnTo>
                <a:lnTo>
                  <a:pt x="50485" y="353212"/>
                </a:lnTo>
                <a:lnTo>
                  <a:pt x="56434" y="355420"/>
                </a:lnTo>
                <a:lnTo>
                  <a:pt x="65031" y="359048"/>
                </a:lnTo>
                <a:lnTo>
                  <a:pt x="74475" y="362975"/>
                </a:lnTo>
                <a:lnTo>
                  <a:pt x="81979" y="364721"/>
                </a:lnTo>
                <a:lnTo>
                  <a:pt x="91268" y="365496"/>
                </a:lnTo>
                <a:lnTo>
                  <a:pt x="96522" y="365703"/>
                </a:lnTo>
                <a:lnTo>
                  <a:pt x="107653" y="365933"/>
                </a:lnTo>
                <a:lnTo>
                  <a:pt x="202284" y="366117"/>
                </a:lnTo>
                <a:lnTo>
                  <a:pt x="208236" y="365124"/>
                </a:lnTo>
                <a:lnTo>
                  <a:pt x="214189" y="363471"/>
                </a:lnTo>
                <a:lnTo>
                  <a:pt x="220142" y="361376"/>
                </a:lnTo>
                <a:lnTo>
                  <a:pt x="229403" y="356403"/>
                </a:lnTo>
                <a:lnTo>
                  <a:pt x="233261" y="353688"/>
                </a:lnTo>
                <a:lnTo>
                  <a:pt x="237818" y="351878"/>
                </a:lnTo>
                <a:lnTo>
                  <a:pt x="242840" y="350671"/>
                </a:lnTo>
                <a:lnTo>
                  <a:pt x="248172" y="349867"/>
                </a:lnTo>
                <a:lnTo>
                  <a:pt x="256743" y="346327"/>
                </a:lnTo>
                <a:lnTo>
                  <a:pt x="263860" y="342438"/>
                </a:lnTo>
                <a:lnTo>
                  <a:pt x="270330" y="340710"/>
                </a:lnTo>
                <a:lnTo>
                  <a:pt x="275429" y="338265"/>
                </a:lnTo>
                <a:lnTo>
                  <a:pt x="281805" y="334651"/>
                </a:lnTo>
                <a:lnTo>
                  <a:pt x="303486" y="32146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5" name="SMARTInkAnnotation94"/>
          <p:cNvSpPr/>
          <p:nvPr/>
        </p:nvSpPr>
        <p:spPr bwMode="auto">
          <a:xfrm>
            <a:off x="1312664" y="982265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8930"/>
                </a:lnTo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6" name="SMARTInkAnnotation95"/>
          <p:cNvSpPr/>
          <p:nvPr/>
        </p:nvSpPr>
        <p:spPr bwMode="auto">
          <a:xfrm>
            <a:off x="1518046" y="750094"/>
            <a:ext cx="196455" cy="196443"/>
          </a:xfrm>
          <a:custGeom>
            <a:avLst/>
            <a:gdLst/>
            <a:ahLst/>
            <a:cxnLst/>
            <a:rect l="0" t="0" r="0" b="0"/>
            <a:pathLst>
              <a:path w="196455" h="196443">
                <a:moveTo>
                  <a:pt x="0" y="125015"/>
                </a:moveTo>
                <a:lnTo>
                  <a:pt x="22200" y="125015"/>
                </a:lnTo>
                <a:lnTo>
                  <a:pt x="24722" y="124023"/>
                </a:lnTo>
                <a:lnTo>
                  <a:pt x="30170" y="120274"/>
                </a:lnTo>
                <a:lnTo>
                  <a:pt x="35899" y="117947"/>
                </a:lnTo>
                <a:lnTo>
                  <a:pt x="41752" y="116913"/>
                </a:lnTo>
                <a:lnTo>
                  <a:pt x="47661" y="116453"/>
                </a:lnTo>
                <a:lnTo>
                  <a:pt x="50625" y="115338"/>
                </a:lnTo>
                <a:lnTo>
                  <a:pt x="56566" y="111454"/>
                </a:lnTo>
                <a:lnTo>
                  <a:pt x="62513" y="109066"/>
                </a:lnTo>
                <a:lnTo>
                  <a:pt x="65488" y="108429"/>
                </a:lnTo>
                <a:lnTo>
                  <a:pt x="69456" y="107012"/>
                </a:lnTo>
                <a:lnTo>
                  <a:pt x="74085" y="105076"/>
                </a:lnTo>
                <a:lnTo>
                  <a:pt x="79156" y="102792"/>
                </a:lnTo>
                <a:lnTo>
                  <a:pt x="83528" y="100278"/>
                </a:lnTo>
                <a:lnTo>
                  <a:pt x="87436" y="97610"/>
                </a:lnTo>
                <a:lnTo>
                  <a:pt x="91033" y="94838"/>
                </a:lnTo>
                <a:lnTo>
                  <a:pt x="93431" y="91999"/>
                </a:lnTo>
                <a:lnTo>
                  <a:pt x="95029" y="89114"/>
                </a:lnTo>
                <a:lnTo>
                  <a:pt x="96095" y="86198"/>
                </a:lnTo>
                <a:lnTo>
                  <a:pt x="99925" y="80312"/>
                </a:lnTo>
                <a:lnTo>
                  <a:pt x="104935" y="74389"/>
                </a:lnTo>
                <a:lnTo>
                  <a:pt x="110469" y="68450"/>
                </a:lnTo>
                <a:lnTo>
                  <a:pt x="122106" y="56552"/>
                </a:lnTo>
                <a:lnTo>
                  <a:pt x="128022" y="50600"/>
                </a:lnTo>
                <a:lnTo>
                  <a:pt x="129997" y="46631"/>
                </a:lnTo>
                <a:lnTo>
                  <a:pt x="131313" y="42001"/>
                </a:lnTo>
                <a:lnTo>
                  <a:pt x="132191" y="36930"/>
                </a:lnTo>
                <a:lnTo>
                  <a:pt x="133768" y="32557"/>
                </a:lnTo>
                <a:lnTo>
                  <a:pt x="135811" y="28650"/>
                </a:lnTo>
                <a:lnTo>
                  <a:pt x="138166" y="25053"/>
                </a:lnTo>
                <a:lnTo>
                  <a:pt x="139736" y="21663"/>
                </a:lnTo>
                <a:lnTo>
                  <a:pt x="140782" y="18410"/>
                </a:lnTo>
                <a:lnTo>
                  <a:pt x="142462" y="10802"/>
                </a:lnTo>
                <a:lnTo>
                  <a:pt x="142753" y="4743"/>
                </a:lnTo>
                <a:lnTo>
                  <a:pt x="141802" y="3162"/>
                </a:lnTo>
                <a:lnTo>
                  <a:pt x="140175" y="2108"/>
                </a:lnTo>
                <a:lnTo>
                  <a:pt x="135176" y="416"/>
                </a:lnTo>
                <a:lnTo>
                  <a:pt x="129570" y="123"/>
                </a:lnTo>
                <a:lnTo>
                  <a:pt x="124923" y="24"/>
                </a:lnTo>
                <a:lnTo>
                  <a:pt x="104060" y="0"/>
                </a:lnTo>
                <a:lnTo>
                  <a:pt x="100132" y="992"/>
                </a:lnTo>
                <a:lnTo>
                  <a:pt x="95528" y="2645"/>
                </a:lnTo>
                <a:lnTo>
                  <a:pt x="90474" y="4740"/>
                </a:lnTo>
                <a:lnTo>
                  <a:pt x="86113" y="6136"/>
                </a:lnTo>
                <a:lnTo>
                  <a:pt x="82213" y="7067"/>
                </a:lnTo>
                <a:lnTo>
                  <a:pt x="78622" y="7688"/>
                </a:lnTo>
                <a:lnTo>
                  <a:pt x="75235" y="9094"/>
                </a:lnTo>
                <a:lnTo>
                  <a:pt x="71985" y="11023"/>
                </a:lnTo>
                <a:lnTo>
                  <a:pt x="68826" y="13302"/>
                </a:lnTo>
                <a:lnTo>
                  <a:pt x="65728" y="15813"/>
                </a:lnTo>
                <a:lnTo>
                  <a:pt x="59640" y="21249"/>
                </a:lnTo>
                <a:lnTo>
                  <a:pt x="53626" y="26972"/>
                </a:lnTo>
                <a:lnTo>
                  <a:pt x="50634" y="29887"/>
                </a:lnTo>
                <a:lnTo>
                  <a:pt x="47647" y="33815"/>
                </a:lnTo>
                <a:lnTo>
                  <a:pt x="44663" y="38418"/>
                </a:lnTo>
                <a:lnTo>
                  <a:pt x="41682" y="43471"/>
                </a:lnTo>
                <a:lnTo>
                  <a:pt x="39694" y="47832"/>
                </a:lnTo>
                <a:lnTo>
                  <a:pt x="38369" y="51732"/>
                </a:lnTo>
                <a:lnTo>
                  <a:pt x="37486" y="55323"/>
                </a:lnTo>
                <a:lnTo>
                  <a:pt x="35905" y="59702"/>
                </a:lnTo>
                <a:lnTo>
                  <a:pt x="33859" y="64606"/>
                </a:lnTo>
                <a:lnTo>
                  <a:pt x="31502" y="69860"/>
                </a:lnTo>
                <a:lnTo>
                  <a:pt x="28939" y="76338"/>
                </a:lnTo>
                <a:lnTo>
                  <a:pt x="23445" y="91475"/>
                </a:lnTo>
                <a:lnTo>
                  <a:pt x="21583" y="97694"/>
                </a:lnTo>
                <a:lnTo>
                  <a:pt x="20342" y="102832"/>
                </a:lnTo>
                <a:lnTo>
                  <a:pt x="19515" y="107250"/>
                </a:lnTo>
                <a:lnTo>
                  <a:pt x="18963" y="112179"/>
                </a:lnTo>
                <a:lnTo>
                  <a:pt x="18595" y="117450"/>
                </a:lnTo>
                <a:lnTo>
                  <a:pt x="18187" y="127606"/>
                </a:lnTo>
                <a:lnTo>
                  <a:pt x="17957" y="138902"/>
                </a:lnTo>
                <a:lnTo>
                  <a:pt x="17873" y="154649"/>
                </a:lnTo>
                <a:lnTo>
                  <a:pt x="18860" y="157670"/>
                </a:lnTo>
                <a:lnTo>
                  <a:pt x="22604" y="163671"/>
                </a:lnTo>
                <a:lnTo>
                  <a:pt x="24929" y="169646"/>
                </a:lnTo>
                <a:lnTo>
                  <a:pt x="26422" y="176826"/>
                </a:lnTo>
                <a:lnTo>
                  <a:pt x="31421" y="182810"/>
                </a:lnTo>
                <a:lnTo>
                  <a:pt x="33846" y="184381"/>
                </a:lnTo>
                <a:lnTo>
                  <a:pt x="39186" y="186126"/>
                </a:lnTo>
                <a:lnTo>
                  <a:pt x="44867" y="189548"/>
                </a:lnTo>
                <a:lnTo>
                  <a:pt x="47771" y="191849"/>
                </a:lnTo>
                <a:lnTo>
                  <a:pt x="50699" y="193384"/>
                </a:lnTo>
                <a:lnTo>
                  <a:pt x="56598" y="195089"/>
                </a:lnTo>
                <a:lnTo>
                  <a:pt x="62527" y="195846"/>
                </a:lnTo>
                <a:lnTo>
                  <a:pt x="68470" y="196183"/>
                </a:lnTo>
                <a:lnTo>
                  <a:pt x="74418" y="196333"/>
                </a:lnTo>
                <a:lnTo>
                  <a:pt x="97015" y="196442"/>
                </a:lnTo>
                <a:lnTo>
                  <a:pt x="101387" y="195453"/>
                </a:lnTo>
                <a:lnTo>
                  <a:pt x="105295" y="193802"/>
                </a:lnTo>
                <a:lnTo>
                  <a:pt x="108892" y="191709"/>
                </a:lnTo>
                <a:lnTo>
                  <a:pt x="112282" y="190314"/>
                </a:lnTo>
                <a:lnTo>
                  <a:pt x="115535" y="189383"/>
                </a:lnTo>
                <a:lnTo>
                  <a:pt x="118695" y="188763"/>
                </a:lnTo>
                <a:lnTo>
                  <a:pt x="122786" y="187357"/>
                </a:lnTo>
                <a:lnTo>
                  <a:pt x="127498" y="185428"/>
                </a:lnTo>
                <a:lnTo>
                  <a:pt x="132624" y="183150"/>
                </a:lnTo>
                <a:lnTo>
                  <a:pt x="137033" y="180639"/>
                </a:lnTo>
                <a:lnTo>
                  <a:pt x="140965" y="177972"/>
                </a:lnTo>
                <a:lnTo>
                  <a:pt x="144578" y="175203"/>
                </a:lnTo>
                <a:lnTo>
                  <a:pt x="147980" y="172364"/>
                </a:lnTo>
                <a:lnTo>
                  <a:pt x="151239" y="169480"/>
                </a:lnTo>
                <a:lnTo>
                  <a:pt x="157507" y="163629"/>
                </a:lnTo>
                <a:lnTo>
                  <a:pt x="169615" y="151788"/>
                </a:lnTo>
                <a:lnTo>
                  <a:pt x="181561" y="139895"/>
                </a:lnTo>
                <a:lnTo>
                  <a:pt x="184541" y="135927"/>
                </a:lnTo>
                <a:lnTo>
                  <a:pt x="187519" y="131297"/>
                </a:lnTo>
                <a:lnTo>
                  <a:pt x="196454" y="116085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7" name="SMARTInkAnnotation96"/>
          <p:cNvSpPr/>
          <p:nvPr/>
        </p:nvSpPr>
        <p:spPr bwMode="auto">
          <a:xfrm>
            <a:off x="1723429" y="750248"/>
            <a:ext cx="214314" cy="227905"/>
          </a:xfrm>
          <a:custGeom>
            <a:avLst/>
            <a:gdLst/>
            <a:ahLst/>
            <a:cxnLst/>
            <a:rect l="0" t="0" r="0" b="0"/>
            <a:pathLst>
              <a:path w="214314" h="227905">
                <a:moveTo>
                  <a:pt x="26789" y="17705"/>
                </a:moveTo>
                <a:lnTo>
                  <a:pt x="26789" y="30134"/>
                </a:lnTo>
                <a:lnTo>
                  <a:pt x="27781" y="32936"/>
                </a:lnTo>
                <a:lnTo>
                  <a:pt x="31530" y="38695"/>
                </a:lnTo>
                <a:lnTo>
                  <a:pt x="33857" y="44563"/>
                </a:lnTo>
                <a:lnTo>
                  <a:pt x="34478" y="47516"/>
                </a:lnTo>
                <a:lnTo>
                  <a:pt x="33899" y="51470"/>
                </a:lnTo>
                <a:lnTo>
                  <a:pt x="32521" y="56090"/>
                </a:lnTo>
                <a:lnTo>
                  <a:pt x="30611" y="61154"/>
                </a:lnTo>
                <a:lnTo>
                  <a:pt x="29337" y="65523"/>
                </a:lnTo>
                <a:lnTo>
                  <a:pt x="28488" y="69427"/>
                </a:lnTo>
                <a:lnTo>
                  <a:pt x="27921" y="73022"/>
                </a:lnTo>
                <a:lnTo>
                  <a:pt x="27544" y="77403"/>
                </a:lnTo>
                <a:lnTo>
                  <a:pt x="27292" y="82308"/>
                </a:lnTo>
                <a:lnTo>
                  <a:pt x="26938" y="96047"/>
                </a:lnTo>
                <a:lnTo>
                  <a:pt x="26888" y="99699"/>
                </a:lnTo>
                <a:lnTo>
                  <a:pt x="25863" y="104117"/>
                </a:lnTo>
                <a:lnTo>
                  <a:pt x="24187" y="109047"/>
                </a:lnTo>
                <a:lnTo>
                  <a:pt x="22078" y="114319"/>
                </a:lnTo>
                <a:lnTo>
                  <a:pt x="20672" y="118825"/>
                </a:lnTo>
                <a:lnTo>
                  <a:pt x="19735" y="122821"/>
                </a:lnTo>
                <a:lnTo>
                  <a:pt x="19110" y="126478"/>
                </a:lnTo>
                <a:lnTo>
                  <a:pt x="17701" y="130900"/>
                </a:lnTo>
                <a:lnTo>
                  <a:pt x="15769" y="135832"/>
                </a:lnTo>
                <a:lnTo>
                  <a:pt x="13489" y="141105"/>
                </a:lnTo>
                <a:lnTo>
                  <a:pt x="11970" y="145612"/>
                </a:lnTo>
                <a:lnTo>
                  <a:pt x="10956" y="149609"/>
                </a:lnTo>
                <a:lnTo>
                  <a:pt x="9831" y="156696"/>
                </a:lnTo>
                <a:lnTo>
                  <a:pt x="9330" y="163153"/>
                </a:lnTo>
                <a:lnTo>
                  <a:pt x="8205" y="167256"/>
                </a:lnTo>
                <a:lnTo>
                  <a:pt x="6462" y="171976"/>
                </a:lnTo>
                <a:lnTo>
                  <a:pt x="1276" y="184328"/>
                </a:lnTo>
                <a:lnTo>
                  <a:pt x="378" y="191208"/>
                </a:lnTo>
                <a:lnTo>
                  <a:pt x="168" y="196682"/>
                </a:lnTo>
                <a:lnTo>
                  <a:pt x="22" y="205095"/>
                </a:lnTo>
                <a:lnTo>
                  <a:pt x="0" y="222709"/>
                </a:lnTo>
                <a:lnTo>
                  <a:pt x="6137" y="216876"/>
                </a:lnTo>
                <a:lnTo>
                  <a:pt x="13302" y="209775"/>
                </a:lnTo>
                <a:lnTo>
                  <a:pt x="14822" y="207267"/>
                </a:lnTo>
                <a:lnTo>
                  <a:pt x="17952" y="198005"/>
                </a:lnTo>
                <a:lnTo>
                  <a:pt x="19905" y="193467"/>
                </a:lnTo>
                <a:lnTo>
                  <a:pt x="22200" y="188458"/>
                </a:lnTo>
                <a:lnTo>
                  <a:pt x="24722" y="184126"/>
                </a:lnTo>
                <a:lnTo>
                  <a:pt x="27395" y="180246"/>
                </a:lnTo>
                <a:lnTo>
                  <a:pt x="30170" y="176667"/>
                </a:lnTo>
                <a:lnTo>
                  <a:pt x="32020" y="172297"/>
                </a:lnTo>
                <a:lnTo>
                  <a:pt x="33253" y="167399"/>
                </a:lnTo>
                <a:lnTo>
                  <a:pt x="34075" y="162149"/>
                </a:lnTo>
                <a:lnTo>
                  <a:pt x="35615" y="156665"/>
                </a:lnTo>
                <a:lnTo>
                  <a:pt x="37634" y="151025"/>
                </a:lnTo>
                <a:lnTo>
                  <a:pt x="39972" y="145280"/>
                </a:lnTo>
                <a:lnTo>
                  <a:pt x="42523" y="139466"/>
                </a:lnTo>
                <a:lnTo>
                  <a:pt x="48003" y="127714"/>
                </a:lnTo>
                <a:lnTo>
                  <a:pt x="49862" y="122794"/>
                </a:lnTo>
                <a:lnTo>
                  <a:pt x="51101" y="118522"/>
                </a:lnTo>
                <a:lnTo>
                  <a:pt x="51926" y="114682"/>
                </a:lnTo>
                <a:lnTo>
                  <a:pt x="53469" y="110137"/>
                </a:lnTo>
                <a:lnTo>
                  <a:pt x="55490" y="105123"/>
                </a:lnTo>
                <a:lnTo>
                  <a:pt x="57829" y="99796"/>
                </a:lnTo>
                <a:lnTo>
                  <a:pt x="59389" y="95253"/>
                </a:lnTo>
                <a:lnTo>
                  <a:pt x="60429" y="91232"/>
                </a:lnTo>
                <a:lnTo>
                  <a:pt x="61122" y="87559"/>
                </a:lnTo>
                <a:lnTo>
                  <a:pt x="62576" y="83125"/>
                </a:lnTo>
                <a:lnTo>
                  <a:pt x="64538" y="78186"/>
                </a:lnTo>
                <a:lnTo>
                  <a:pt x="66838" y="72908"/>
                </a:lnTo>
                <a:lnTo>
                  <a:pt x="69363" y="68398"/>
                </a:lnTo>
                <a:lnTo>
                  <a:pt x="72039" y="64398"/>
                </a:lnTo>
                <a:lnTo>
                  <a:pt x="74815" y="60740"/>
                </a:lnTo>
                <a:lnTo>
                  <a:pt x="77900" y="54029"/>
                </a:lnTo>
                <a:lnTo>
                  <a:pt x="78722" y="50851"/>
                </a:lnTo>
                <a:lnTo>
                  <a:pt x="82282" y="44673"/>
                </a:lnTo>
                <a:lnTo>
                  <a:pt x="84620" y="41637"/>
                </a:lnTo>
                <a:lnTo>
                  <a:pt x="87219" y="35617"/>
                </a:lnTo>
                <a:lnTo>
                  <a:pt x="87911" y="32623"/>
                </a:lnTo>
                <a:lnTo>
                  <a:pt x="91327" y="26650"/>
                </a:lnTo>
                <a:lnTo>
                  <a:pt x="96152" y="20688"/>
                </a:lnTo>
                <a:lnTo>
                  <a:pt x="101604" y="14731"/>
                </a:lnTo>
                <a:lnTo>
                  <a:pt x="103455" y="11754"/>
                </a:lnTo>
                <a:lnTo>
                  <a:pt x="105511" y="5799"/>
                </a:lnTo>
                <a:lnTo>
                  <a:pt x="107052" y="3815"/>
                </a:lnTo>
                <a:lnTo>
                  <a:pt x="109071" y="2492"/>
                </a:lnTo>
                <a:lnTo>
                  <a:pt x="114700" y="368"/>
                </a:lnTo>
                <a:lnTo>
                  <a:pt x="120416" y="0"/>
                </a:lnTo>
                <a:lnTo>
                  <a:pt x="121949" y="941"/>
                </a:lnTo>
                <a:lnTo>
                  <a:pt x="122971" y="2560"/>
                </a:lnTo>
                <a:lnTo>
                  <a:pt x="123653" y="4632"/>
                </a:lnTo>
                <a:lnTo>
                  <a:pt x="125100" y="6013"/>
                </a:lnTo>
                <a:lnTo>
                  <a:pt x="127056" y="6933"/>
                </a:lnTo>
                <a:lnTo>
                  <a:pt x="129352" y="7547"/>
                </a:lnTo>
                <a:lnTo>
                  <a:pt x="134550" y="10875"/>
                </a:lnTo>
                <a:lnTo>
                  <a:pt x="137325" y="13152"/>
                </a:lnTo>
                <a:lnTo>
                  <a:pt x="139175" y="15661"/>
                </a:lnTo>
                <a:lnTo>
                  <a:pt x="141231" y="21096"/>
                </a:lnTo>
                <a:lnTo>
                  <a:pt x="144790" y="26819"/>
                </a:lnTo>
                <a:lnTo>
                  <a:pt x="147128" y="29734"/>
                </a:lnTo>
                <a:lnTo>
                  <a:pt x="148687" y="32669"/>
                </a:lnTo>
                <a:lnTo>
                  <a:pt x="150419" y="38577"/>
                </a:lnTo>
                <a:lnTo>
                  <a:pt x="150881" y="42534"/>
                </a:lnTo>
                <a:lnTo>
                  <a:pt x="151189" y="47156"/>
                </a:lnTo>
                <a:lnTo>
                  <a:pt x="151531" y="56591"/>
                </a:lnTo>
                <a:lnTo>
                  <a:pt x="151683" y="64092"/>
                </a:lnTo>
                <a:lnTo>
                  <a:pt x="152716" y="67481"/>
                </a:lnTo>
                <a:lnTo>
                  <a:pt x="156509" y="73893"/>
                </a:lnTo>
                <a:lnTo>
                  <a:pt x="157918" y="77984"/>
                </a:lnTo>
                <a:lnTo>
                  <a:pt x="158857" y="82695"/>
                </a:lnTo>
                <a:lnTo>
                  <a:pt x="159483" y="87821"/>
                </a:lnTo>
                <a:lnTo>
                  <a:pt x="159900" y="92230"/>
                </a:lnTo>
                <a:lnTo>
                  <a:pt x="160178" y="96162"/>
                </a:lnTo>
                <a:lnTo>
                  <a:pt x="160364" y="99775"/>
                </a:lnTo>
                <a:lnTo>
                  <a:pt x="160570" y="109081"/>
                </a:lnTo>
                <a:lnTo>
                  <a:pt x="160624" y="114341"/>
                </a:lnTo>
                <a:lnTo>
                  <a:pt x="161653" y="118840"/>
                </a:lnTo>
                <a:lnTo>
                  <a:pt x="163331" y="122831"/>
                </a:lnTo>
                <a:lnTo>
                  <a:pt x="165442" y="126484"/>
                </a:lnTo>
                <a:lnTo>
                  <a:pt x="166850" y="130904"/>
                </a:lnTo>
                <a:lnTo>
                  <a:pt x="167788" y="135835"/>
                </a:lnTo>
                <a:lnTo>
                  <a:pt x="168414" y="141107"/>
                </a:lnTo>
                <a:lnTo>
                  <a:pt x="168830" y="145613"/>
                </a:lnTo>
                <a:lnTo>
                  <a:pt x="169108" y="149610"/>
                </a:lnTo>
                <a:lnTo>
                  <a:pt x="169294" y="153267"/>
                </a:lnTo>
                <a:lnTo>
                  <a:pt x="169500" y="162621"/>
                </a:lnTo>
                <a:lnTo>
                  <a:pt x="169554" y="167894"/>
                </a:lnTo>
                <a:lnTo>
                  <a:pt x="170583" y="171409"/>
                </a:lnTo>
                <a:lnTo>
                  <a:pt x="172261" y="173752"/>
                </a:lnTo>
                <a:lnTo>
                  <a:pt x="174372" y="175315"/>
                </a:lnTo>
                <a:lnTo>
                  <a:pt x="175779" y="178340"/>
                </a:lnTo>
                <a:lnTo>
                  <a:pt x="176718" y="182342"/>
                </a:lnTo>
                <a:lnTo>
                  <a:pt x="177343" y="186994"/>
                </a:lnTo>
                <a:lnTo>
                  <a:pt x="178752" y="191088"/>
                </a:lnTo>
                <a:lnTo>
                  <a:pt x="180684" y="194809"/>
                </a:lnTo>
                <a:lnTo>
                  <a:pt x="186173" y="203170"/>
                </a:lnTo>
                <a:lnTo>
                  <a:pt x="186923" y="206959"/>
                </a:lnTo>
                <a:lnTo>
                  <a:pt x="187123" y="209359"/>
                </a:lnTo>
                <a:lnTo>
                  <a:pt x="188249" y="211951"/>
                </a:lnTo>
                <a:lnTo>
                  <a:pt x="192145" y="217476"/>
                </a:lnTo>
                <a:lnTo>
                  <a:pt x="196594" y="222971"/>
                </a:lnTo>
                <a:lnTo>
                  <a:pt x="200815" y="227335"/>
                </a:lnTo>
                <a:lnTo>
                  <a:pt x="202338" y="227904"/>
                </a:lnTo>
                <a:lnTo>
                  <a:pt x="203353" y="227291"/>
                </a:lnTo>
                <a:lnTo>
                  <a:pt x="204030" y="225890"/>
                </a:lnTo>
                <a:lnTo>
                  <a:pt x="205473" y="224956"/>
                </a:lnTo>
                <a:lnTo>
                  <a:pt x="207427" y="224333"/>
                </a:lnTo>
                <a:lnTo>
                  <a:pt x="214313" y="223088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8" name="SMARTInkAnnotation97"/>
          <p:cNvSpPr/>
          <p:nvPr/>
        </p:nvSpPr>
        <p:spPr bwMode="auto">
          <a:xfrm>
            <a:off x="1973460" y="741164"/>
            <a:ext cx="98228" cy="214310"/>
          </a:xfrm>
          <a:custGeom>
            <a:avLst/>
            <a:gdLst/>
            <a:ahLst/>
            <a:cxnLst/>
            <a:rect l="0" t="0" r="0" b="0"/>
            <a:pathLst>
              <a:path w="98228" h="214310">
                <a:moveTo>
                  <a:pt x="0" y="53578"/>
                </a:moveTo>
                <a:lnTo>
                  <a:pt x="0" y="97027"/>
                </a:lnTo>
                <a:lnTo>
                  <a:pt x="993" y="101396"/>
                </a:lnTo>
                <a:lnTo>
                  <a:pt x="2646" y="105300"/>
                </a:lnTo>
                <a:lnTo>
                  <a:pt x="4741" y="108895"/>
                </a:lnTo>
                <a:lnTo>
                  <a:pt x="7068" y="115536"/>
                </a:lnTo>
                <a:lnTo>
                  <a:pt x="7689" y="118696"/>
                </a:lnTo>
                <a:lnTo>
                  <a:pt x="8102" y="122787"/>
                </a:lnTo>
                <a:lnTo>
                  <a:pt x="8378" y="127498"/>
                </a:lnTo>
                <a:lnTo>
                  <a:pt x="8562" y="132624"/>
                </a:lnTo>
                <a:lnTo>
                  <a:pt x="9677" y="137033"/>
                </a:lnTo>
                <a:lnTo>
                  <a:pt x="11413" y="140964"/>
                </a:lnTo>
                <a:lnTo>
                  <a:pt x="13561" y="144578"/>
                </a:lnTo>
                <a:lnTo>
                  <a:pt x="14994" y="148971"/>
                </a:lnTo>
                <a:lnTo>
                  <a:pt x="15949" y="153884"/>
                </a:lnTo>
                <a:lnTo>
                  <a:pt x="16586" y="159144"/>
                </a:lnTo>
                <a:lnTo>
                  <a:pt x="17011" y="163643"/>
                </a:lnTo>
                <a:lnTo>
                  <a:pt x="17294" y="167634"/>
                </a:lnTo>
                <a:lnTo>
                  <a:pt x="17482" y="171287"/>
                </a:lnTo>
                <a:lnTo>
                  <a:pt x="18600" y="174715"/>
                </a:lnTo>
                <a:lnTo>
                  <a:pt x="20338" y="177992"/>
                </a:lnTo>
                <a:lnTo>
                  <a:pt x="25515" y="185640"/>
                </a:lnTo>
                <a:lnTo>
                  <a:pt x="26932" y="187260"/>
                </a:lnTo>
                <a:lnTo>
                  <a:pt x="28869" y="189332"/>
                </a:lnTo>
                <a:lnTo>
                  <a:pt x="31152" y="191706"/>
                </a:lnTo>
                <a:lnTo>
                  <a:pt x="32675" y="194280"/>
                </a:lnTo>
                <a:lnTo>
                  <a:pt x="34366" y="199787"/>
                </a:lnTo>
                <a:lnTo>
                  <a:pt x="35809" y="201652"/>
                </a:lnTo>
                <a:lnTo>
                  <a:pt x="37763" y="202895"/>
                </a:lnTo>
                <a:lnTo>
                  <a:pt x="40059" y="203724"/>
                </a:lnTo>
                <a:lnTo>
                  <a:pt x="41589" y="205269"/>
                </a:lnTo>
                <a:lnTo>
                  <a:pt x="42609" y="207291"/>
                </a:lnTo>
                <a:lnTo>
                  <a:pt x="43289" y="209631"/>
                </a:lnTo>
                <a:lnTo>
                  <a:pt x="44734" y="211192"/>
                </a:lnTo>
                <a:lnTo>
                  <a:pt x="46690" y="212232"/>
                </a:lnTo>
                <a:lnTo>
                  <a:pt x="52218" y="213901"/>
                </a:lnTo>
                <a:lnTo>
                  <a:pt x="53664" y="214038"/>
                </a:lnTo>
                <a:lnTo>
                  <a:pt x="55620" y="214129"/>
                </a:lnTo>
                <a:lnTo>
                  <a:pt x="61147" y="214276"/>
                </a:lnTo>
                <a:lnTo>
                  <a:pt x="70077" y="214309"/>
                </a:lnTo>
                <a:lnTo>
                  <a:pt x="71523" y="213318"/>
                </a:lnTo>
                <a:lnTo>
                  <a:pt x="73479" y="211665"/>
                </a:lnTo>
                <a:lnTo>
                  <a:pt x="75775" y="209571"/>
                </a:lnTo>
                <a:lnTo>
                  <a:pt x="77306" y="207182"/>
                </a:lnTo>
                <a:lnTo>
                  <a:pt x="79007" y="201883"/>
                </a:lnTo>
                <a:lnTo>
                  <a:pt x="80453" y="200073"/>
                </a:lnTo>
                <a:lnTo>
                  <a:pt x="82409" y="198866"/>
                </a:lnTo>
                <a:lnTo>
                  <a:pt x="84705" y="198062"/>
                </a:lnTo>
                <a:lnTo>
                  <a:pt x="86236" y="195541"/>
                </a:lnTo>
                <a:lnTo>
                  <a:pt x="87256" y="191876"/>
                </a:lnTo>
                <a:lnTo>
                  <a:pt x="87937" y="187449"/>
                </a:lnTo>
                <a:lnTo>
                  <a:pt x="89382" y="183505"/>
                </a:lnTo>
                <a:lnTo>
                  <a:pt x="91338" y="179883"/>
                </a:lnTo>
                <a:lnTo>
                  <a:pt x="93635" y="176477"/>
                </a:lnTo>
                <a:lnTo>
                  <a:pt x="96186" y="170046"/>
                </a:lnTo>
                <a:lnTo>
                  <a:pt x="96866" y="166942"/>
                </a:lnTo>
                <a:lnTo>
                  <a:pt x="97320" y="162888"/>
                </a:lnTo>
                <a:lnTo>
                  <a:pt x="97622" y="158201"/>
                </a:lnTo>
                <a:lnTo>
                  <a:pt x="97958" y="148694"/>
                </a:lnTo>
                <a:lnTo>
                  <a:pt x="98147" y="136772"/>
                </a:lnTo>
                <a:lnTo>
                  <a:pt x="98227" y="81615"/>
                </a:lnTo>
                <a:lnTo>
                  <a:pt x="97235" y="77230"/>
                </a:lnTo>
                <a:lnTo>
                  <a:pt x="95581" y="73315"/>
                </a:lnTo>
                <a:lnTo>
                  <a:pt x="93486" y="69712"/>
                </a:lnTo>
                <a:lnTo>
                  <a:pt x="91159" y="63064"/>
                </a:lnTo>
                <a:lnTo>
                  <a:pt x="90125" y="56802"/>
                </a:lnTo>
                <a:lnTo>
                  <a:pt x="89665" y="50711"/>
                </a:lnTo>
                <a:lnTo>
                  <a:pt x="89461" y="44697"/>
                </a:lnTo>
                <a:lnTo>
                  <a:pt x="89329" y="32751"/>
                </a:lnTo>
                <a:lnTo>
                  <a:pt x="89307" y="23815"/>
                </a:lnTo>
                <a:lnTo>
                  <a:pt x="90296" y="21830"/>
                </a:lnTo>
                <a:lnTo>
                  <a:pt x="91947" y="20506"/>
                </a:lnTo>
                <a:lnTo>
                  <a:pt x="94040" y="19624"/>
                </a:lnTo>
                <a:lnTo>
                  <a:pt x="95436" y="18043"/>
                </a:lnTo>
                <a:lnTo>
                  <a:pt x="96366" y="15997"/>
                </a:lnTo>
                <a:lnTo>
                  <a:pt x="97400" y="11079"/>
                </a:lnTo>
                <a:lnTo>
                  <a:pt x="97859" y="5585"/>
                </a:lnTo>
                <a:lnTo>
                  <a:pt x="98227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9" name="SMARTInkAnnotation98"/>
          <p:cNvSpPr/>
          <p:nvPr/>
        </p:nvSpPr>
        <p:spPr bwMode="auto">
          <a:xfrm>
            <a:off x="2160984" y="807456"/>
            <a:ext cx="26790" cy="121232"/>
          </a:xfrm>
          <a:custGeom>
            <a:avLst/>
            <a:gdLst/>
            <a:ahLst/>
            <a:cxnLst/>
            <a:rect l="0" t="0" r="0" b="0"/>
            <a:pathLst>
              <a:path w="26790" h="121232">
                <a:moveTo>
                  <a:pt x="0" y="5145"/>
                </a:moveTo>
                <a:lnTo>
                  <a:pt x="0" y="0"/>
                </a:lnTo>
                <a:lnTo>
                  <a:pt x="0" y="9012"/>
                </a:lnTo>
                <a:lnTo>
                  <a:pt x="992" y="11692"/>
                </a:lnTo>
                <a:lnTo>
                  <a:pt x="2646" y="14470"/>
                </a:lnTo>
                <a:lnTo>
                  <a:pt x="4740" y="17315"/>
                </a:lnTo>
                <a:lnTo>
                  <a:pt x="6137" y="20204"/>
                </a:lnTo>
                <a:lnTo>
                  <a:pt x="7068" y="23122"/>
                </a:lnTo>
                <a:lnTo>
                  <a:pt x="7688" y="26059"/>
                </a:lnTo>
                <a:lnTo>
                  <a:pt x="8102" y="29010"/>
                </a:lnTo>
                <a:lnTo>
                  <a:pt x="8378" y="31969"/>
                </a:lnTo>
                <a:lnTo>
                  <a:pt x="8562" y="34934"/>
                </a:lnTo>
                <a:lnTo>
                  <a:pt x="8766" y="40874"/>
                </a:lnTo>
                <a:lnTo>
                  <a:pt x="8821" y="43847"/>
                </a:lnTo>
                <a:lnTo>
                  <a:pt x="9849" y="47814"/>
                </a:lnTo>
                <a:lnTo>
                  <a:pt x="11527" y="52442"/>
                </a:lnTo>
                <a:lnTo>
                  <a:pt x="13638" y="57513"/>
                </a:lnTo>
                <a:lnTo>
                  <a:pt x="15045" y="61885"/>
                </a:lnTo>
                <a:lnTo>
                  <a:pt x="15983" y="65792"/>
                </a:lnTo>
                <a:lnTo>
                  <a:pt x="16608" y="69389"/>
                </a:lnTo>
                <a:lnTo>
                  <a:pt x="17025" y="73771"/>
                </a:lnTo>
                <a:lnTo>
                  <a:pt x="17303" y="78677"/>
                </a:lnTo>
                <a:lnTo>
                  <a:pt x="17612" y="88427"/>
                </a:lnTo>
                <a:lnTo>
                  <a:pt x="17810" y="102772"/>
                </a:lnTo>
                <a:lnTo>
                  <a:pt x="17850" y="110419"/>
                </a:lnTo>
                <a:lnTo>
                  <a:pt x="18845" y="112039"/>
                </a:lnTo>
                <a:lnTo>
                  <a:pt x="20501" y="114111"/>
                </a:lnTo>
                <a:lnTo>
                  <a:pt x="26789" y="121231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2152054" y="664581"/>
            <a:ext cx="2647" cy="5146"/>
          </a:xfrm>
          <a:custGeom>
            <a:avLst/>
            <a:gdLst/>
            <a:ahLst/>
            <a:cxnLst/>
            <a:rect l="0" t="0" r="0" b="0"/>
            <a:pathLst>
              <a:path w="2647" h="5146">
                <a:moveTo>
                  <a:pt x="0" y="5145"/>
                </a:moveTo>
                <a:lnTo>
                  <a:pt x="0" y="0"/>
                </a:lnTo>
                <a:lnTo>
                  <a:pt x="0" y="4886"/>
                </a:lnTo>
                <a:lnTo>
                  <a:pt x="992" y="4973"/>
                </a:lnTo>
                <a:lnTo>
                  <a:pt x="2646" y="5030"/>
                </a:lnTo>
                <a:close/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1" name="SMARTInkAnnotation100"/>
          <p:cNvSpPr/>
          <p:nvPr/>
        </p:nvSpPr>
        <p:spPr bwMode="auto">
          <a:xfrm>
            <a:off x="2241351" y="759033"/>
            <a:ext cx="125017" cy="178473"/>
          </a:xfrm>
          <a:custGeom>
            <a:avLst/>
            <a:gdLst/>
            <a:ahLst/>
            <a:cxnLst/>
            <a:rect l="0" t="0" r="0" b="0"/>
            <a:pathLst>
              <a:path w="125017" h="178473">
                <a:moveTo>
                  <a:pt x="0" y="62498"/>
                </a:moveTo>
                <a:lnTo>
                  <a:pt x="4740" y="67238"/>
                </a:lnTo>
                <a:lnTo>
                  <a:pt x="6137" y="70619"/>
                </a:lnTo>
                <a:lnTo>
                  <a:pt x="7068" y="74857"/>
                </a:lnTo>
                <a:lnTo>
                  <a:pt x="7689" y="79667"/>
                </a:lnTo>
                <a:lnTo>
                  <a:pt x="8102" y="83866"/>
                </a:lnTo>
                <a:lnTo>
                  <a:pt x="8378" y="87657"/>
                </a:lnTo>
                <a:lnTo>
                  <a:pt x="8562" y="91177"/>
                </a:lnTo>
                <a:lnTo>
                  <a:pt x="9677" y="94516"/>
                </a:lnTo>
                <a:lnTo>
                  <a:pt x="11412" y="97734"/>
                </a:lnTo>
                <a:lnTo>
                  <a:pt x="13561" y="100871"/>
                </a:lnTo>
                <a:lnTo>
                  <a:pt x="14994" y="103955"/>
                </a:lnTo>
                <a:lnTo>
                  <a:pt x="15949" y="107003"/>
                </a:lnTo>
                <a:lnTo>
                  <a:pt x="16586" y="110027"/>
                </a:lnTo>
                <a:lnTo>
                  <a:pt x="17010" y="114028"/>
                </a:lnTo>
                <a:lnTo>
                  <a:pt x="17293" y="118679"/>
                </a:lnTo>
                <a:lnTo>
                  <a:pt x="17608" y="128147"/>
                </a:lnTo>
                <a:lnTo>
                  <a:pt x="17810" y="142310"/>
                </a:lnTo>
                <a:lnTo>
                  <a:pt x="17859" y="178472"/>
                </a:lnTo>
                <a:lnTo>
                  <a:pt x="17859" y="135112"/>
                </a:lnTo>
                <a:lnTo>
                  <a:pt x="18851" y="129758"/>
                </a:lnTo>
                <a:lnTo>
                  <a:pt x="20505" y="124205"/>
                </a:lnTo>
                <a:lnTo>
                  <a:pt x="22600" y="118519"/>
                </a:lnTo>
                <a:lnTo>
                  <a:pt x="23996" y="113736"/>
                </a:lnTo>
                <a:lnTo>
                  <a:pt x="24927" y="109555"/>
                </a:lnTo>
                <a:lnTo>
                  <a:pt x="25548" y="105775"/>
                </a:lnTo>
                <a:lnTo>
                  <a:pt x="25961" y="101271"/>
                </a:lnTo>
                <a:lnTo>
                  <a:pt x="26238" y="96284"/>
                </a:lnTo>
                <a:lnTo>
                  <a:pt x="26544" y="86444"/>
                </a:lnTo>
                <a:lnTo>
                  <a:pt x="26717" y="74333"/>
                </a:lnTo>
                <a:lnTo>
                  <a:pt x="26757" y="64120"/>
                </a:lnTo>
                <a:lnTo>
                  <a:pt x="27760" y="59611"/>
                </a:lnTo>
                <a:lnTo>
                  <a:pt x="29421" y="55612"/>
                </a:lnTo>
                <a:lnTo>
                  <a:pt x="31520" y="51954"/>
                </a:lnTo>
                <a:lnTo>
                  <a:pt x="32920" y="48523"/>
                </a:lnTo>
                <a:lnTo>
                  <a:pt x="33852" y="45244"/>
                </a:lnTo>
                <a:lnTo>
                  <a:pt x="34475" y="42066"/>
                </a:lnTo>
                <a:lnTo>
                  <a:pt x="34890" y="38954"/>
                </a:lnTo>
                <a:lnTo>
                  <a:pt x="35166" y="35888"/>
                </a:lnTo>
                <a:lnTo>
                  <a:pt x="35350" y="32852"/>
                </a:lnTo>
                <a:lnTo>
                  <a:pt x="36465" y="29835"/>
                </a:lnTo>
                <a:lnTo>
                  <a:pt x="38201" y="26832"/>
                </a:lnTo>
                <a:lnTo>
                  <a:pt x="43375" y="19624"/>
                </a:lnTo>
                <a:lnTo>
                  <a:pt x="46728" y="15992"/>
                </a:lnTo>
                <a:lnTo>
                  <a:pt x="49012" y="13635"/>
                </a:lnTo>
                <a:lnTo>
                  <a:pt x="51526" y="12063"/>
                </a:lnTo>
                <a:lnTo>
                  <a:pt x="54194" y="11015"/>
                </a:lnTo>
                <a:lnTo>
                  <a:pt x="56966" y="10317"/>
                </a:lnTo>
                <a:lnTo>
                  <a:pt x="58813" y="8859"/>
                </a:lnTo>
                <a:lnTo>
                  <a:pt x="60045" y="6895"/>
                </a:lnTo>
                <a:lnTo>
                  <a:pt x="60866" y="4593"/>
                </a:lnTo>
                <a:lnTo>
                  <a:pt x="62405" y="3059"/>
                </a:lnTo>
                <a:lnTo>
                  <a:pt x="64424" y="2036"/>
                </a:lnTo>
                <a:lnTo>
                  <a:pt x="66762" y="1354"/>
                </a:lnTo>
                <a:lnTo>
                  <a:pt x="69312" y="899"/>
                </a:lnTo>
                <a:lnTo>
                  <a:pt x="72006" y="596"/>
                </a:lnTo>
                <a:lnTo>
                  <a:pt x="74793" y="394"/>
                </a:lnTo>
                <a:lnTo>
                  <a:pt x="77643" y="259"/>
                </a:lnTo>
                <a:lnTo>
                  <a:pt x="83456" y="110"/>
                </a:lnTo>
                <a:lnTo>
                  <a:pt x="101213" y="0"/>
                </a:lnTo>
                <a:lnTo>
                  <a:pt x="105178" y="989"/>
                </a:lnTo>
                <a:lnTo>
                  <a:pt x="109806" y="2640"/>
                </a:lnTo>
                <a:lnTo>
                  <a:pt x="125016" y="892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2" name="SMARTInkAnnotation101"/>
          <p:cNvSpPr/>
          <p:nvPr/>
        </p:nvSpPr>
        <p:spPr bwMode="auto">
          <a:xfrm>
            <a:off x="2384226" y="771841"/>
            <a:ext cx="115965" cy="138977"/>
          </a:xfrm>
          <a:custGeom>
            <a:avLst/>
            <a:gdLst/>
            <a:ahLst/>
            <a:cxnLst/>
            <a:rect l="0" t="0" r="0" b="0"/>
            <a:pathLst>
              <a:path w="115965" h="138977">
                <a:moveTo>
                  <a:pt x="44649" y="5041"/>
                </a:moveTo>
                <a:lnTo>
                  <a:pt x="44649" y="9782"/>
                </a:lnTo>
                <a:lnTo>
                  <a:pt x="43656" y="12170"/>
                </a:lnTo>
                <a:lnTo>
                  <a:pt x="42003" y="14755"/>
                </a:lnTo>
                <a:lnTo>
                  <a:pt x="39908" y="17470"/>
                </a:lnTo>
                <a:lnTo>
                  <a:pt x="38511" y="20273"/>
                </a:lnTo>
                <a:lnTo>
                  <a:pt x="37581" y="23133"/>
                </a:lnTo>
                <a:lnTo>
                  <a:pt x="36960" y="26032"/>
                </a:lnTo>
                <a:lnTo>
                  <a:pt x="35554" y="28957"/>
                </a:lnTo>
                <a:lnTo>
                  <a:pt x="33625" y="31899"/>
                </a:lnTo>
                <a:lnTo>
                  <a:pt x="31346" y="34853"/>
                </a:lnTo>
                <a:lnTo>
                  <a:pt x="28835" y="37814"/>
                </a:lnTo>
                <a:lnTo>
                  <a:pt x="26169" y="40781"/>
                </a:lnTo>
                <a:lnTo>
                  <a:pt x="23399" y="43750"/>
                </a:lnTo>
                <a:lnTo>
                  <a:pt x="21552" y="46722"/>
                </a:lnTo>
                <a:lnTo>
                  <a:pt x="20322" y="49696"/>
                </a:lnTo>
                <a:lnTo>
                  <a:pt x="19501" y="52670"/>
                </a:lnTo>
                <a:lnTo>
                  <a:pt x="17961" y="55646"/>
                </a:lnTo>
                <a:lnTo>
                  <a:pt x="15943" y="58621"/>
                </a:lnTo>
                <a:lnTo>
                  <a:pt x="13605" y="61597"/>
                </a:lnTo>
                <a:lnTo>
                  <a:pt x="11055" y="64573"/>
                </a:lnTo>
                <a:lnTo>
                  <a:pt x="8362" y="67550"/>
                </a:lnTo>
                <a:lnTo>
                  <a:pt x="5574" y="70526"/>
                </a:lnTo>
                <a:lnTo>
                  <a:pt x="3716" y="73503"/>
                </a:lnTo>
                <a:lnTo>
                  <a:pt x="2478" y="76479"/>
                </a:lnTo>
                <a:lnTo>
                  <a:pt x="1652" y="79455"/>
                </a:lnTo>
                <a:lnTo>
                  <a:pt x="1101" y="82432"/>
                </a:lnTo>
                <a:lnTo>
                  <a:pt x="734" y="85409"/>
                </a:lnTo>
                <a:lnTo>
                  <a:pt x="489" y="88385"/>
                </a:lnTo>
                <a:lnTo>
                  <a:pt x="326" y="91362"/>
                </a:lnTo>
                <a:lnTo>
                  <a:pt x="145" y="97315"/>
                </a:lnTo>
                <a:lnTo>
                  <a:pt x="43" y="106244"/>
                </a:lnTo>
                <a:lnTo>
                  <a:pt x="1021" y="109221"/>
                </a:lnTo>
                <a:lnTo>
                  <a:pt x="2665" y="112198"/>
                </a:lnTo>
                <a:lnTo>
                  <a:pt x="4753" y="115174"/>
                </a:lnTo>
                <a:lnTo>
                  <a:pt x="6145" y="118151"/>
                </a:lnTo>
                <a:lnTo>
                  <a:pt x="7073" y="121127"/>
                </a:lnTo>
                <a:lnTo>
                  <a:pt x="7692" y="124104"/>
                </a:lnTo>
                <a:lnTo>
                  <a:pt x="9097" y="126088"/>
                </a:lnTo>
                <a:lnTo>
                  <a:pt x="11026" y="127411"/>
                </a:lnTo>
                <a:lnTo>
                  <a:pt x="13304" y="128293"/>
                </a:lnTo>
                <a:lnTo>
                  <a:pt x="15814" y="129873"/>
                </a:lnTo>
                <a:lnTo>
                  <a:pt x="18480" y="131919"/>
                </a:lnTo>
                <a:lnTo>
                  <a:pt x="21250" y="134275"/>
                </a:lnTo>
                <a:lnTo>
                  <a:pt x="24089" y="135845"/>
                </a:lnTo>
                <a:lnTo>
                  <a:pt x="26973" y="136892"/>
                </a:lnTo>
                <a:lnTo>
                  <a:pt x="29888" y="137591"/>
                </a:lnTo>
                <a:lnTo>
                  <a:pt x="32824" y="138056"/>
                </a:lnTo>
                <a:lnTo>
                  <a:pt x="35773" y="138366"/>
                </a:lnTo>
                <a:lnTo>
                  <a:pt x="38732" y="138573"/>
                </a:lnTo>
                <a:lnTo>
                  <a:pt x="41696" y="138711"/>
                </a:lnTo>
                <a:lnTo>
                  <a:pt x="47636" y="138864"/>
                </a:lnTo>
                <a:lnTo>
                  <a:pt x="65485" y="138976"/>
                </a:lnTo>
                <a:lnTo>
                  <a:pt x="68462" y="137987"/>
                </a:lnTo>
                <a:lnTo>
                  <a:pt x="71438" y="136336"/>
                </a:lnTo>
                <a:lnTo>
                  <a:pt x="74415" y="134243"/>
                </a:lnTo>
                <a:lnTo>
                  <a:pt x="77391" y="131855"/>
                </a:lnTo>
                <a:lnTo>
                  <a:pt x="80368" y="129272"/>
                </a:lnTo>
                <a:lnTo>
                  <a:pt x="83344" y="126557"/>
                </a:lnTo>
                <a:lnTo>
                  <a:pt x="86321" y="124747"/>
                </a:lnTo>
                <a:lnTo>
                  <a:pt x="89297" y="123540"/>
                </a:lnTo>
                <a:lnTo>
                  <a:pt x="92274" y="122736"/>
                </a:lnTo>
                <a:lnTo>
                  <a:pt x="95250" y="121208"/>
                </a:lnTo>
                <a:lnTo>
                  <a:pt x="98227" y="119196"/>
                </a:lnTo>
                <a:lnTo>
                  <a:pt x="101203" y="116864"/>
                </a:lnTo>
                <a:lnTo>
                  <a:pt x="103187" y="114316"/>
                </a:lnTo>
                <a:lnTo>
                  <a:pt x="104511" y="111626"/>
                </a:lnTo>
                <a:lnTo>
                  <a:pt x="105392" y="108840"/>
                </a:lnTo>
                <a:lnTo>
                  <a:pt x="106973" y="105990"/>
                </a:lnTo>
                <a:lnTo>
                  <a:pt x="109018" y="103099"/>
                </a:lnTo>
                <a:lnTo>
                  <a:pt x="111374" y="100178"/>
                </a:lnTo>
                <a:lnTo>
                  <a:pt x="112945" y="97239"/>
                </a:lnTo>
                <a:lnTo>
                  <a:pt x="113992" y="94288"/>
                </a:lnTo>
                <a:lnTo>
                  <a:pt x="114690" y="91328"/>
                </a:lnTo>
                <a:lnTo>
                  <a:pt x="115155" y="88363"/>
                </a:lnTo>
                <a:lnTo>
                  <a:pt x="115466" y="85394"/>
                </a:lnTo>
                <a:lnTo>
                  <a:pt x="115672" y="82422"/>
                </a:lnTo>
                <a:lnTo>
                  <a:pt x="115810" y="79449"/>
                </a:lnTo>
                <a:lnTo>
                  <a:pt x="115964" y="73499"/>
                </a:lnTo>
                <a:lnTo>
                  <a:pt x="115012" y="69532"/>
                </a:lnTo>
                <a:lnTo>
                  <a:pt x="113386" y="64902"/>
                </a:lnTo>
                <a:lnTo>
                  <a:pt x="111309" y="59831"/>
                </a:lnTo>
                <a:lnTo>
                  <a:pt x="109925" y="55459"/>
                </a:lnTo>
                <a:lnTo>
                  <a:pt x="109002" y="51551"/>
                </a:lnTo>
                <a:lnTo>
                  <a:pt x="108387" y="47954"/>
                </a:lnTo>
                <a:lnTo>
                  <a:pt x="106985" y="44564"/>
                </a:lnTo>
                <a:lnTo>
                  <a:pt x="105058" y="41312"/>
                </a:lnTo>
                <a:lnTo>
                  <a:pt x="102781" y="38151"/>
                </a:lnTo>
                <a:lnTo>
                  <a:pt x="100270" y="35052"/>
                </a:lnTo>
                <a:lnTo>
                  <a:pt x="97605" y="31994"/>
                </a:lnTo>
                <a:lnTo>
                  <a:pt x="94835" y="28963"/>
                </a:lnTo>
                <a:lnTo>
                  <a:pt x="92989" y="25950"/>
                </a:lnTo>
                <a:lnTo>
                  <a:pt x="91759" y="22949"/>
                </a:lnTo>
                <a:lnTo>
                  <a:pt x="90938" y="19956"/>
                </a:lnTo>
                <a:lnTo>
                  <a:pt x="89399" y="16969"/>
                </a:lnTo>
                <a:lnTo>
                  <a:pt x="87381" y="13985"/>
                </a:lnTo>
                <a:lnTo>
                  <a:pt x="85043" y="11004"/>
                </a:lnTo>
                <a:lnTo>
                  <a:pt x="81500" y="9016"/>
                </a:lnTo>
                <a:lnTo>
                  <a:pt x="77153" y="7691"/>
                </a:lnTo>
                <a:lnTo>
                  <a:pt x="72272" y="6808"/>
                </a:lnTo>
                <a:lnTo>
                  <a:pt x="68025" y="6219"/>
                </a:lnTo>
                <a:lnTo>
                  <a:pt x="64202" y="5826"/>
                </a:lnTo>
                <a:lnTo>
                  <a:pt x="60661" y="5565"/>
                </a:lnTo>
                <a:lnTo>
                  <a:pt x="57307" y="4398"/>
                </a:lnTo>
                <a:lnTo>
                  <a:pt x="54080" y="2628"/>
                </a:lnTo>
                <a:lnTo>
                  <a:pt x="50936" y="456"/>
                </a:lnTo>
                <a:lnTo>
                  <a:pt x="47848" y="0"/>
                </a:lnTo>
                <a:lnTo>
                  <a:pt x="44797" y="688"/>
                </a:lnTo>
                <a:lnTo>
                  <a:pt x="41771" y="2139"/>
                </a:lnTo>
                <a:lnTo>
                  <a:pt x="38761" y="3107"/>
                </a:lnTo>
                <a:lnTo>
                  <a:pt x="35763" y="3752"/>
                </a:lnTo>
                <a:lnTo>
                  <a:pt x="32772" y="4181"/>
                </a:lnTo>
                <a:lnTo>
                  <a:pt x="29785" y="4468"/>
                </a:lnTo>
                <a:lnTo>
                  <a:pt x="26802" y="4659"/>
                </a:lnTo>
                <a:lnTo>
                  <a:pt x="23821" y="4787"/>
                </a:lnTo>
                <a:lnTo>
                  <a:pt x="17863" y="4928"/>
                </a:lnTo>
                <a:lnTo>
                  <a:pt x="10694" y="5019"/>
                </a:lnTo>
                <a:lnTo>
                  <a:pt x="9114" y="6019"/>
                </a:lnTo>
                <a:lnTo>
                  <a:pt x="7068" y="7677"/>
                </a:lnTo>
                <a:lnTo>
                  <a:pt x="0" y="13971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3" name="SMARTInkAnnotation102"/>
          <p:cNvSpPr/>
          <p:nvPr/>
        </p:nvSpPr>
        <p:spPr bwMode="auto">
          <a:xfrm>
            <a:off x="2518171" y="759033"/>
            <a:ext cx="125017" cy="169655"/>
          </a:xfrm>
          <a:custGeom>
            <a:avLst/>
            <a:gdLst/>
            <a:ahLst/>
            <a:cxnLst/>
            <a:rect l="0" t="0" r="0" b="0"/>
            <a:pathLst>
              <a:path w="125017" h="169655">
                <a:moveTo>
                  <a:pt x="17860" y="71427"/>
                </a:moveTo>
                <a:lnTo>
                  <a:pt x="17860" y="100980"/>
                </a:lnTo>
                <a:lnTo>
                  <a:pt x="16868" y="104028"/>
                </a:lnTo>
                <a:lnTo>
                  <a:pt x="15214" y="107052"/>
                </a:lnTo>
                <a:lnTo>
                  <a:pt x="13119" y="110060"/>
                </a:lnTo>
                <a:lnTo>
                  <a:pt x="11723" y="113057"/>
                </a:lnTo>
                <a:lnTo>
                  <a:pt x="10792" y="116048"/>
                </a:lnTo>
                <a:lnTo>
                  <a:pt x="10171" y="119034"/>
                </a:lnTo>
                <a:lnTo>
                  <a:pt x="9757" y="122017"/>
                </a:lnTo>
                <a:lnTo>
                  <a:pt x="9481" y="124997"/>
                </a:lnTo>
                <a:lnTo>
                  <a:pt x="9298" y="127977"/>
                </a:lnTo>
                <a:lnTo>
                  <a:pt x="9094" y="136579"/>
                </a:lnTo>
                <a:lnTo>
                  <a:pt x="8962" y="148789"/>
                </a:lnTo>
                <a:lnTo>
                  <a:pt x="7959" y="150783"/>
                </a:lnTo>
                <a:lnTo>
                  <a:pt x="4199" y="155644"/>
                </a:lnTo>
                <a:lnTo>
                  <a:pt x="1244" y="159219"/>
                </a:lnTo>
                <a:lnTo>
                  <a:pt x="553" y="162701"/>
                </a:lnTo>
                <a:lnTo>
                  <a:pt x="2" y="169630"/>
                </a:lnTo>
                <a:lnTo>
                  <a:pt x="1" y="169651"/>
                </a:lnTo>
                <a:lnTo>
                  <a:pt x="0" y="169654"/>
                </a:lnTo>
                <a:lnTo>
                  <a:pt x="0" y="153145"/>
                </a:lnTo>
                <a:lnTo>
                  <a:pt x="2646" y="149749"/>
                </a:lnTo>
                <a:lnTo>
                  <a:pt x="7689" y="144225"/>
                </a:lnTo>
                <a:lnTo>
                  <a:pt x="8379" y="140823"/>
                </a:lnTo>
                <a:lnTo>
                  <a:pt x="8685" y="136005"/>
                </a:lnTo>
                <a:lnTo>
                  <a:pt x="8821" y="130556"/>
                </a:lnTo>
                <a:lnTo>
                  <a:pt x="9850" y="127713"/>
                </a:lnTo>
                <a:lnTo>
                  <a:pt x="11528" y="124826"/>
                </a:lnTo>
                <a:lnTo>
                  <a:pt x="13638" y="121910"/>
                </a:lnTo>
                <a:lnTo>
                  <a:pt x="15045" y="118973"/>
                </a:lnTo>
                <a:lnTo>
                  <a:pt x="15984" y="116023"/>
                </a:lnTo>
                <a:lnTo>
                  <a:pt x="16609" y="113064"/>
                </a:lnTo>
                <a:lnTo>
                  <a:pt x="17026" y="110099"/>
                </a:lnTo>
                <a:lnTo>
                  <a:pt x="17304" y="107130"/>
                </a:lnTo>
                <a:lnTo>
                  <a:pt x="17489" y="104159"/>
                </a:lnTo>
                <a:lnTo>
                  <a:pt x="18605" y="101186"/>
                </a:lnTo>
                <a:lnTo>
                  <a:pt x="20341" y="98212"/>
                </a:lnTo>
                <a:lnTo>
                  <a:pt x="22490" y="95237"/>
                </a:lnTo>
                <a:lnTo>
                  <a:pt x="23924" y="92261"/>
                </a:lnTo>
                <a:lnTo>
                  <a:pt x="24879" y="89285"/>
                </a:lnTo>
                <a:lnTo>
                  <a:pt x="25516" y="86309"/>
                </a:lnTo>
                <a:lnTo>
                  <a:pt x="26933" y="84325"/>
                </a:lnTo>
                <a:lnTo>
                  <a:pt x="28869" y="83003"/>
                </a:lnTo>
                <a:lnTo>
                  <a:pt x="31152" y="82121"/>
                </a:lnTo>
                <a:lnTo>
                  <a:pt x="32675" y="79549"/>
                </a:lnTo>
                <a:lnTo>
                  <a:pt x="33689" y="75849"/>
                </a:lnTo>
                <a:lnTo>
                  <a:pt x="34366" y="71399"/>
                </a:lnTo>
                <a:lnTo>
                  <a:pt x="35809" y="67440"/>
                </a:lnTo>
                <a:lnTo>
                  <a:pt x="37764" y="63808"/>
                </a:lnTo>
                <a:lnTo>
                  <a:pt x="40059" y="60395"/>
                </a:lnTo>
                <a:lnTo>
                  <a:pt x="41589" y="57127"/>
                </a:lnTo>
                <a:lnTo>
                  <a:pt x="42609" y="53956"/>
                </a:lnTo>
                <a:lnTo>
                  <a:pt x="43288" y="50850"/>
                </a:lnTo>
                <a:lnTo>
                  <a:pt x="44734" y="48780"/>
                </a:lnTo>
                <a:lnTo>
                  <a:pt x="46690" y="47399"/>
                </a:lnTo>
                <a:lnTo>
                  <a:pt x="48986" y="46479"/>
                </a:lnTo>
                <a:lnTo>
                  <a:pt x="51509" y="44873"/>
                </a:lnTo>
                <a:lnTo>
                  <a:pt x="54184" y="42811"/>
                </a:lnTo>
                <a:lnTo>
                  <a:pt x="56958" y="40443"/>
                </a:lnTo>
                <a:lnTo>
                  <a:pt x="58808" y="37873"/>
                </a:lnTo>
                <a:lnTo>
                  <a:pt x="60041" y="35167"/>
                </a:lnTo>
                <a:lnTo>
                  <a:pt x="60864" y="32371"/>
                </a:lnTo>
                <a:lnTo>
                  <a:pt x="62404" y="29515"/>
                </a:lnTo>
                <a:lnTo>
                  <a:pt x="64423" y="26618"/>
                </a:lnTo>
                <a:lnTo>
                  <a:pt x="66761" y="23695"/>
                </a:lnTo>
                <a:lnTo>
                  <a:pt x="69312" y="21747"/>
                </a:lnTo>
                <a:lnTo>
                  <a:pt x="72005" y="20448"/>
                </a:lnTo>
                <a:lnTo>
                  <a:pt x="74793" y="19581"/>
                </a:lnTo>
                <a:lnTo>
                  <a:pt x="77643" y="18012"/>
                </a:lnTo>
                <a:lnTo>
                  <a:pt x="80536" y="15973"/>
                </a:lnTo>
                <a:lnTo>
                  <a:pt x="83456" y="13622"/>
                </a:lnTo>
                <a:lnTo>
                  <a:pt x="86395" y="12055"/>
                </a:lnTo>
                <a:lnTo>
                  <a:pt x="89347" y="11010"/>
                </a:lnTo>
                <a:lnTo>
                  <a:pt x="92307" y="10313"/>
                </a:lnTo>
                <a:lnTo>
                  <a:pt x="94280" y="8856"/>
                </a:lnTo>
                <a:lnTo>
                  <a:pt x="95596" y="6893"/>
                </a:lnTo>
                <a:lnTo>
                  <a:pt x="96473" y="4592"/>
                </a:lnTo>
                <a:lnTo>
                  <a:pt x="98050" y="3058"/>
                </a:lnTo>
                <a:lnTo>
                  <a:pt x="100093" y="2035"/>
                </a:lnTo>
                <a:lnTo>
                  <a:pt x="105761" y="394"/>
                </a:lnTo>
                <a:lnTo>
                  <a:pt x="109182" y="170"/>
                </a:lnTo>
                <a:lnTo>
                  <a:pt x="114723" y="25"/>
                </a:lnTo>
                <a:lnTo>
                  <a:pt x="120422" y="0"/>
                </a:lnTo>
                <a:lnTo>
                  <a:pt x="121954" y="989"/>
                </a:lnTo>
                <a:lnTo>
                  <a:pt x="122974" y="2640"/>
                </a:lnTo>
                <a:lnTo>
                  <a:pt x="124613" y="7679"/>
                </a:lnTo>
                <a:lnTo>
                  <a:pt x="124836" y="11014"/>
                </a:lnTo>
                <a:lnTo>
                  <a:pt x="124936" y="15804"/>
                </a:lnTo>
                <a:lnTo>
                  <a:pt x="125016" y="83324"/>
                </a:lnTo>
                <a:lnTo>
                  <a:pt x="124024" y="86304"/>
                </a:lnTo>
                <a:lnTo>
                  <a:pt x="122370" y="89283"/>
                </a:lnTo>
                <a:lnTo>
                  <a:pt x="120275" y="92261"/>
                </a:lnTo>
                <a:lnTo>
                  <a:pt x="118879" y="95238"/>
                </a:lnTo>
                <a:lnTo>
                  <a:pt x="117948" y="98215"/>
                </a:lnTo>
                <a:lnTo>
                  <a:pt x="117327" y="101192"/>
                </a:lnTo>
                <a:lnTo>
                  <a:pt x="116913" y="104169"/>
                </a:lnTo>
                <a:lnTo>
                  <a:pt x="116638" y="107146"/>
                </a:lnTo>
                <a:lnTo>
                  <a:pt x="116454" y="110122"/>
                </a:lnTo>
                <a:lnTo>
                  <a:pt x="116250" y="116076"/>
                </a:lnTo>
                <a:lnTo>
                  <a:pt x="116096" y="132171"/>
                </a:lnTo>
                <a:lnTo>
                  <a:pt x="116086" y="147569"/>
                </a:lnTo>
                <a:lnTo>
                  <a:pt x="117078" y="148978"/>
                </a:lnTo>
                <a:lnTo>
                  <a:pt x="118732" y="149917"/>
                </a:lnTo>
                <a:lnTo>
                  <a:pt x="125016" y="151795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4" name="SMARTInkAnnotation103"/>
          <p:cNvSpPr/>
          <p:nvPr/>
        </p:nvSpPr>
        <p:spPr bwMode="auto">
          <a:xfrm>
            <a:off x="2696765" y="759033"/>
            <a:ext cx="196454" cy="159481"/>
          </a:xfrm>
          <a:custGeom>
            <a:avLst/>
            <a:gdLst/>
            <a:ahLst/>
            <a:cxnLst/>
            <a:rect l="0" t="0" r="0" b="0"/>
            <a:pathLst>
              <a:path w="196454" h="159481">
                <a:moveTo>
                  <a:pt x="0" y="17849"/>
                </a:moveTo>
                <a:lnTo>
                  <a:pt x="4741" y="22590"/>
                </a:lnTo>
                <a:lnTo>
                  <a:pt x="6137" y="24978"/>
                </a:lnTo>
                <a:lnTo>
                  <a:pt x="7068" y="27563"/>
                </a:lnTo>
                <a:lnTo>
                  <a:pt x="7689" y="30278"/>
                </a:lnTo>
                <a:lnTo>
                  <a:pt x="8103" y="34073"/>
                </a:lnTo>
                <a:lnTo>
                  <a:pt x="8378" y="38587"/>
                </a:lnTo>
                <a:lnTo>
                  <a:pt x="8684" y="47902"/>
                </a:lnTo>
                <a:lnTo>
                  <a:pt x="8881" y="61966"/>
                </a:lnTo>
                <a:lnTo>
                  <a:pt x="8920" y="74299"/>
                </a:lnTo>
                <a:lnTo>
                  <a:pt x="7931" y="78303"/>
                </a:lnTo>
                <a:lnTo>
                  <a:pt x="6280" y="82956"/>
                </a:lnTo>
                <a:lnTo>
                  <a:pt x="4186" y="88043"/>
                </a:lnTo>
                <a:lnTo>
                  <a:pt x="2791" y="92426"/>
                </a:lnTo>
                <a:lnTo>
                  <a:pt x="1861" y="96341"/>
                </a:lnTo>
                <a:lnTo>
                  <a:pt x="1240" y="99943"/>
                </a:lnTo>
                <a:lnTo>
                  <a:pt x="827" y="103336"/>
                </a:lnTo>
                <a:lnTo>
                  <a:pt x="551" y="106591"/>
                </a:lnTo>
                <a:lnTo>
                  <a:pt x="368" y="109752"/>
                </a:lnTo>
                <a:lnTo>
                  <a:pt x="163" y="115911"/>
                </a:lnTo>
                <a:lnTo>
                  <a:pt x="32" y="127950"/>
                </a:lnTo>
                <a:lnTo>
                  <a:pt x="0" y="159480"/>
                </a:lnTo>
                <a:lnTo>
                  <a:pt x="0" y="121986"/>
                </a:lnTo>
                <a:lnTo>
                  <a:pt x="992" y="119024"/>
                </a:lnTo>
                <a:lnTo>
                  <a:pt x="2646" y="116057"/>
                </a:lnTo>
                <a:lnTo>
                  <a:pt x="4741" y="113086"/>
                </a:lnTo>
                <a:lnTo>
                  <a:pt x="6137" y="109122"/>
                </a:lnTo>
                <a:lnTo>
                  <a:pt x="7068" y="104495"/>
                </a:lnTo>
                <a:lnTo>
                  <a:pt x="7689" y="99425"/>
                </a:lnTo>
                <a:lnTo>
                  <a:pt x="8103" y="95054"/>
                </a:lnTo>
                <a:lnTo>
                  <a:pt x="8378" y="91147"/>
                </a:lnTo>
                <a:lnTo>
                  <a:pt x="8562" y="87550"/>
                </a:lnTo>
                <a:lnTo>
                  <a:pt x="9676" y="84160"/>
                </a:lnTo>
                <a:lnTo>
                  <a:pt x="11412" y="80908"/>
                </a:lnTo>
                <a:lnTo>
                  <a:pt x="13561" y="77748"/>
                </a:lnTo>
                <a:lnTo>
                  <a:pt x="14994" y="74649"/>
                </a:lnTo>
                <a:lnTo>
                  <a:pt x="15949" y="71591"/>
                </a:lnTo>
                <a:lnTo>
                  <a:pt x="16586" y="68560"/>
                </a:lnTo>
                <a:lnTo>
                  <a:pt x="18003" y="65547"/>
                </a:lnTo>
                <a:lnTo>
                  <a:pt x="19939" y="62546"/>
                </a:lnTo>
                <a:lnTo>
                  <a:pt x="22223" y="59553"/>
                </a:lnTo>
                <a:lnTo>
                  <a:pt x="24737" y="56566"/>
                </a:lnTo>
                <a:lnTo>
                  <a:pt x="27405" y="53582"/>
                </a:lnTo>
                <a:lnTo>
                  <a:pt x="30176" y="50601"/>
                </a:lnTo>
                <a:lnTo>
                  <a:pt x="32024" y="47621"/>
                </a:lnTo>
                <a:lnTo>
                  <a:pt x="33256" y="44643"/>
                </a:lnTo>
                <a:lnTo>
                  <a:pt x="34077" y="41665"/>
                </a:lnTo>
                <a:lnTo>
                  <a:pt x="35616" y="38687"/>
                </a:lnTo>
                <a:lnTo>
                  <a:pt x="37635" y="35710"/>
                </a:lnTo>
                <a:lnTo>
                  <a:pt x="39973" y="32733"/>
                </a:lnTo>
                <a:lnTo>
                  <a:pt x="41532" y="29756"/>
                </a:lnTo>
                <a:lnTo>
                  <a:pt x="42570" y="26779"/>
                </a:lnTo>
                <a:lnTo>
                  <a:pt x="43263" y="23803"/>
                </a:lnTo>
                <a:lnTo>
                  <a:pt x="44717" y="21818"/>
                </a:lnTo>
                <a:lnTo>
                  <a:pt x="46679" y="20495"/>
                </a:lnTo>
                <a:lnTo>
                  <a:pt x="48978" y="19613"/>
                </a:lnTo>
                <a:lnTo>
                  <a:pt x="54180" y="15987"/>
                </a:lnTo>
                <a:lnTo>
                  <a:pt x="60863" y="10316"/>
                </a:lnTo>
                <a:lnTo>
                  <a:pt x="64423" y="6894"/>
                </a:lnTo>
                <a:lnTo>
                  <a:pt x="66761" y="4593"/>
                </a:lnTo>
                <a:lnTo>
                  <a:pt x="69312" y="3059"/>
                </a:lnTo>
                <a:lnTo>
                  <a:pt x="74792" y="1354"/>
                </a:lnTo>
                <a:lnTo>
                  <a:pt x="78715" y="394"/>
                </a:lnTo>
                <a:lnTo>
                  <a:pt x="84618" y="110"/>
                </a:lnTo>
                <a:lnTo>
                  <a:pt x="89365" y="14"/>
                </a:lnTo>
                <a:lnTo>
                  <a:pt x="93626" y="0"/>
                </a:lnTo>
                <a:lnTo>
                  <a:pt x="95160" y="989"/>
                </a:lnTo>
                <a:lnTo>
                  <a:pt x="96182" y="2640"/>
                </a:lnTo>
                <a:lnTo>
                  <a:pt x="96864" y="4733"/>
                </a:lnTo>
                <a:lnTo>
                  <a:pt x="100267" y="9705"/>
                </a:lnTo>
                <a:lnTo>
                  <a:pt x="102563" y="12420"/>
                </a:lnTo>
                <a:lnTo>
                  <a:pt x="104094" y="15222"/>
                </a:lnTo>
                <a:lnTo>
                  <a:pt x="105115" y="18082"/>
                </a:lnTo>
                <a:lnTo>
                  <a:pt x="105795" y="20981"/>
                </a:lnTo>
                <a:lnTo>
                  <a:pt x="106249" y="23906"/>
                </a:lnTo>
                <a:lnTo>
                  <a:pt x="106551" y="26848"/>
                </a:lnTo>
                <a:lnTo>
                  <a:pt x="106753" y="29801"/>
                </a:lnTo>
                <a:lnTo>
                  <a:pt x="106888" y="33755"/>
                </a:lnTo>
                <a:lnTo>
                  <a:pt x="107103" y="51712"/>
                </a:lnTo>
                <a:lnTo>
                  <a:pt x="107121" y="55307"/>
                </a:lnTo>
                <a:lnTo>
                  <a:pt x="106141" y="59689"/>
                </a:lnTo>
                <a:lnTo>
                  <a:pt x="104495" y="64594"/>
                </a:lnTo>
                <a:lnTo>
                  <a:pt x="102405" y="69848"/>
                </a:lnTo>
                <a:lnTo>
                  <a:pt x="101013" y="74343"/>
                </a:lnTo>
                <a:lnTo>
                  <a:pt x="100084" y="78332"/>
                </a:lnTo>
                <a:lnTo>
                  <a:pt x="99464" y="81984"/>
                </a:lnTo>
                <a:lnTo>
                  <a:pt x="98060" y="85410"/>
                </a:lnTo>
                <a:lnTo>
                  <a:pt x="96131" y="88687"/>
                </a:lnTo>
                <a:lnTo>
                  <a:pt x="93853" y="91863"/>
                </a:lnTo>
                <a:lnTo>
                  <a:pt x="92334" y="95965"/>
                </a:lnTo>
                <a:lnTo>
                  <a:pt x="91321" y="100685"/>
                </a:lnTo>
                <a:lnTo>
                  <a:pt x="90647" y="105815"/>
                </a:lnTo>
                <a:lnTo>
                  <a:pt x="89204" y="110227"/>
                </a:lnTo>
                <a:lnTo>
                  <a:pt x="87251" y="114161"/>
                </a:lnTo>
                <a:lnTo>
                  <a:pt x="81727" y="122863"/>
                </a:lnTo>
                <a:lnTo>
                  <a:pt x="81273" y="125562"/>
                </a:lnTo>
                <a:lnTo>
                  <a:pt x="80972" y="129345"/>
                </a:lnTo>
                <a:lnTo>
                  <a:pt x="80770" y="133852"/>
                </a:lnTo>
                <a:lnTo>
                  <a:pt x="79644" y="136856"/>
                </a:lnTo>
                <a:lnTo>
                  <a:pt x="77900" y="138859"/>
                </a:lnTo>
                <a:lnTo>
                  <a:pt x="75746" y="140194"/>
                </a:lnTo>
                <a:lnTo>
                  <a:pt x="74310" y="142077"/>
                </a:lnTo>
                <a:lnTo>
                  <a:pt x="73353" y="144324"/>
                </a:lnTo>
                <a:lnTo>
                  <a:pt x="71550" y="151357"/>
                </a:lnTo>
                <a:lnTo>
                  <a:pt x="71488" y="154246"/>
                </a:lnTo>
                <a:lnTo>
                  <a:pt x="71448" y="159445"/>
                </a:lnTo>
                <a:lnTo>
                  <a:pt x="71438" y="147153"/>
                </a:lnTo>
                <a:lnTo>
                  <a:pt x="72430" y="144732"/>
                </a:lnTo>
                <a:lnTo>
                  <a:pt x="74084" y="142125"/>
                </a:lnTo>
                <a:lnTo>
                  <a:pt x="76178" y="139395"/>
                </a:lnTo>
                <a:lnTo>
                  <a:pt x="77575" y="136583"/>
                </a:lnTo>
                <a:lnTo>
                  <a:pt x="78505" y="133716"/>
                </a:lnTo>
                <a:lnTo>
                  <a:pt x="79126" y="130812"/>
                </a:lnTo>
                <a:lnTo>
                  <a:pt x="80532" y="127885"/>
                </a:lnTo>
                <a:lnTo>
                  <a:pt x="82461" y="124941"/>
                </a:lnTo>
                <a:lnTo>
                  <a:pt x="84740" y="121986"/>
                </a:lnTo>
                <a:lnTo>
                  <a:pt x="87251" y="118031"/>
                </a:lnTo>
                <a:lnTo>
                  <a:pt x="89917" y="113411"/>
                </a:lnTo>
                <a:lnTo>
                  <a:pt x="92687" y="108346"/>
                </a:lnTo>
                <a:lnTo>
                  <a:pt x="95526" y="103977"/>
                </a:lnTo>
                <a:lnTo>
                  <a:pt x="98411" y="100073"/>
                </a:lnTo>
                <a:lnTo>
                  <a:pt x="101326" y="96477"/>
                </a:lnTo>
                <a:lnTo>
                  <a:pt x="103269" y="92096"/>
                </a:lnTo>
                <a:lnTo>
                  <a:pt x="104565" y="87191"/>
                </a:lnTo>
                <a:lnTo>
                  <a:pt x="105429" y="81936"/>
                </a:lnTo>
                <a:lnTo>
                  <a:pt x="106997" y="77441"/>
                </a:lnTo>
                <a:lnTo>
                  <a:pt x="109034" y="73452"/>
                </a:lnTo>
                <a:lnTo>
                  <a:pt x="111385" y="69801"/>
                </a:lnTo>
                <a:lnTo>
                  <a:pt x="113944" y="65382"/>
                </a:lnTo>
                <a:lnTo>
                  <a:pt x="119433" y="55181"/>
                </a:lnTo>
                <a:lnTo>
                  <a:pt x="122286" y="50674"/>
                </a:lnTo>
                <a:lnTo>
                  <a:pt x="125181" y="46678"/>
                </a:lnTo>
                <a:lnTo>
                  <a:pt x="128102" y="43022"/>
                </a:lnTo>
                <a:lnTo>
                  <a:pt x="131042" y="39592"/>
                </a:lnTo>
                <a:lnTo>
                  <a:pt x="133994" y="36313"/>
                </a:lnTo>
                <a:lnTo>
                  <a:pt x="139920" y="30024"/>
                </a:lnTo>
                <a:lnTo>
                  <a:pt x="153668" y="16003"/>
                </a:lnTo>
                <a:lnTo>
                  <a:pt x="156023" y="13642"/>
                </a:lnTo>
                <a:lnTo>
                  <a:pt x="157594" y="11076"/>
                </a:lnTo>
                <a:lnTo>
                  <a:pt x="158640" y="8373"/>
                </a:lnTo>
                <a:lnTo>
                  <a:pt x="160321" y="1646"/>
                </a:lnTo>
                <a:lnTo>
                  <a:pt x="161451" y="1094"/>
                </a:lnTo>
                <a:lnTo>
                  <a:pt x="166789" y="317"/>
                </a:lnTo>
                <a:lnTo>
                  <a:pt x="168387" y="135"/>
                </a:lnTo>
                <a:lnTo>
                  <a:pt x="168812" y="1079"/>
                </a:lnTo>
                <a:lnTo>
                  <a:pt x="169286" y="4774"/>
                </a:lnTo>
                <a:lnTo>
                  <a:pt x="170404" y="6156"/>
                </a:lnTo>
                <a:lnTo>
                  <a:pt x="172142" y="7077"/>
                </a:lnTo>
                <a:lnTo>
                  <a:pt x="174293" y="7691"/>
                </a:lnTo>
                <a:lnTo>
                  <a:pt x="175726" y="9093"/>
                </a:lnTo>
                <a:lnTo>
                  <a:pt x="176682" y="11019"/>
                </a:lnTo>
                <a:lnTo>
                  <a:pt x="177744" y="15806"/>
                </a:lnTo>
                <a:lnTo>
                  <a:pt x="178027" y="18471"/>
                </a:lnTo>
                <a:lnTo>
                  <a:pt x="178216" y="21241"/>
                </a:lnTo>
                <a:lnTo>
                  <a:pt x="178342" y="24079"/>
                </a:lnTo>
                <a:lnTo>
                  <a:pt x="178482" y="29878"/>
                </a:lnTo>
                <a:lnTo>
                  <a:pt x="178561" y="38722"/>
                </a:lnTo>
                <a:lnTo>
                  <a:pt x="179564" y="41686"/>
                </a:lnTo>
                <a:lnTo>
                  <a:pt x="181225" y="44655"/>
                </a:lnTo>
                <a:lnTo>
                  <a:pt x="183324" y="47626"/>
                </a:lnTo>
                <a:lnTo>
                  <a:pt x="184724" y="51591"/>
                </a:lnTo>
                <a:lnTo>
                  <a:pt x="185657" y="56219"/>
                </a:lnTo>
                <a:lnTo>
                  <a:pt x="186279" y="61288"/>
                </a:lnTo>
                <a:lnTo>
                  <a:pt x="186694" y="65660"/>
                </a:lnTo>
                <a:lnTo>
                  <a:pt x="186970" y="69567"/>
                </a:lnTo>
                <a:lnTo>
                  <a:pt x="187155" y="73164"/>
                </a:lnTo>
                <a:lnTo>
                  <a:pt x="187360" y="82452"/>
                </a:lnTo>
                <a:lnTo>
                  <a:pt x="187524" y="150398"/>
                </a:lnTo>
                <a:lnTo>
                  <a:pt x="188516" y="150864"/>
                </a:lnTo>
                <a:lnTo>
                  <a:pt x="190170" y="151174"/>
                </a:lnTo>
                <a:lnTo>
                  <a:pt x="196453" y="151795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5" name="SMARTInkAnnotation104"/>
          <p:cNvSpPr/>
          <p:nvPr/>
        </p:nvSpPr>
        <p:spPr bwMode="auto">
          <a:xfrm>
            <a:off x="2928937" y="768075"/>
            <a:ext cx="107157" cy="160567"/>
          </a:xfrm>
          <a:custGeom>
            <a:avLst/>
            <a:gdLst/>
            <a:ahLst/>
            <a:cxnLst/>
            <a:rect l="0" t="0" r="0" b="0"/>
            <a:pathLst>
              <a:path w="107157" h="160567">
                <a:moveTo>
                  <a:pt x="0" y="62385"/>
                </a:moveTo>
                <a:lnTo>
                  <a:pt x="0" y="67126"/>
                </a:lnTo>
                <a:lnTo>
                  <a:pt x="992" y="68522"/>
                </a:lnTo>
                <a:lnTo>
                  <a:pt x="2646" y="69453"/>
                </a:lnTo>
                <a:lnTo>
                  <a:pt x="4740" y="70074"/>
                </a:lnTo>
                <a:lnTo>
                  <a:pt x="7129" y="70488"/>
                </a:lnTo>
                <a:lnTo>
                  <a:pt x="9713" y="70764"/>
                </a:lnTo>
                <a:lnTo>
                  <a:pt x="12429" y="70947"/>
                </a:lnTo>
                <a:lnTo>
                  <a:pt x="15231" y="71070"/>
                </a:lnTo>
                <a:lnTo>
                  <a:pt x="20991" y="71206"/>
                </a:lnTo>
                <a:lnTo>
                  <a:pt x="57796" y="71315"/>
                </a:lnTo>
                <a:lnTo>
                  <a:pt x="60359" y="70323"/>
                </a:lnTo>
                <a:lnTo>
                  <a:pt x="63060" y="68669"/>
                </a:lnTo>
                <a:lnTo>
                  <a:pt x="65852" y="66575"/>
                </a:lnTo>
                <a:lnTo>
                  <a:pt x="68706" y="65178"/>
                </a:lnTo>
                <a:lnTo>
                  <a:pt x="71601" y="64247"/>
                </a:lnTo>
                <a:lnTo>
                  <a:pt x="74523" y="63627"/>
                </a:lnTo>
                <a:lnTo>
                  <a:pt x="76471" y="62221"/>
                </a:lnTo>
                <a:lnTo>
                  <a:pt x="77769" y="60291"/>
                </a:lnTo>
                <a:lnTo>
                  <a:pt x="79213" y="55502"/>
                </a:lnTo>
                <a:lnTo>
                  <a:pt x="79597" y="52835"/>
                </a:lnTo>
                <a:lnTo>
                  <a:pt x="79854" y="50066"/>
                </a:lnTo>
                <a:lnTo>
                  <a:pt x="81017" y="47227"/>
                </a:lnTo>
                <a:lnTo>
                  <a:pt x="82785" y="44342"/>
                </a:lnTo>
                <a:lnTo>
                  <a:pt x="84955" y="41427"/>
                </a:lnTo>
                <a:lnTo>
                  <a:pt x="86402" y="38491"/>
                </a:lnTo>
                <a:lnTo>
                  <a:pt x="87368" y="35542"/>
                </a:lnTo>
                <a:lnTo>
                  <a:pt x="88011" y="32584"/>
                </a:lnTo>
                <a:lnTo>
                  <a:pt x="87447" y="29619"/>
                </a:lnTo>
                <a:lnTo>
                  <a:pt x="86079" y="26651"/>
                </a:lnTo>
                <a:lnTo>
                  <a:pt x="84175" y="23679"/>
                </a:lnTo>
                <a:lnTo>
                  <a:pt x="82906" y="20706"/>
                </a:lnTo>
                <a:lnTo>
                  <a:pt x="82060" y="17732"/>
                </a:lnTo>
                <a:lnTo>
                  <a:pt x="81495" y="14757"/>
                </a:lnTo>
                <a:lnTo>
                  <a:pt x="80127" y="12774"/>
                </a:lnTo>
                <a:lnTo>
                  <a:pt x="78223" y="11452"/>
                </a:lnTo>
                <a:lnTo>
                  <a:pt x="75961" y="10570"/>
                </a:lnTo>
                <a:lnTo>
                  <a:pt x="74453" y="8990"/>
                </a:lnTo>
                <a:lnTo>
                  <a:pt x="73448" y="6945"/>
                </a:lnTo>
                <a:lnTo>
                  <a:pt x="72778" y="4589"/>
                </a:lnTo>
                <a:lnTo>
                  <a:pt x="71339" y="3019"/>
                </a:lnTo>
                <a:lnTo>
                  <a:pt x="69387" y="1972"/>
                </a:lnTo>
                <a:lnTo>
                  <a:pt x="67094" y="1274"/>
                </a:lnTo>
                <a:lnTo>
                  <a:pt x="64573" y="808"/>
                </a:lnTo>
                <a:lnTo>
                  <a:pt x="61900" y="498"/>
                </a:lnTo>
                <a:lnTo>
                  <a:pt x="55222" y="0"/>
                </a:lnTo>
                <a:lnTo>
                  <a:pt x="53682" y="952"/>
                </a:lnTo>
                <a:lnTo>
                  <a:pt x="51663" y="2578"/>
                </a:lnTo>
                <a:lnTo>
                  <a:pt x="49325" y="4654"/>
                </a:lnTo>
                <a:lnTo>
                  <a:pt x="46774" y="6039"/>
                </a:lnTo>
                <a:lnTo>
                  <a:pt x="44081" y="6962"/>
                </a:lnTo>
                <a:lnTo>
                  <a:pt x="41293" y="7577"/>
                </a:lnTo>
                <a:lnTo>
                  <a:pt x="38443" y="9971"/>
                </a:lnTo>
                <a:lnTo>
                  <a:pt x="35550" y="13552"/>
                </a:lnTo>
                <a:lnTo>
                  <a:pt x="32630" y="17924"/>
                </a:lnTo>
                <a:lnTo>
                  <a:pt x="29691" y="22822"/>
                </a:lnTo>
                <a:lnTo>
                  <a:pt x="26739" y="28073"/>
                </a:lnTo>
                <a:lnTo>
                  <a:pt x="23779" y="33557"/>
                </a:lnTo>
                <a:lnTo>
                  <a:pt x="21806" y="38206"/>
                </a:lnTo>
                <a:lnTo>
                  <a:pt x="20490" y="42297"/>
                </a:lnTo>
                <a:lnTo>
                  <a:pt x="19614" y="46016"/>
                </a:lnTo>
                <a:lnTo>
                  <a:pt x="18036" y="49488"/>
                </a:lnTo>
                <a:lnTo>
                  <a:pt x="15993" y="52795"/>
                </a:lnTo>
                <a:lnTo>
                  <a:pt x="13639" y="55992"/>
                </a:lnTo>
                <a:lnTo>
                  <a:pt x="12069" y="60108"/>
                </a:lnTo>
                <a:lnTo>
                  <a:pt x="11023" y="64836"/>
                </a:lnTo>
                <a:lnTo>
                  <a:pt x="10325" y="69972"/>
                </a:lnTo>
                <a:lnTo>
                  <a:pt x="10852" y="74388"/>
                </a:lnTo>
                <a:lnTo>
                  <a:pt x="12196" y="78325"/>
                </a:lnTo>
                <a:lnTo>
                  <a:pt x="14084" y="81942"/>
                </a:lnTo>
                <a:lnTo>
                  <a:pt x="15342" y="86337"/>
                </a:lnTo>
                <a:lnTo>
                  <a:pt x="16181" y="91252"/>
                </a:lnTo>
                <a:lnTo>
                  <a:pt x="16741" y="96512"/>
                </a:lnTo>
                <a:lnTo>
                  <a:pt x="17113" y="101012"/>
                </a:lnTo>
                <a:lnTo>
                  <a:pt x="17362" y="105003"/>
                </a:lnTo>
                <a:lnTo>
                  <a:pt x="17528" y="108657"/>
                </a:lnTo>
                <a:lnTo>
                  <a:pt x="18631" y="112085"/>
                </a:lnTo>
                <a:lnTo>
                  <a:pt x="20358" y="115362"/>
                </a:lnTo>
                <a:lnTo>
                  <a:pt x="22502" y="118539"/>
                </a:lnTo>
                <a:lnTo>
                  <a:pt x="24923" y="121649"/>
                </a:lnTo>
                <a:lnTo>
                  <a:pt x="27529" y="124715"/>
                </a:lnTo>
                <a:lnTo>
                  <a:pt x="30259" y="127751"/>
                </a:lnTo>
                <a:lnTo>
                  <a:pt x="35938" y="133770"/>
                </a:lnTo>
                <a:lnTo>
                  <a:pt x="56567" y="154656"/>
                </a:lnTo>
                <a:lnTo>
                  <a:pt x="59540" y="156641"/>
                </a:lnTo>
                <a:lnTo>
                  <a:pt x="62513" y="157965"/>
                </a:lnTo>
                <a:lnTo>
                  <a:pt x="65488" y="158847"/>
                </a:lnTo>
                <a:lnTo>
                  <a:pt x="68463" y="159436"/>
                </a:lnTo>
                <a:lnTo>
                  <a:pt x="71439" y="159828"/>
                </a:lnTo>
                <a:lnTo>
                  <a:pt x="74415" y="160089"/>
                </a:lnTo>
                <a:lnTo>
                  <a:pt x="77391" y="160263"/>
                </a:lnTo>
                <a:lnTo>
                  <a:pt x="83344" y="160457"/>
                </a:lnTo>
                <a:lnTo>
                  <a:pt x="92273" y="160566"/>
                </a:lnTo>
                <a:lnTo>
                  <a:pt x="95250" y="159589"/>
                </a:lnTo>
                <a:lnTo>
                  <a:pt x="98227" y="157946"/>
                </a:lnTo>
                <a:lnTo>
                  <a:pt x="107156" y="151682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6" name="SMARTInkAnnotation105"/>
          <p:cNvSpPr/>
          <p:nvPr/>
        </p:nvSpPr>
        <p:spPr bwMode="auto">
          <a:xfrm>
            <a:off x="3045391" y="767989"/>
            <a:ext cx="115719" cy="151769"/>
          </a:xfrm>
          <a:custGeom>
            <a:avLst/>
            <a:gdLst/>
            <a:ahLst/>
            <a:cxnLst/>
            <a:rect l="0" t="0" r="0" b="0"/>
            <a:pathLst>
              <a:path w="115719" h="151769">
                <a:moveTo>
                  <a:pt x="8562" y="62471"/>
                </a:moveTo>
                <a:lnTo>
                  <a:pt x="8562" y="136886"/>
                </a:lnTo>
                <a:lnTo>
                  <a:pt x="7569" y="138870"/>
                </a:lnTo>
                <a:lnTo>
                  <a:pt x="5916" y="140193"/>
                </a:lnTo>
                <a:lnTo>
                  <a:pt x="3821" y="141075"/>
                </a:lnTo>
                <a:lnTo>
                  <a:pt x="2425" y="142655"/>
                </a:lnTo>
                <a:lnTo>
                  <a:pt x="1494" y="144701"/>
                </a:lnTo>
                <a:lnTo>
                  <a:pt x="0" y="150372"/>
                </a:lnTo>
                <a:lnTo>
                  <a:pt x="869" y="150838"/>
                </a:lnTo>
                <a:lnTo>
                  <a:pt x="4481" y="151355"/>
                </a:lnTo>
                <a:lnTo>
                  <a:pt x="8456" y="151758"/>
                </a:lnTo>
                <a:lnTo>
                  <a:pt x="8530" y="147025"/>
                </a:lnTo>
                <a:lnTo>
                  <a:pt x="9533" y="145629"/>
                </a:lnTo>
                <a:lnTo>
                  <a:pt x="11194" y="144699"/>
                </a:lnTo>
                <a:lnTo>
                  <a:pt x="13293" y="144079"/>
                </a:lnTo>
                <a:lnTo>
                  <a:pt x="14692" y="142673"/>
                </a:lnTo>
                <a:lnTo>
                  <a:pt x="15625" y="140744"/>
                </a:lnTo>
                <a:lnTo>
                  <a:pt x="16247" y="138466"/>
                </a:lnTo>
                <a:lnTo>
                  <a:pt x="17654" y="135955"/>
                </a:lnTo>
                <a:lnTo>
                  <a:pt x="19584" y="133288"/>
                </a:lnTo>
                <a:lnTo>
                  <a:pt x="21863" y="130519"/>
                </a:lnTo>
                <a:lnTo>
                  <a:pt x="23383" y="126688"/>
                </a:lnTo>
                <a:lnTo>
                  <a:pt x="24395" y="122150"/>
                </a:lnTo>
                <a:lnTo>
                  <a:pt x="25071" y="117140"/>
                </a:lnTo>
                <a:lnTo>
                  <a:pt x="26513" y="112808"/>
                </a:lnTo>
                <a:lnTo>
                  <a:pt x="28467" y="108927"/>
                </a:lnTo>
                <a:lnTo>
                  <a:pt x="30761" y="105348"/>
                </a:lnTo>
                <a:lnTo>
                  <a:pt x="32291" y="100978"/>
                </a:lnTo>
                <a:lnTo>
                  <a:pt x="33311" y="96080"/>
                </a:lnTo>
                <a:lnTo>
                  <a:pt x="33991" y="90830"/>
                </a:lnTo>
                <a:lnTo>
                  <a:pt x="35436" y="86338"/>
                </a:lnTo>
                <a:lnTo>
                  <a:pt x="37392" y="82351"/>
                </a:lnTo>
                <a:lnTo>
                  <a:pt x="39688" y="78701"/>
                </a:lnTo>
                <a:lnTo>
                  <a:pt x="41219" y="75276"/>
                </a:lnTo>
                <a:lnTo>
                  <a:pt x="42239" y="72000"/>
                </a:lnTo>
                <a:lnTo>
                  <a:pt x="42920" y="68824"/>
                </a:lnTo>
                <a:lnTo>
                  <a:pt x="44365" y="64722"/>
                </a:lnTo>
                <a:lnTo>
                  <a:pt x="46322" y="60003"/>
                </a:lnTo>
                <a:lnTo>
                  <a:pt x="48618" y="54873"/>
                </a:lnTo>
                <a:lnTo>
                  <a:pt x="51140" y="50460"/>
                </a:lnTo>
                <a:lnTo>
                  <a:pt x="53815" y="46526"/>
                </a:lnTo>
                <a:lnTo>
                  <a:pt x="56590" y="42912"/>
                </a:lnTo>
                <a:lnTo>
                  <a:pt x="58440" y="39510"/>
                </a:lnTo>
                <a:lnTo>
                  <a:pt x="59673" y="36250"/>
                </a:lnTo>
                <a:lnTo>
                  <a:pt x="60495" y="33084"/>
                </a:lnTo>
                <a:lnTo>
                  <a:pt x="62035" y="29981"/>
                </a:lnTo>
                <a:lnTo>
                  <a:pt x="64055" y="26921"/>
                </a:lnTo>
                <a:lnTo>
                  <a:pt x="66393" y="23888"/>
                </a:lnTo>
                <a:lnTo>
                  <a:pt x="67951" y="20874"/>
                </a:lnTo>
                <a:lnTo>
                  <a:pt x="68991" y="17873"/>
                </a:lnTo>
                <a:lnTo>
                  <a:pt x="69684" y="14880"/>
                </a:lnTo>
                <a:lnTo>
                  <a:pt x="71138" y="12884"/>
                </a:lnTo>
                <a:lnTo>
                  <a:pt x="73099" y="11554"/>
                </a:lnTo>
                <a:lnTo>
                  <a:pt x="75399" y="10667"/>
                </a:lnTo>
                <a:lnTo>
                  <a:pt x="76932" y="9084"/>
                </a:lnTo>
                <a:lnTo>
                  <a:pt x="77955" y="7036"/>
                </a:lnTo>
                <a:lnTo>
                  <a:pt x="78636" y="4679"/>
                </a:lnTo>
                <a:lnTo>
                  <a:pt x="80083" y="3107"/>
                </a:lnTo>
                <a:lnTo>
                  <a:pt x="82039" y="2059"/>
                </a:lnTo>
                <a:lnTo>
                  <a:pt x="88526" y="86"/>
                </a:lnTo>
                <a:lnTo>
                  <a:pt x="91396" y="18"/>
                </a:lnTo>
                <a:lnTo>
                  <a:pt x="93550" y="0"/>
                </a:lnTo>
                <a:lnTo>
                  <a:pt x="94986" y="980"/>
                </a:lnTo>
                <a:lnTo>
                  <a:pt x="95943" y="2626"/>
                </a:lnTo>
                <a:lnTo>
                  <a:pt x="97480" y="7655"/>
                </a:lnTo>
                <a:lnTo>
                  <a:pt x="100336" y="10989"/>
                </a:lnTo>
                <a:lnTo>
                  <a:pt x="102487" y="13267"/>
                </a:lnTo>
                <a:lnTo>
                  <a:pt x="103921" y="15778"/>
                </a:lnTo>
                <a:lnTo>
                  <a:pt x="104876" y="18444"/>
                </a:lnTo>
                <a:lnTo>
                  <a:pt x="105514" y="21214"/>
                </a:lnTo>
                <a:lnTo>
                  <a:pt x="105938" y="24052"/>
                </a:lnTo>
                <a:lnTo>
                  <a:pt x="106222" y="26937"/>
                </a:lnTo>
                <a:lnTo>
                  <a:pt x="106411" y="29852"/>
                </a:lnTo>
                <a:lnTo>
                  <a:pt x="106620" y="38383"/>
                </a:lnTo>
                <a:lnTo>
                  <a:pt x="106788" y="142401"/>
                </a:lnTo>
                <a:lnTo>
                  <a:pt x="109434" y="145290"/>
                </a:lnTo>
                <a:lnTo>
                  <a:pt x="115718" y="151768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7" name="SMARTInkAnnotation106"/>
          <p:cNvSpPr/>
          <p:nvPr/>
        </p:nvSpPr>
        <p:spPr bwMode="auto">
          <a:xfrm>
            <a:off x="3268274" y="607218"/>
            <a:ext cx="35711" cy="321470"/>
          </a:xfrm>
          <a:custGeom>
            <a:avLst/>
            <a:gdLst/>
            <a:ahLst/>
            <a:cxnLst/>
            <a:rect l="0" t="0" r="0" b="0"/>
            <a:pathLst>
              <a:path w="35711" h="321470">
                <a:moveTo>
                  <a:pt x="8921" y="0"/>
                </a:moveTo>
                <a:lnTo>
                  <a:pt x="8921" y="104185"/>
                </a:lnTo>
                <a:lnTo>
                  <a:pt x="7929" y="110137"/>
                </a:lnTo>
                <a:lnTo>
                  <a:pt x="6275" y="116089"/>
                </a:lnTo>
                <a:lnTo>
                  <a:pt x="4180" y="122041"/>
                </a:lnTo>
                <a:lnTo>
                  <a:pt x="2784" y="127994"/>
                </a:lnTo>
                <a:lnTo>
                  <a:pt x="1853" y="133946"/>
                </a:lnTo>
                <a:lnTo>
                  <a:pt x="1232" y="139899"/>
                </a:lnTo>
                <a:lnTo>
                  <a:pt x="819" y="145852"/>
                </a:lnTo>
                <a:lnTo>
                  <a:pt x="543" y="151805"/>
                </a:lnTo>
                <a:lnTo>
                  <a:pt x="155" y="167019"/>
                </a:lnTo>
                <a:lnTo>
                  <a:pt x="0" y="202774"/>
                </a:lnTo>
                <a:lnTo>
                  <a:pt x="990" y="207613"/>
                </a:lnTo>
                <a:lnTo>
                  <a:pt x="2641" y="211830"/>
                </a:lnTo>
                <a:lnTo>
                  <a:pt x="4735" y="215634"/>
                </a:lnTo>
                <a:lnTo>
                  <a:pt x="6130" y="220155"/>
                </a:lnTo>
                <a:lnTo>
                  <a:pt x="7060" y="225153"/>
                </a:lnTo>
                <a:lnTo>
                  <a:pt x="8094" y="235005"/>
                </a:lnTo>
                <a:lnTo>
                  <a:pt x="8553" y="242692"/>
                </a:lnTo>
                <a:lnTo>
                  <a:pt x="8812" y="252597"/>
                </a:lnTo>
                <a:lnTo>
                  <a:pt x="9841" y="256703"/>
                </a:lnTo>
                <a:lnTo>
                  <a:pt x="11518" y="261425"/>
                </a:lnTo>
                <a:lnTo>
                  <a:pt x="13629" y="266557"/>
                </a:lnTo>
                <a:lnTo>
                  <a:pt x="15036" y="270970"/>
                </a:lnTo>
                <a:lnTo>
                  <a:pt x="15975" y="274904"/>
                </a:lnTo>
                <a:lnTo>
                  <a:pt x="17016" y="281922"/>
                </a:lnTo>
                <a:lnTo>
                  <a:pt x="17480" y="288348"/>
                </a:lnTo>
                <a:lnTo>
                  <a:pt x="18595" y="291451"/>
                </a:lnTo>
                <a:lnTo>
                  <a:pt x="20331" y="294512"/>
                </a:lnTo>
                <a:lnTo>
                  <a:pt x="22482" y="297544"/>
                </a:lnTo>
                <a:lnTo>
                  <a:pt x="23914" y="300558"/>
                </a:lnTo>
                <a:lnTo>
                  <a:pt x="24869" y="303560"/>
                </a:lnTo>
                <a:lnTo>
                  <a:pt x="26403" y="310766"/>
                </a:lnTo>
                <a:lnTo>
                  <a:pt x="27520" y="312349"/>
                </a:lnTo>
                <a:lnTo>
                  <a:pt x="29258" y="314397"/>
                </a:lnTo>
                <a:lnTo>
                  <a:pt x="35710" y="32146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8" name="SMARTInkAnnotation107"/>
          <p:cNvSpPr/>
          <p:nvPr/>
        </p:nvSpPr>
        <p:spPr bwMode="auto">
          <a:xfrm>
            <a:off x="3196828" y="776882"/>
            <a:ext cx="125016" cy="8931"/>
          </a:xfrm>
          <a:custGeom>
            <a:avLst/>
            <a:gdLst/>
            <a:ahLst/>
            <a:cxnLst/>
            <a:rect l="0" t="0" r="0" b="0"/>
            <a:pathLst>
              <a:path w="125016" h="8931">
                <a:moveTo>
                  <a:pt x="0" y="0"/>
                </a:moveTo>
                <a:lnTo>
                  <a:pt x="55317" y="0"/>
                </a:lnTo>
                <a:lnTo>
                  <a:pt x="59698" y="993"/>
                </a:lnTo>
                <a:lnTo>
                  <a:pt x="64603" y="2646"/>
                </a:lnTo>
                <a:lnTo>
                  <a:pt x="69858" y="4741"/>
                </a:lnTo>
                <a:lnTo>
                  <a:pt x="74353" y="5145"/>
                </a:lnTo>
                <a:lnTo>
                  <a:pt x="78342" y="4422"/>
                </a:lnTo>
                <a:lnTo>
                  <a:pt x="81993" y="2948"/>
                </a:lnTo>
                <a:lnTo>
                  <a:pt x="86412" y="2958"/>
                </a:lnTo>
                <a:lnTo>
                  <a:pt x="91342" y="3956"/>
                </a:lnTo>
                <a:lnTo>
                  <a:pt x="96613" y="5614"/>
                </a:lnTo>
                <a:lnTo>
                  <a:pt x="102112" y="6720"/>
                </a:lnTo>
                <a:lnTo>
                  <a:pt x="107762" y="7456"/>
                </a:lnTo>
                <a:lnTo>
                  <a:pt x="125015" y="893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9" name="SMARTInkAnnotation108"/>
          <p:cNvSpPr/>
          <p:nvPr/>
        </p:nvSpPr>
        <p:spPr bwMode="auto">
          <a:xfrm>
            <a:off x="3321880" y="785812"/>
            <a:ext cx="89261" cy="151806"/>
          </a:xfrm>
          <a:custGeom>
            <a:avLst/>
            <a:gdLst/>
            <a:ahLst/>
            <a:cxnLst/>
            <a:rect l="0" t="0" r="0" b="0"/>
            <a:pathLst>
              <a:path w="89261" h="151806">
                <a:moveTo>
                  <a:pt x="71401" y="0"/>
                </a:moveTo>
                <a:lnTo>
                  <a:pt x="57840" y="13561"/>
                </a:lnTo>
                <a:lnTo>
                  <a:pt x="56407" y="15986"/>
                </a:lnTo>
                <a:lnTo>
                  <a:pt x="55452" y="18595"/>
                </a:lnTo>
                <a:lnTo>
                  <a:pt x="54815" y="21326"/>
                </a:lnTo>
                <a:lnTo>
                  <a:pt x="53398" y="23147"/>
                </a:lnTo>
                <a:lnTo>
                  <a:pt x="51462" y="24361"/>
                </a:lnTo>
                <a:lnTo>
                  <a:pt x="49178" y="25171"/>
                </a:lnTo>
                <a:lnTo>
                  <a:pt x="45672" y="28687"/>
                </a:lnTo>
                <a:lnTo>
                  <a:pt x="41349" y="34007"/>
                </a:lnTo>
                <a:lnTo>
                  <a:pt x="36484" y="40531"/>
                </a:lnTo>
                <a:lnTo>
                  <a:pt x="32248" y="45872"/>
                </a:lnTo>
                <a:lnTo>
                  <a:pt x="28432" y="50425"/>
                </a:lnTo>
                <a:lnTo>
                  <a:pt x="24895" y="54453"/>
                </a:lnTo>
                <a:lnTo>
                  <a:pt x="18320" y="61574"/>
                </a:lnTo>
                <a:lnTo>
                  <a:pt x="15178" y="64862"/>
                </a:lnTo>
                <a:lnTo>
                  <a:pt x="13083" y="68046"/>
                </a:lnTo>
                <a:lnTo>
                  <a:pt x="11686" y="71161"/>
                </a:lnTo>
                <a:lnTo>
                  <a:pt x="10755" y="74229"/>
                </a:lnTo>
                <a:lnTo>
                  <a:pt x="9142" y="77268"/>
                </a:lnTo>
                <a:lnTo>
                  <a:pt x="7075" y="80285"/>
                </a:lnTo>
                <a:lnTo>
                  <a:pt x="4704" y="83289"/>
                </a:lnTo>
                <a:lnTo>
                  <a:pt x="3124" y="86284"/>
                </a:lnTo>
                <a:lnTo>
                  <a:pt x="2070" y="89273"/>
                </a:lnTo>
                <a:lnTo>
                  <a:pt x="379" y="96458"/>
                </a:lnTo>
                <a:lnTo>
                  <a:pt x="149" y="100086"/>
                </a:lnTo>
                <a:lnTo>
                  <a:pt x="46" y="105006"/>
                </a:lnTo>
                <a:lnTo>
                  <a:pt x="0" y="110500"/>
                </a:lnTo>
                <a:lnTo>
                  <a:pt x="980" y="112362"/>
                </a:lnTo>
                <a:lnTo>
                  <a:pt x="2625" y="113603"/>
                </a:lnTo>
                <a:lnTo>
                  <a:pt x="7655" y="115596"/>
                </a:lnTo>
                <a:lnTo>
                  <a:pt x="9060" y="115759"/>
                </a:lnTo>
                <a:lnTo>
                  <a:pt x="10989" y="115868"/>
                </a:lnTo>
                <a:lnTo>
                  <a:pt x="16473" y="116043"/>
                </a:lnTo>
                <a:lnTo>
                  <a:pt x="25392" y="116082"/>
                </a:lnTo>
                <a:lnTo>
                  <a:pt x="26838" y="115091"/>
                </a:lnTo>
                <a:lnTo>
                  <a:pt x="28794" y="113438"/>
                </a:lnTo>
                <a:lnTo>
                  <a:pt x="31090" y="111344"/>
                </a:lnTo>
                <a:lnTo>
                  <a:pt x="33613" y="109948"/>
                </a:lnTo>
                <a:lnTo>
                  <a:pt x="36287" y="109018"/>
                </a:lnTo>
                <a:lnTo>
                  <a:pt x="39062" y="108397"/>
                </a:lnTo>
                <a:lnTo>
                  <a:pt x="40912" y="106991"/>
                </a:lnTo>
                <a:lnTo>
                  <a:pt x="42145" y="105062"/>
                </a:lnTo>
                <a:lnTo>
                  <a:pt x="42967" y="102783"/>
                </a:lnTo>
                <a:lnTo>
                  <a:pt x="44507" y="100272"/>
                </a:lnTo>
                <a:lnTo>
                  <a:pt x="46527" y="97606"/>
                </a:lnTo>
                <a:lnTo>
                  <a:pt x="48865" y="94836"/>
                </a:lnTo>
                <a:lnTo>
                  <a:pt x="50423" y="91998"/>
                </a:lnTo>
                <a:lnTo>
                  <a:pt x="51463" y="89113"/>
                </a:lnTo>
                <a:lnTo>
                  <a:pt x="52156" y="86198"/>
                </a:lnTo>
                <a:lnTo>
                  <a:pt x="53610" y="83262"/>
                </a:lnTo>
                <a:lnTo>
                  <a:pt x="55571" y="80313"/>
                </a:lnTo>
                <a:lnTo>
                  <a:pt x="61108" y="73191"/>
                </a:lnTo>
                <a:lnTo>
                  <a:pt x="62555" y="71614"/>
                </a:lnTo>
                <a:lnTo>
                  <a:pt x="66808" y="67217"/>
                </a:lnTo>
                <a:lnTo>
                  <a:pt x="68339" y="64655"/>
                </a:lnTo>
                <a:lnTo>
                  <a:pt x="69359" y="61955"/>
                </a:lnTo>
                <a:lnTo>
                  <a:pt x="70998" y="55233"/>
                </a:lnTo>
                <a:lnTo>
                  <a:pt x="72124" y="53689"/>
                </a:lnTo>
                <a:lnTo>
                  <a:pt x="73868" y="51668"/>
                </a:lnTo>
                <a:lnTo>
                  <a:pt x="80218" y="44770"/>
                </a:lnTo>
                <a:lnTo>
                  <a:pt x="80297" y="49425"/>
                </a:lnTo>
                <a:lnTo>
                  <a:pt x="80330" y="137258"/>
                </a:lnTo>
                <a:lnTo>
                  <a:pt x="81323" y="139130"/>
                </a:lnTo>
                <a:lnTo>
                  <a:pt x="82976" y="140379"/>
                </a:lnTo>
                <a:lnTo>
                  <a:pt x="88019" y="142382"/>
                </a:lnTo>
                <a:lnTo>
                  <a:pt x="88433" y="143539"/>
                </a:lnTo>
                <a:lnTo>
                  <a:pt x="88892" y="147469"/>
                </a:lnTo>
                <a:lnTo>
                  <a:pt x="89260" y="151805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30" name="SMARTInkAnnotation109"/>
          <p:cNvSpPr/>
          <p:nvPr/>
        </p:nvSpPr>
        <p:spPr bwMode="auto">
          <a:xfrm>
            <a:off x="3527335" y="616148"/>
            <a:ext cx="26681" cy="339329"/>
          </a:xfrm>
          <a:custGeom>
            <a:avLst/>
            <a:gdLst/>
            <a:ahLst/>
            <a:cxnLst/>
            <a:rect l="0" t="0" r="0" b="0"/>
            <a:pathLst>
              <a:path w="26681" h="339329">
                <a:moveTo>
                  <a:pt x="17750" y="0"/>
                </a:moveTo>
                <a:lnTo>
                  <a:pt x="17750" y="86651"/>
                </a:lnTo>
                <a:lnTo>
                  <a:pt x="16758" y="92494"/>
                </a:lnTo>
                <a:lnTo>
                  <a:pt x="15104" y="98373"/>
                </a:lnTo>
                <a:lnTo>
                  <a:pt x="13010" y="104278"/>
                </a:lnTo>
                <a:lnTo>
                  <a:pt x="11613" y="110198"/>
                </a:lnTo>
                <a:lnTo>
                  <a:pt x="10682" y="116129"/>
                </a:lnTo>
                <a:lnTo>
                  <a:pt x="10062" y="122068"/>
                </a:lnTo>
                <a:lnTo>
                  <a:pt x="9648" y="128012"/>
                </a:lnTo>
                <a:lnTo>
                  <a:pt x="9372" y="133958"/>
                </a:lnTo>
                <a:lnTo>
                  <a:pt x="9066" y="145857"/>
                </a:lnTo>
                <a:lnTo>
                  <a:pt x="8853" y="175618"/>
                </a:lnTo>
                <a:lnTo>
                  <a:pt x="7850" y="181571"/>
                </a:lnTo>
                <a:lnTo>
                  <a:pt x="6189" y="187524"/>
                </a:lnTo>
                <a:lnTo>
                  <a:pt x="4090" y="193477"/>
                </a:lnTo>
                <a:lnTo>
                  <a:pt x="2690" y="198438"/>
                </a:lnTo>
                <a:lnTo>
                  <a:pt x="1757" y="202737"/>
                </a:lnTo>
                <a:lnTo>
                  <a:pt x="1135" y="206596"/>
                </a:lnTo>
                <a:lnTo>
                  <a:pt x="444" y="216174"/>
                </a:lnTo>
                <a:lnTo>
                  <a:pt x="137" y="227046"/>
                </a:lnTo>
                <a:lnTo>
                  <a:pt x="0" y="238493"/>
                </a:lnTo>
                <a:lnTo>
                  <a:pt x="956" y="243331"/>
                </a:lnTo>
                <a:lnTo>
                  <a:pt x="2585" y="247549"/>
                </a:lnTo>
                <a:lnTo>
                  <a:pt x="4664" y="251353"/>
                </a:lnTo>
                <a:lnTo>
                  <a:pt x="6049" y="254881"/>
                </a:lnTo>
                <a:lnTo>
                  <a:pt x="6973" y="258225"/>
                </a:lnTo>
                <a:lnTo>
                  <a:pt x="7589" y="261447"/>
                </a:lnTo>
                <a:lnTo>
                  <a:pt x="8273" y="270319"/>
                </a:lnTo>
                <a:lnTo>
                  <a:pt x="8577" y="279884"/>
                </a:lnTo>
                <a:lnTo>
                  <a:pt x="8772" y="294109"/>
                </a:lnTo>
                <a:lnTo>
                  <a:pt x="8789" y="297276"/>
                </a:lnTo>
                <a:lnTo>
                  <a:pt x="9791" y="300379"/>
                </a:lnTo>
                <a:lnTo>
                  <a:pt x="11452" y="303440"/>
                </a:lnTo>
                <a:lnTo>
                  <a:pt x="16506" y="310742"/>
                </a:lnTo>
                <a:lnTo>
                  <a:pt x="17913" y="314317"/>
                </a:lnTo>
                <a:lnTo>
                  <a:pt x="26680" y="339328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31" name="SMARTInkAnnotation110"/>
          <p:cNvSpPr/>
          <p:nvPr/>
        </p:nvSpPr>
        <p:spPr bwMode="auto">
          <a:xfrm>
            <a:off x="3750591" y="723315"/>
            <a:ext cx="160613" cy="196443"/>
          </a:xfrm>
          <a:custGeom>
            <a:avLst/>
            <a:gdLst/>
            <a:ahLst/>
            <a:cxnLst/>
            <a:rect l="0" t="0" r="0" b="0"/>
            <a:pathLst>
              <a:path w="160613" h="196443">
                <a:moveTo>
                  <a:pt x="160612" y="17849"/>
                </a:moveTo>
                <a:lnTo>
                  <a:pt x="155871" y="17849"/>
                </a:lnTo>
                <a:lnTo>
                  <a:pt x="154474" y="16856"/>
                </a:lnTo>
                <a:lnTo>
                  <a:pt x="153543" y="15203"/>
                </a:lnTo>
                <a:lnTo>
                  <a:pt x="152050" y="10160"/>
                </a:lnTo>
                <a:lnTo>
                  <a:pt x="147050" y="4546"/>
                </a:lnTo>
                <a:lnTo>
                  <a:pt x="144025" y="1339"/>
                </a:lnTo>
                <a:lnTo>
                  <a:pt x="142609" y="889"/>
                </a:lnTo>
                <a:lnTo>
                  <a:pt x="138389" y="389"/>
                </a:lnTo>
                <a:lnTo>
                  <a:pt x="135874" y="256"/>
                </a:lnTo>
                <a:lnTo>
                  <a:pt x="130435" y="108"/>
                </a:lnTo>
                <a:lnTo>
                  <a:pt x="112951" y="0"/>
                </a:lnTo>
                <a:lnTo>
                  <a:pt x="109986" y="988"/>
                </a:lnTo>
                <a:lnTo>
                  <a:pt x="107017" y="2640"/>
                </a:lnTo>
                <a:lnTo>
                  <a:pt x="104046" y="4733"/>
                </a:lnTo>
                <a:lnTo>
                  <a:pt x="101073" y="7120"/>
                </a:lnTo>
                <a:lnTo>
                  <a:pt x="98099" y="9704"/>
                </a:lnTo>
                <a:lnTo>
                  <a:pt x="95124" y="12419"/>
                </a:lnTo>
                <a:lnTo>
                  <a:pt x="92148" y="14229"/>
                </a:lnTo>
                <a:lnTo>
                  <a:pt x="89173" y="15435"/>
                </a:lnTo>
                <a:lnTo>
                  <a:pt x="86196" y="16240"/>
                </a:lnTo>
                <a:lnTo>
                  <a:pt x="82228" y="17768"/>
                </a:lnTo>
                <a:lnTo>
                  <a:pt x="77598" y="19779"/>
                </a:lnTo>
                <a:lnTo>
                  <a:pt x="72527" y="22112"/>
                </a:lnTo>
                <a:lnTo>
                  <a:pt x="68154" y="24660"/>
                </a:lnTo>
                <a:lnTo>
                  <a:pt x="64247" y="27350"/>
                </a:lnTo>
                <a:lnTo>
                  <a:pt x="60650" y="30136"/>
                </a:lnTo>
                <a:lnTo>
                  <a:pt x="57259" y="33978"/>
                </a:lnTo>
                <a:lnTo>
                  <a:pt x="54007" y="38523"/>
                </a:lnTo>
                <a:lnTo>
                  <a:pt x="50846" y="43538"/>
                </a:lnTo>
                <a:lnTo>
                  <a:pt x="47747" y="47873"/>
                </a:lnTo>
                <a:lnTo>
                  <a:pt x="44689" y="51756"/>
                </a:lnTo>
                <a:lnTo>
                  <a:pt x="41658" y="55336"/>
                </a:lnTo>
                <a:lnTo>
                  <a:pt x="38645" y="58715"/>
                </a:lnTo>
                <a:lnTo>
                  <a:pt x="32652" y="65116"/>
                </a:lnTo>
                <a:lnTo>
                  <a:pt x="29664" y="69204"/>
                </a:lnTo>
                <a:lnTo>
                  <a:pt x="26680" y="73913"/>
                </a:lnTo>
                <a:lnTo>
                  <a:pt x="23699" y="79038"/>
                </a:lnTo>
                <a:lnTo>
                  <a:pt x="20719" y="84438"/>
                </a:lnTo>
                <a:lnTo>
                  <a:pt x="14762" y="95730"/>
                </a:lnTo>
                <a:lnTo>
                  <a:pt x="12777" y="100528"/>
                </a:lnTo>
                <a:lnTo>
                  <a:pt x="11454" y="104718"/>
                </a:lnTo>
                <a:lnTo>
                  <a:pt x="10572" y="108504"/>
                </a:lnTo>
                <a:lnTo>
                  <a:pt x="8991" y="112020"/>
                </a:lnTo>
                <a:lnTo>
                  <a:pt x="6945" y="115356"/>
                </a:lnTo>
                <a:lnTo>
                  <a:pt x="4589" y="118572"/>
                </a:lnTo>
                <a:lnTo>
                  <a:pt x="3019" y="121709"/>
                </a:lnTo>
                <a:lnTo>
                  <a:pt x="1273" y="127839"/>
                </a:lnTo>
                <a:lnTo>
                  <a:pt x="497" y="133871"/>
                </a:lnTo>
                <a:lnTo>
                  <a:pt x="153" y="139860"/>
                </a:lnTo>
                <a:lnTo>
                  <a:pt x="0" y="145828"/>
                </a:lnTo>
                <a:lnTo>
                  <a:pt x="951" y="148809"/>
                </a:lnTo>
                <a:lnTo>
                  <a:pt x="4654" y="154767"/>
                </a:lnTo>
                <a:lnTo>
                  <a:pt x="6961" y="160722"/>
                </a:lnTo>
                <a:lnTo>
                  <a:pt x="7576" y="163699"/>
                </a:lnTo>
                <a:lnTo>
                  <a:pt x="10906" y="169653"/>
                </a:lnTo>
                <a:lnTo>
                  <a:pt x="13183" y="172630"/>
                </a:lnTo>
                <a:lnTo>
                  <a:pt x="15693" y="174614"/>
                </a:lnTo>
                <a:lnTo>
                  <a:pt x="18358" y="175937"/>
                </a:lnTo>
                <a:lnTo>
                  <a:pt x="21128" y="176819"/>
                </a:lnTo>
                <a:lnTo>
                  <a:pt x="23966" y="178399"/>
                </a:lnTo>
                <a:lnTo>
                  <a:pt x="26850" y="180445"/>
                </a:lnTo>
                <a:lnTo>
                  <a:pt x="29766" y="182801"/>
                </a:lnTo>
                <a:lnTo>
                  <a:pt x="32701" y="184371"/>
                </a:lnTo>
                <a:lnTo>
                  <a:pt x="35650" y="185418"/>
                </a:lnTo>
                <a:lnTo>
                  <a:pt x="38609" y="186117"/>
                </a:lnTo>
                <a:lnTo>
                  <a:pt x="41573" y="186582"/>
                </a:lnTo>
                <a:lnTo>
                  <a:pt x="44542" y="186892"/>
                </a:lnTo>
                <a:lnTo>
                  <a:pt x="47513" y="187099"/>
                </a:lnTo>
                <a:lnTo>
                  <a:pt x="50486" y="187237"/>
                </a:lnTo>
                <a:lnTo>
                  <a:pt x="56435" y="187390"/>
                </a:lnTo>
                <a:lnTo>
                  <a:pt x="70103" y="187476"/>
                </a:lnTo>
                <a:lnTo>
                  <a:pt x="75468" y="188481"/>
                </a:lnTo>
                <a:lnTo>
                  <a:pt x="81028" y="190142"/>
                </a:lnTo>
                <a:lnTo>
                  <a:pt x="98104" y="196442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32" name="SMARTInkAnnotation111"/>
          <p:cNvSpPr/>
          <p:nvPr/>
        </p:nvSpPr>
        <p:spPr bwMode="auto">
          <a:xfrm>
            <a:off x="3955851" y="794742"/>
            <a:ext cx="142839" cy="115964"/>
          </a:xfrm>
          <a:custGeom>
            <a:avLst/>
            <a:gdLst/>
            <a:ahLst/>
            <a:cxnLst/>
            <a:rect l="0" t="0" r="0" b="0"/>
            <a:pathLst>
              <a:path w="142839" h="115964">
                <a:moveTo>
                  <a:pt x="53578" y="0"/>
                </a:moveTo>
                <a:lnTo>
                  <a:pt x="41149" y="12429"/>
                </a:lnTo>
                <a:lnTo>
                  <a:pt x="39339" y="15231"/>
                </a:lnTo>
                <a:lnTo>
                  <a:pt x="38132" y="18091"/>
                </a:lnTo>
                <a:lnTo>
                  <a:pt x="37328" y="20991"/>
                </a:lnTo>
                <a:lnTo>
                  <a:pt x="35799" y="23916"/>
                </a:lnTo>
                <a:lnTo>
                  <a:pt x="33788" y="26858"/>
                </a:lnTo>
                <a:lnTo>
                  <a:pt x="31455" y="29811"/>
                </a:lnTo>
                <a:lnTo>
                  <a:pt x="28907" y="32773"/>
                </a:lnTo>
                <a:lnTo>
                  <a:pt x="26217" y="35739"/>
                </a:lnTo>
                <a:lnTo>
                  <a:pt x="23431" y="38709"/>
                </a:lnTo>
                <a:lnTo>
                  <a:pt x="21574" y="42673"/>
                </a:lnTo>
                <a:lnTo>
                  <a:pt x="20336" y="47300"/>
                </a:lnTo>
                <a:lnTo>
                  <a:pt x="19510" y="52369"/>
                </a:lnTo>
                <a:lnTo>
                  <a:pt x="18960" y="56741"/>
                </a:lnTo>
                <a:lnTo>
                  <a:pt x="18593" y="60647"/>
                </a:lnTo>
                <a:lnTo>
                  <a:pt x="18348" y="64244"/>
                </a:lnTo>
                <a:lnTo>
                  <a:pt x="17193" y="67634"/>
                </a:lnTo>
                <a:lnTo>
                  <a:pt x="15431" y="70886"/>
                </a:lnTo>
                <a:lnTo>
                  <a:pt x="13264" y="74046"/>
                </a:lnTo>
                <a:lnTo>
                  <a:pt x="12811" y="77145"/>
                </a:lnTo>
                <a:lnTo>
                  <a:pt x="13502" y="80204"/>
                </a:lnTo>
                <a:lnTo>
                  <a:pt x="14954" y="83235"/>
                </a:lnTo>
                <a:lnTo>
                  <a:pt x="15923" y="86247"/>
                </a:lnTo>
                <a:lnTo>
                  <a:pt x="16568" y="89248"/>
                </a:lnTo>
                <a:lnTo>
                  <a:pt x="16998" y="92241"/>
                </a:lnTo>
                <a:lnTo>
                  <a:pt x="18278" y="95228"/>
                </a:lnTo>
                <a:lnTo>
                  <a:pt x="20122" y="98212"/>
                </a:lnTo>
                <a:lnTo>
                  <a:pt x="25472" y="105389"/>
                </a:lnTo>
                <a:lnTo>
                  <a:pt x="26903" y="106970"/>
                </a:lnTo>
                <a:lnTo>
                  <a:pt x="31139" y="111373"/>
                </a:lnTo>
                <a:lnTo>
                  <a:pt x="34650" y="112944"/>
                </a:lnTo>
                <a:lnTo>
                  <a:pt x="38975" y="113991"/>
                </a:lnTo>
                <a:lnTo>
                  <a:pt x="43843" y="114689"/>
                </a:lnTo>
                <a:lnTo>
                  <a:pt x="48080" y="115155"/>
                </a:lnTo>
                <a:lnTo>
                  <a:pt x="51897" y="115465"/>
                </a:lnTo>
                <a:lnTo>
                  <a:pt x="55434" y="115672"/>
                </a:lnTo>
                <a:lnTo>
                  <a:pt x="62009" y="115902"/>
                </a:lnTo>
                <a:lnTo>
                  <a:pt x="65152" y="115963"/>
                </a:lnTo>
                <a:lnTo>
                  <a:pt x="69231" y="115012"/>
                </a:lnTo>
                <a:lnTo>
                  <a:pt x="73935" y="113385"/>
                </a:lnTo>
                <a:lnTo>
                  <a:pt x="79056" y="111309"/>
                </a:lnTo>
                <a:lnTo>
                  <a:pt x="83462" y="109925"/>
                </a:lnTo>
                <a:lnTo>
                  <a:pt x="87391" y="109002"/>
                </a:lnTo>
                <a:lnTo>
                  <a:pt x="91003" y="108387"/>
                </a:lnTo>
                <a:lnTo>
                  <a:pt x="94403" y="107976"/>
                </a:lnTo>
                <a:lnTo>
                  <a:pt x="97662" y="107703"/>
                </a:lnTo>
                <a:lnTo>
                  <a:pt x="100827" y="107521"/>
                </a:lnTo>
                <a:lnTo>
                  <a:pt x="104921" y="106407"/>
                </a:lnTo>
                <a:lnTo>
                  <a:pt x="109635" y="104672"/>
                </a:lnTo>
                <a:lnTo>
                  <a:pt x="114762" y="102524"/>
                </a:lnTo>
                <a:lnTo>
                  <a:pt x="119172" y="100099"/>
                </a:lnTo>
                <a:lnTo>
                  <a:pt x="123104" y="97490"/>
                </a:lnTo>
                <a:lnTo>
                  <a:pt x="131804" y="90915"/>
                </a:lnTo>
                <a:lnTo>
                  <a:pt x="135639" y="87370"/>
                </a:lnTo>
                <a:lnTo>
                  <a:pt x="138051" y="85036"/>
                </a:lnTo>
                <a:lnTo>
                  <a:pt x="139659" y="82487"/>
                </a:lnTo>
                <a:lnTo>
                  <a:pt x="140731" y="79796"/>
                </a:lnTo>
                <a:lnTo>
                  <a:pt x="141446" y="77010"/>
                </a:lnTo>
                <a:lnTo>
                  <a:pt x="141922" y="74160"/>
                </a:lnTo>
                <a:lnTo>
                  <a:pt x="142240" y="71268"/>
                </a:lnTo>
                <a:lnTo>
                  <a:pt x="142749" y="64238"/>
                </a:lnTo>
                <a:lnTo>
                  <a:pt x="142838" y="53539"/>
                </a:lnTo>
                <a:lnTo>
                  <a:pt x="141858" y="49583"/>
                </a:lnTo>
                <a:lnTo>
                  <a:pt x="140213" y="45954"/>
                </a:lnTo>
                <a:lnTo>
                  <a:pt x="138123" y="42542"/>
                </a:lnTo>
                <a:lnTo>
                  <a:pt x="135739" y="40268"/>
                </a:lnTo>
                <a:lnTo>
                  <a:pt x="133156" y="38751"/>
                </a:lnTo>
                <a:lnTo>
                  <a:pt x="130443" y="37740"/>
                </a:lnTo>
                <a:lnTo>
                  <a:pt x="128634" y="36074"/>
                </a:lnTo>
                <a:lnTo>
                  <a:pt x="127428" y="33971"/>
                </a:lnTo>
                <a:lnTo>
                  <a:pt x="126624" y="31577"/>
                </a:lnTo>
                <a:lnTo>
                  <a:pt x="125096" y="29981"/>
                </a:lnTo>
                <a:lnTo>
                  <a:pt x="123085" y="28917"/>
                </a:lnTo>
                <a:lnTo>
                  <a:pt x="120752" y="28208"/>
                </a:lnTo>
                <a:lnTo>
                  <a:pt x="117212" y="26743"/>
                </a:lnTo>
                <a:lnTo>
                  <a:pt x="112868" y="24774"/>
                </a:lnTo>
                <a:lnTo>
                  <a:pt x="107988" y="22469"/>
                </a:lnTo>
                <a:lnTo>
                  <a:pt x="103742" y="20932"/>
                </a:lnTo>
                <a:lnTo>
                  <a:pt x="99919" y="19908"/>
                </a:lnTo>
                <a:lnTo>
                  <a:pt x="96379" y="19225"/>
                </a:lnTo>
                <a:lnTo>
                  <a:pt x="92033" y="18770"/>
                </a:lnTo>
                <a:lnTo>
                  <a:pt x="87153" y="18466"/>
                </a:lnTo>
                <a:lnTo>
                  <a:pt x="77429" y="18129"/>
                </a:lnTo>
                <a:lnTo>
                  <a:pt x="65386" y="17939"/>
                </a:lnTo>
                <a:lnTo>
                  <a:pt x="33145" y="17862"/>
                </a:lnTo>
                <a:lnTo>
                  <a:pt x="30034" y="18853"/>
                </a:lnTo>
                <a:lnTo>
                  <a:pt x="26968" y="20506"/>
                </a:lnTo>
                <a:lnTo>
                  <a:pt x="23932" y="22601"/>
                </a:lnTo>
                <a:lnTo>
                  <a:pt x="20915" y="23997"/>
                </a:lnTo>
                <a:lnTo>
                  <a:pt x="17913" y="24927"/>
                </a:lnTo>
                <a:lnTo>
                  <a:pt x="10704" y="26421"/>
                </a:lnTo>
                <a:lnTo>
                  <a:pt x="7072" y="29271"/>
                </a:lnTo>
                <a:lnTo>
                  <a:pt x="1397" y="34445"/>
                </a:lnTo>
                <a:lnTo>
                  <a:pt x="931" y="35862"/>
                </a:lnTo>
                <a:lnTo>
                  <a:pt x="621" y="37798"/>
                </a:lnTo>
                <a:lnTo>
                  <a:pt x="0" y="44648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33" name="SMARTInkAnnotation112"/>
          <p:cNvSpPr/>
          <p:nvPr/>
        </p:nvSpPr>
        <p:spPr bwMode="auto">
          <a:xfrm>
            <a:off x="4134445" y="777015"/>
            <a:ext cx="151806" cy="151673"/>
          </a:xfrm>
          <a:custGeom>
            <a:avLst/>
            <a:gdLst/>
            <a:ahLst/>
            <a:cxnLst/>
            <a:rect l="0" t="0" r="0" b="0"/>
            <a:pathLst>
              <a:path w="151806" h="151673">
                <a:moveTo>
                  <a:pt x="0" y="71305"/>
                </a:moveTo>
                <a:lnTo>
                  <a:pt x="0" y="142729"/>
                </a:lnTo>
                <a:lnTo>
                  <a:pt x="4740" y="142738"/>
                </a:lnTo>
                <a:lnTo>
                  <a:pt x="6136" y="141747"/>
                </a:lnTo>
                <a:lnTo>
                  <a:pt x="7068" y="140095"/>
                </a:lnTo>
                <a:lnTo>
                  <a:pt x="7688" y="138001"/>
                </a:lnTo>
                <a:lnTo>
                  <a:pt x="9094" y="136605"/>
                </a:lnTo>
                <a:lnTo>
                  <a:pt x="11024" y="135674"/>
                </a:lnTo>
                <a:lnTo>
                  <a:pt x="13302" y="135054"/>
                </a:lnTo>
                <a:lnTo>
                  <a:pt x="14821" y="133648"/>
                </a:lnTo>
                <a:lnTo>
                  <a:pt x="15834" y="131718"/>
                </a:lnTo>
                <a:lnTo>
                  <a:pt x="16509" y="129440"/>
                </a:lnTo>
                <a:lnTo>
                  <a:pt x="17951" y="125937"/>
                </a:lnTo>
                <a:lnTo>
                  <a:pt x="19905" y="121617"/>
                </a:lnTo>
                <a:lnTo>
                  <a:pt x="22200" y="116752"/>
                </a:lnTo>
                <a:lnTo>
                  <a:pt x="24722" y="112517"/>
                </a:lnTo>
                <a:lnTo>
                  <a:pt x="27395" y="108702"/>
                </a:lnTo>
                <a:lnTo>
                  <a:pt x="30169" y="105166"/>
                </a:lnTo>
                <a:lnTo>
                  <a:pt x="32019" y="101816"/>
                </a:lnTo>
                <a:lnTo>
                  <a:pt x="33252" y="98591"/>
                </a:lnTo>
                <a:lnTo>
                  <a:pt x="34074" y="95449"/>
                </a:lnTo>
                <a:lnTo>
                  <a:pt x="35614" y="91370"/>
                </a:lnTo>
                <a:lnTo>
                  <a:pt x="37634" y="86666"/>
                </a:lnTo>
                <a:lnTo>
                  <a:pt x="39972" y="81545"/>
                </a:lnTo>
                <a:lnTo>
                  <a:pt x="42523" y="77140"/>
                </a:lnTo>
                <a:lnTo>
                  <a:pt x="45215" y="73210"/>
                </a:lnTo>
                <a:lnTo>
                  <a:pt x="48003" y="69599"/>
                </a:lnTo>
                <a:lnTo>
                  <a:pt x="50854" y="65206"/>
                </a:lnTo>
                <a:lnTo>
                  <a:pt x="53746" y="60294"/>
                </a:lnTo>
                <a:lnTo>
                  <a:pt x="56667" y="55035"/>
                </a:lnTo>
                <a:lnTo>
                  <a:pt x="59606" y="50536"/>
                </a:lnTo>
                <a:lnTo>
                  <a:pt x="62558" y="46545"/>
                </a:lnTo>
                <a:lnTo>
                  <a:pt x="65518" y="42892"/>
                </a:lnTo>
                <a:lnTo>
                  <a:pt x="67491" y="39464"/>
                </a:lnTo>
                <a:lnTo>
                  <a:pt x="68806" y="36187"/>
                </a:lnTo>
                <a:lnTo>
                  <a:pt x="69683" y="33010"/>
                </a:lnTo>
                <a:lnTo>
                  <a:pt x="71260" y="28908"/>
                </a:lnTo>
                <a:lnTo>
                  <a:pt x="73303" y="24189"/>
                </a:lnTo>
                <a:lnTo>
                  <a:pt x="75658" y="19058"/>
                </a:lnTo>
                <a:lnTo>
                  <a:pt x="78220" y="15638"/>
                </a:lnTo>
                <a:lnTo>
                  <a:pt x="80920" y="13357"/>
                </a:lnTo>
                <a:lnTo>
                  <a:pt x="83712" y="11837"/>
                </a:lnTo>
                <a:lnTo>
                  <a:pt x="86565" y="9832"/>
                </a:lnTo>
                <a:lnTo>
                  <a:pt x="89460" y="7502"/>
                </a:lnTo>
                <a:lnTo>
                  <a:pt x="92383" y="4957"/>
                </a:lnTo>
                <a:lnTo>
                  <a:pt x="95322" y="3261"/>
                </a:lnTo>
                <a:lnTo>
                  <a:pt x="98274" y="2130"/>
                </a:lnTo>
                <a:lnTo>
                  <a:pt x="101235" y="1375"/>
                </a:lnTo>
                <a:lnTo>
                  <a:pt x="104201" y="873"/>
                </a:lnTo>
                <a:lnTo>
                  <a:pt x="107170" y="538"/>
                </a:lnTo>
                <a:lnTo>
                  <a:pt x="114325" y="0"/>
                </a:lnTo>
                <a:lnTo>
                  <a:pt x="117948" y="2572"/>
                </a:lnTo>
                <a:lnTo>
                  <a:pt x="120304" y="4647"/>
                </a:lnTo>
                <a:lnTo>
                  <a:pt x="122867" y="7022"/>
                </a:lnTo>
                <a:lnTo>
                  <a:pt x="132290" y="16121"/>
                </a:lnTo>
                <a:lnTo>
                  <a:pt x="132842" y="18641"/>
                </a:lnTo>
                <a:lnTo>
                  <a:pt x="133210" y="22305"/>
                </a:lnTo>
                <a:lnTo>
                  <a:pt x="133455" y="26732"/>
                </a:lnTo>
                <a:lnTo>
                  <a:pt x="134610" y="30675"/>
                </a:lnTo>
                <a:lnTo>
                  <a:pt x="136373" y="34297"/>
                </a:lnTo>
                <a:lnTo>
                  <a:pt x="138540" y="37703"/>
                </a:lnTo>
                <a:lnTo>
                  <a:pt x="139985" y="40966"/>
                </a:lnTo>
                <a:lnTo>
                  <a:pt x="140949" y="44134"/>
                </a:lnTo>
                <a:lnTo>
                  <a:pt x="141591" y="47238"/>
                </a:lnTo>
                <a:lnTo>
                  <a:pt x="142018" y="50299"/>
                </a:lnTo>
                <a:lnTo>
                  <a:pt x="142304" y="53332"/>
                </a:lnTo>
                <a:lnTo>
                  <a:pt x="142495" y="56347"/>
                </a:lnTo>
                <a:lnTo>
                  <a:pt x="142705" y="62342"/>
                </a:lnTo>
                <a:lnTo>
                  <a:pt x="142825" y="73941"/>
                </a:lnTo>
                <a:lnTo>
                  <a:pt x="142873" y="109891"/>
                </a:lnTo>
                <a:lnTo>
                  <a:pt x="141882" y="112904"/>
                </a:lnTo>
                <a:lnTo>
                  <a:pt x="140229" y="115905"/>
                </a:lnTo>
                <a:lnTo>
                  <a:pt x="138134" y="118898"/>
                </a:lnTo>
                <a:lnTo>
                  <a:pt x="136738" y="121885"/>
                </a:lnTo>
                <a:lnTo>
                  <a:pt x="135807" y="124869"/>
                </a:lnTo>
                <a:lnTo>
                  <a:pt x="135186" y="127850"/>
                </a:lnTo>
                <a:lnTo>
                  <a:pt x="134772" y="130830"/>
                </a:lnTo>
                <a:lnTo>
                  <a:pt x="134497" y="133808"/>
                </a:lnTo>
                <a:lnTo>
                  <a:pt x="134313" y="136786"/>
                </a:lnTo>
                <a:lnTo>
                  <a:pt x="135182" y="138772"/>
                </a:lnTo>
                <a:lnTo>
                  <a:pt x="136754" y="140095"/>
                </a:lnTo>
                <a:lnTo>
                  <a:pt x="141666" y="142219"/>
                </a:lnTo>
                <a:lnTo>
                  <a:pt x="142069" y="143386"/>
                </a:lnTo>
                <a:lnTo>
                  <a:pt x="142517" y="147328"/>
                </a:lnTo>
                <a:lnTo>
                  <a:pt x="142769" y="150385"/>
                </a:lnTo>
                <a:lnTo>
                  <a:pt x="143796" y="150814"/>
                </a:lnTo>
                <a:lnTo>
                  <a:pt x="145473" y="151100"/>
                </a:lnTo>
                <a:lnTo>
                  <a:pt x="151805" y="151672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34" name="SMARTInkAnnotation113"/>
          <p:cNvSpPr/>
          <p:nvPr/>
        </p:nvSpPr>
        <p:spPr bwMode="auto">
          <a:xfrm>
            <a:off x="4332304" y="776991"/>
            <a:ext cx="123611" cy="138879"/>
          </a:xfrm>
          <a:custGeom>
            <a:avLst/>
            <a:gdLst/>
            <a:ahLst/>
            <a:cxnLst/>
            <a:rect l="0" t="0" r="0" b="0"/>
            <a:pathLst>
              <a:path w="123611" h="138879">
                <a:moveTo>
                  <a:pt x="123610" y="8821"/>
                </a:moveTo>
                <a:lnTo>
                  <a:pt x="115921" y="1132"/>
                </a:lnTo>
                <a:lnTo>
                  <a:pt x="112585" y="443"/>
                </a:lnTo>
                <a:lnTo>
                  <a:pt x="110307" y="259"/>
                </a:lnTo>
                <a:lnTo>
                  <a:pt x="107796" y="137"/>
                </a:lnTo>
                <a:lnTo>
                  <a:pt x="102360" y="0"/>
                </a:lnTo>
                <a:lnTo>
                  <a:pt x="99521" y="956"/>
                </a:lnTo>
                <a:lnTo>
                  <a:pt x="96636" y="2586"/>
                </a:lnTo>
                <a:lnTo>
                  <a:pt x="93721" y="4664"/>
                </a:lnTo>
                <a:lnTo>
                  <a:pt x="89793" y="6050"/>
                </a:lnTo>
                <a:lnTo>
                  <a:pt x="85191" y="6973"/>
                </a:lnTo>
                <a:lnTo>
                  <a:pt x="80137" y="7589"/>
                </a:lnTo>
                <a:lnTo>
                  <a:pt x="75776" y="8992"/>
                </a:lnTo>
                <a:lnTo>
                  <a:pt x="71877" y="10919"/>
                </a:lnTo>
                <a:lnTo>
                  <a:pt x="68285" y="13197"/>
                </a:lnTo>
                <a:lnTo>
                  <a:pt x="64898" y="15707"/>
                </a:lnTo>
                <a:lnTo>
                  <a:pt x="61649" y="18372"/>
                </a:lnTo>
                <a:lnTo>
                  <a:pt x="58490" y="21142"/>
                </a:lnTo>
                <a:lnTo>
                  <a:pt x="55392" y="23980"/>
                </a:lnTo>
                <a:lnTo>
                  <a:pt x="49304" y="29780"/>
                </a:lnTo>
                <a:lnTo>
                  <a:pt x="45298" y="32715"/>
                </a:lnTo>
                <a:lnTo>
                  <a:pt x="40644" y="35665"/>
                </a:lnTo>
                <a:lnTo>
                  <a:pt x="35558" y="38623"/>
                </a:lnTo>
                <a:lnTo>
                  <a:pt x="31174" y="41587"/>
                </a:lnTo>
                <a:lnTo>
                  <a:pt x="27259" y="44556"/>
                </a:lnTo>
                <a:lnTo>
                  <a:pt x="23658" y="47527"/>
                </a:lnTo>
                <a:lnTo>
                  <a:pt x="20264" y="50500"/>
                </a:lnTo>
                <a:lnTo>
                  <a:pt x="17009" y="53474"/>
                </a:lnTo>
                <a:lnTo>
                  <a:pt x="13848" y="56449"/>
                </a:lnTo>
                <a:lnTo>
                  <a:pt x="11740" y="60417"/>
                </a:lnTo>
                <a:lnTo>
                  <a:pt x="10334" y="65046"/>
                </a:lnTo>
                <a:lnTo>
                  <a:pt x="9397" y="70117"/>
                </a:lnTo>
                <a:lnTo>
                  <a:pt x="7781" y="74490"/>
                </a:lnTo>
                <a:lnTo>
                  <a:pt x="5710" y="78397"/>
                </a:lnTo>
                <a:lnTo>
                  <a:pt x="3338" y="81994"/>
                </a:lnTo>
                <a:lnTo>
                  <a:pt x="1757" y="85384"/>
                </a:lnTo>
                <a:lnTo>
                  <a:pt x="702" y="88637"/>
                </a:lnTo>
                <a:lnTo>
                  <a:pt x="0" y="91797"/>
                </a:lnTo>
                <a:lnTo>
                  <a:pt x="523" y="94896"/>
                </a:lnTo>
                <a:lnTo>
                  <a:pt x="1865" y="97955"/>
                </a:lnTo>
                <a:lnTo>
                  <a:pt x="3751" y="100985"/>
                </a:lnTo>
                <a:lnTo>
                  <a:pt x="5009" y="103998"/>
                </a:lnTo>
                <a:lnTo>
                  <a:pt x="5847" y="106999"/>
                </a:lnTo>
                <a:lnTo>
                  <a:pt x="6405" y="109992"/>
                </a:lnTo>
                <a:lnTo>
                  <a:pt x="7771" y="112979"/>
                </a:lnTo>
                <a:lnTo>
                  <a:pt x="9673" y="115963"/>
                </a:lnTo>
                <a:lnTo>
                  <a:pt x="11933" y="118944"/>
                </a:lnTo>
                <a:lnTo>
                  <a:pt x="14432" y="121924"/>
                </a:lnTo>
                <a:lnTo>
                  <a:pt x="17090" y="124903"/>
                </a:lnTo>
                <a:lnTo>
                  <a:pt x="19854" y="127881"/>
                </a:lnTo>
                <a:lnTo>
                  <a:pt x="22689" y="129866"/>
                </a:lnTo>
                <a:lnTo>
                  <a:pt x="25571" y="131190"/>
                </a:lnTo>
                <a:lnTo>
                  <a:pt x="28486" y="132072"/>
                </a:lnTo>
                <a:lnTo>
                  <a:pt x="31420" y="132660"/>
                </a:lnTo>
                <a:lnTo>
                  <a:pt x="34368" y="133052"/>
                </a:lnTo>
                <a:lnTo>
                  <a:pt x="37326" y="133314"/>
                </a:lnTo>
                <a:lnTo>
                  <a:pt x="40291" y="134480"/>
                </a:lnTo>
                <a:lnTo>
                  <a:pt x="43259" y="136250"/>
                </a:lnTo>
                <a:lnTo>
                  <a:pt x="46230" y="138422"/>
                </a:lnTo>
                <a:lnTo>
                  <a:pt x="49203" y="138878"/>
                </a:lnTo>
                <a:lnTo>
                  <a:pt x="52177" y="138190"/>
                </a:lnTo>
                <a:lnTo>
                  <a:pt x="55152" y="136739"/>
                </a:lnTo>
                <a:lnTo>
                  <a:pt x="59120" y="135771"/>
                </a:lnTo>
                <a:lnTo>
                  <a:pt x="63749" y="135126"/>
                </a:lnTo>
                <a:lnTo>
                  <a:pt x="68819" y="134697"/>
                </a:lnTo>
                <a:lnTo>
                  <a:pt x="73192" y="134410"/>
                </a:lnTo>
                <a:lnTo>
                  <a:pt x="80697" y="134091"/>
                </a:lnTo>
                <a:lnTo>
                  <a:pt x="84087" y="133014"/>
                </a:lnTo>
                <a:lnTo>
                  <a:pt x="87339" y="131304"/>
                </a:lnTo>
                <a:lnTo>
                  <a:pt x="90500" y="129172"/>
                </a:lnTo>
                <a:lnTo>
                  <a:pt x="95583" y="126758"/>
                </a:lnTo>
                <a:lnTo>
                  <a:pt x="101949" y="124157"/>
                </a:lnTo>
                <a:lnTo>
                  <a:pt x="123610" y="115977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35" name="SMARTInkAnnotation114"/>
          <p:cNvSpPr/>
          <p:nvPr/>
        </p:nvSpPr>
        <p:spPr bwMode="auto">
          <a:xfrm>
            <a:off x="4429125" y="625078"/>
            <a:ext cx="44649" cy="294680"/>
          </a:xfrm>
          <a:custGeom>
            <a:avLst/>
            <a:gdLst/>
            <a:ahLst/>
            <a:cxnLst/>
            <a:rect l="0" t="0" r="0" b="0"/>
            <a:pathLst>
              <a:path w="44649" h="294680">
                <a:moveTo>
                  <a:pt x="44648" y="0"/>
                </a:moveTo>
                <a:lnTo>
                  <a:pt x="44648" y="34628"/>
                </a:lnTo>
                <a:lnTo>
                  <a:pt x="43656" y="38960"/>
                </a:lnTo>
                <a:lnTo>
                  <a:pt x="42002" y="42841"/>
                </a:lnTo>
                <a:lnTo>
                  <a:pt x="39908" y="46420"/>
                </a:lnTo>
                <a:lnTo>
                  <a:pt x="38511" y="50790"/>
                </a:lnTo>
                <a:lnTo>
                  <a:pt x="37580" y="55688"/>
                </a:lnTo>
                <a:lnTo>
                  <a:pt x="36959" y="60938"/>
                </a:lnTo>
                <a:lnTo>
                  <a:pt x="35554" y="68406"/>
                </a:lnTo>
                <a:lnTo>
                  <a:pt x="31345" y="87288"/>
                </a:lnTo>
                <a:lnTo>
                  <a:pt x="28834" y="95895"/>
                </a:lnTo>
                <a:lnTo>
                  <a:pt x="26168" y="103617"/>
                </a:lnTo>
                <a:lnTo>
                  <a:pt x="23398" y="110750"/>
                </a:lnTo>
                <a:lnTo>
                  <a:pt x="21552" y="116497"/>
                </a:lnTo>
                <a:lnTo>
                  <a:pt x="20321" y="121321"/>
                </a:lnTo>
                <a:lnTo>
                  <a:pt x="19500" y="125529"/>
                </a:lnTo>
                <a:lnTo>
                  <a:pt x="17961" y="130319"/>
                </a:lnTo>
                <a:lnTo>
                  <a:pt x="15942" y="135496"/>
                </a:lnTo>
                <a:lnTo>
                  <a:pt x="13604" y="140932"/>
                </a:lnTo>
                <a:lnTo>
                  <a:pt x="12046" y="146541"/>
                </a:lnTo>
                <a:lnTo>
                  <a:pt x="11007" y="152264"/>
                </a:lnTo>
                <a:lnTo>
                  <a:pt x="10314" y="158064"/>
                </a:lnTo>
                <a:lnTo>
                  <a:pt x="8860" y="162923"/>
                </a:lnTo>
                <a:lnTo>
                  <a:pt x="6899" y="167154"/>
                </a:lnTo>
                <a:lnTo>
                  <a:pt x="4599" y="170967"/>
                </a:lnTo>
                <a:lnTo>
                  <a:pt x="3066" y="175494"/>
                </a:lnTo>
                <a:lnTo>
                  <a:pt x="2044" y="180496"/>
                </a:lnTo>
                <a:lnTo>
                  <a:pt x="1362" y="185815"/>
                </a:lnTo>
                <a:lnTo>
                  <a:pt x="605" y="194371"/>
                </a:lnTo>
                <a:lnTo>
                  <a:pt x="269" y="201481"/>
                </a:lnTo>
                <a:lnTo>
                  <a:pt x="119" y="207948"/>
                </a:lnTo>
                <a:lnTo>
                  <a:pt x="0" y="257163"/>
                </a:lnTo>
                <a:lnTo>
                  <a:pt x="992" y="259747"/>
                </a:lnTo>
                <a:lnTo>
                  <a:pt x="2646" y="263454"/>
                </a:lnTo>
                <a:lnTo>
                  <a:pt x="7688" y="274180"/>
                </a:lnTo>
                <a:lnTo>
                  <a:pt x="8561" y="280778"/>
                </a:lnTo>
                <a:lnTo>
                  <a:pt x="9676" y="282435"/>
                </a:lnTo>
                <a:lnTo>
                  <a:pt x="11411" y="283540"/>
                </a:lnTo>
                <a:lnTo>
                  <a:pt x="13561" y="284277"/>
                </a:lnTo>
                <a:lnTo>
                  <a:pt x="14993" y="285760"/>
                </a:lnTo>
                <a:lnTo>
                  <a:pt x="15949" y="287741"/>
                </a:lnTo>
                <a:lnTo>
                  <a:pt x="17859" y="29467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36" name="SMARTInkAnnotation115"/>
          <p:cNvSpPr/>
          <p:nvPr/>
        </p:nvSpPr>
        <p:spPr bwMode="auto">
          <a:xfrm>
            <a:off x="4545581" y="794742"/>
            <a:ext cx="17490" cy="124903"/>
          </a:xfrm>
          <a:custGeom>
            <a:avLst/>
            <a:gdLst/>
            <a:ahLst/>
            <a:cxnLst/>
            <a:rect l="0" t="0" r="0" b="0"/>
            <a:pathLst>
              <a:path w="17490" h="124903">
                <a:moveTo>
                  <a:pt x="17489" y="0"/>
                </a:moveTo>
                <a:lnTo>
                  <a:pt x="17489" y="55317"/>
                </a:lnTo>
                <a:lnTo>
                  <a:pt x="16497" y="58706"/>
                </a:lnTo>
                <a:lnTo>
                  <a:pt x="14843" y="61958"/>
                </a:lnTo>
                <a:lnTo>
                  <a:pt x="12748" y="65118"/>
                </a:lnTo>
                <a:lnTo>
                  <a:pt x="11352" y="69209"/>
                </a:lnTo>
                <a:lnTo>
                  <a:pt x="10421" y="73920"/>
                </a:lnTo>
                <a:lnTo>
                  <a:pt x="8927" y="86259"/>
                </a:lnTo>
                <a:lnTo>
                  <a:pt x="8804" y="89256"/>
                </a:lnTo>
                <a:lnTo>
                  <a:pt x="8668" y="97878"/>
                </a:lnTo>
                <a:lnTo>
                  <a:pt x="7639" y="101963"/>
                </a:lnTo>
                <a:lnTo>
                  <a:pt x="5962" y="105678"/>
                </a:lnTo>
                <a:lnTo>
                  <a:pt x="0" y="115476"/>
                </a:lnTo>
                <a:lnTo>
                  <a:pt x="869" y="116672"/>
                </a:lnTo>
                <a:lnTo>
                  <a:pt x="2439" y="118461"/>
                </a:lnTo>
                <a:lnTo>
                  <a:pt x="8453" y="124902"/>
                </a:lnTo>
                <a:lnTo>
                  <a:pt x="9480" y="123947"/>
                </a:lnTo>
                <a:lnTo>
                  <a:pt x="17489" y="116086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37" name="SMARTInkAnnotation116"/>
          <p:cNvSpPr/>
          <p:nvPr/>
        </p:nvSpPr>
        <p:spPr bwMode="auto">
          <a:xfrm>
            <a:off x="4598789" y="662038"/>
            <a:ext cx="8930" cy="7689"/>
          </a:xfrm>
          <a:custGeom>
            <a:avLst/>
            <a:gdLst/>
            <a:ahLst/>
            <a:cxnLst/>
            <a:rect l="0" t="0" r="0" b="0"/>
            <a:pathLst>
              <a:path w="8930" h="7689">
                <a:moveTo>
                  <a:pt x="0" y="7688"/>
                </a:moveTo>
                <a:lnTo>
                  <a:pt x="0" y="0"/>
                </a:lnTo>
                <a:lnTo>
                  <a:pt x="0" y="6556"/>
                </a:lnTo>
                <a:lnTo>
                  <a:pt x="991" y="6933"/>
                </a:lnTo>
                <a:lnTo>
                  <a:pt x="2645" y="7185"/>
                </a:lnTo>
                <a:lnTo>
                  <a:pt x="8929" y="7688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38" name="SMARTInkAnnotation117"/>
          <p:cNvSpPr/>
          <p:nvPr/>
        </p:nvSpPr>
        <p:spPr bwMode="auto">
          <a:xfrm>
            <a:off x="4697015" y="616148"/>
            <a:ext cx="35720" cy="303610"/>
          </a:xfrm>
          <a:custGeom>
            <a:avLst/>
            <a:gdLst/>
            <a:ahLst/>
            <a:cxnLst/>
            <a:rect l="0" t="0" r="0" b="0"/>
            <a:pathLst>
              <a:path w="35720" h="303610">
                <a:moveTo>
                  <a:pt x="35719" y="0"/>
                </a:moveTo>
                <a:lnTo>
                  <a:pt x="35719" y="12429"/>
                </a:lnTo>
                <a:lnTo>
                  <a:pt x="34727" y="15231"/>
                </a:lnTo>
                <a:lnTo>
                  <a:pt x="33073" y="18092"/>
                </a:lnTo>
                <a:lnTo>
                  <a:pt x="30978" y="20991"/>
                </a:lnTo>
                <a:lnTo>
                  <a:pt x="29582" y="23916"/>
                </a:lnTo>
                <a:lnTo>
                  <a:pt x="28651" y="26858"/>
                </a:lnTo>
                <a:lnTo>
                  <a:pt x="27616" y="33765"/>
                </a:lnTo>
                <a:lnTo>
                  <a:pt x="27340" y="38385"/>
                </a:lnTo>
                <a:lnTo>
                  <a:pt x="27035" y="47818"/>
                </a:lnTo>
                <a:lnTo>
                  <a:pt x="26898" y="55317"/>
                </a:lnTo>
                <a:lnTo>
                  <a:pt x="25869" y="59699"/>
                </a:lnTo>
                <a:lnTo>
                  <a:pt x="24192" y="64604"/>
                </a:lnTo>
                <a:lnTo>
                  <a:pt x="22081" y="69858"/>
                </a:lnTo>
                <a:lnTo>
                  <a:pt x="20674" y="74353"/>
                </a:lnTo>
                <a:lnTo>
                  <a:pt x="19736" y="78342"/>
                </a:lnTo>
                <a:lnTo>
                  <a:pt x="18693" y="86413"/>
                </a:lnTo>
                <a:lnTo>
                  <a:pt x="18415" y="91343"/>
                </a:lnTo>
                <a:lnTo>
                  <a:pt x="18107" y="102112"/>
                </a:lnTo>
                <a:lnTo>
                  <a:pt x="17969" y="113513"/>
                </a:lnTo>
                <a:lnTo>
                  <a:pt x="16941" y="120324"/>
                </a:lnTo>
                <a:lnTo>
                  <a:pt x="15262" y="127841"/>
                </a:lnTo>
                <a:lnTo>
                  <a:pt x="13151" y="135829"/>
                </a:lnTo>
                <a:lnTo>
                  <a:pt x="11744" y="142146"/>
                </a:lnTo>
                <a:lnTo>
                  <a:pt x="10806" y="147350"/>
                </a:lnTo>
                <a:lnTo>
                  <a:pt x="9763" y="156770"/>
                </a:lnTo>
                <a:lnTo>
                  <a:pt x="9486" y="162060"/>
                </a:lnTo>
                <a:lnTo>
                  <a:pt x="9177" y="173230"/>
                </a:lnTo>
                <a:lnTo>
                  <a:pt x="8933" y="230443"/>
                </a:lnTo>
                <a:lnTo>
                  <a:pt x="8930" y="283983"/>
                </a:lnTo>
                <a:lnTo>
                  <a:pt x="7938" y="285564"/>
                </a:lnTo>
                <a:lnTo>
                  <a:pt x="6284" y="287610"/>
                </a:lnTo>
                <a:lnTo>
                  <a:pt x="1241" y="293283"/>
                </a:lnTo>
                <a:lnTo>
                  <a:pt x="551" y="296705"/>
                </a:lnTo>
                <a:lnTo>
                  <a:pt x="0" y="30360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39" name="SMARTInkAnnotation118"/>
          <p:cNvSpPr/>
          <p:nvPr/>
        </p:nvSpPr>
        <p:spPr bwMode="auto">
          <a:xfrm>
            <a:off x="4634507" y="794745"/>
            <a:ext cx="133947" cy="8927"/>
          </a:xfrm>
          <a:custGeom>
            <a:avLst/>
            <a:gdLst/>
            <a:ahLst/>
            <a:cxnLst/>
            <a:rect l="0" t="0" r="0" b="0"/>
            <a:pathLst>
              <a:path w="133947" h="8927">
                <a:moveTo>
                  <a:pt x="0" y="8926"/>
                </a:moveTo>
                <a:lnTo>
                  <a:pt x="29889" y="8926"/>
                </a:lnTo>
                <a:lnTo>
                  <a:pt x="33816" y="7934"/>
                </a:lnTo>
                <a:lnTo>
                  <a:pt x="38420" y="6281"/>
                </a:lnTo>
                <a:lnTo>
                  <a:pt x="43472" y="4186"/>
                </a:lnTo>
                <a:lnTo>
                  <a:pt x="47833" y="2790"/>
                </a:lnTo>
                <a:lnTo>
                  <a:pt x="51732" y="1859"/>
                </a:lnTo>
                <a:lnTo>
                  <a:pt x="55325" y="1238"/>
                </a:lnTo>
                <a:lnTo>
                  <a:pt x="58711" y="824"/>
                </a:lnTo>
                <a:lnTo>
                  <a:pt x="61961" y="548"/>
                </a:lnTo>
                <a:lnTo>
                  <a:pt x="65120" y="365"/>
                </a:lnTo>
                <a:lnTo>
                  <a:pt x="73921" y="160"/>
                </a:lnTo>
                <a:lnTo>
                  <a:pt x="110021" y="0"/>
                </a:lnTo>
                <a:lnTo>
                  <a:pt x="114027" y="991"/>
                </a:lnTo>
                <a:lnTo>
                  <a:pt x="118683" y="2644"/>
                </a:lnTo>
                <a:lnTo>
                  <a:pt x="133946" y="8926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40" name="SMARTInkAnnotation119"/>
          <p:cNvSpPr/>
          <p:nvPr/>
        </p:nvSpPr>
        <p:spPr bwMode="auto">
          <a:xfrm>
            <a:off x="4822040" y="767953"/>
            <a:ext cx="17851" cy="142876"/>
          </a:xfrm>
          <a:custGeom>
            <a:avLst/>
            <a:gdLst/>
            <a:ahLst/>
            <a:cxnLst/>
            <a:rect l="0" t="0" r="0" b="0"/>
            <a:pathLst>
              <a:path w="17851" h="142876">
                <a:moveTo>
                  <a:pt x="17850" y="0"/>
                </a:moveTo>
                <a:lnTo>
                  <a:pt x="17850" y="29888"/>
                </a:lnTo>
                <a:lnTo>
                  <a:pt x="16858" y="33816"/>
                </a:lnTo>
                <a:lnTo>
                  <a:pt x="15205" y="38419"/>
                </a:lnTo>
                <a:lnTo>
                  <a:pt x="13110" y="43472"/>
                </a:lnTo>
                <a:lnTo>
                  <a:pt x="11713" y="47833"/>
                </a:lnTo>
                <a:lnTo>
                  <a:pt x="10782" y="51732"/>
                </a:lnTo>
                <a:lnTo>
                  <a:pt x="10161" y="55324"/>
                </a:lnTo>
                <a:lnTo>
                  <a:pt x="9748" y="59703"/>
                </a:lnTo>
                <a:lnTo>
                  <a:pt x="9472" y="64606"/>
                </a:lnTo>
                <a:lnTo>
                  <a:pt x="9166" y="74354"/>
                </a:lnTo>
                <a:lnTo>
                  <a:pt x="8969" y="88697"/>
                </a:lnTo>
                <a:lnTo>
                  <a:pt x="8953" y="91873"/>
                </a:lnTo>
                <a:lnTo>
                  <a:pt x="7950" y="94983"/>
                </a:lnTo>
                <a:lnTo>
                  <a:pt x="6289" y="98048"/>
                </a:lnTo>
                <a:lnTo>
                  <a:pt x="4190" y="101084"/>
                </a:lnTo>
                <a:lnTo>
                  <a:pt x="2790" y="104100"/>
                </a:lnTo>
                <a:lnTo>
                  <a:pt x="1857" y="107103"/>
                </a:lnTo>
                <a:lnTo>
                  <a:pt x="1235" y="110097"/>
                </a:lnTo>
                <a:lnTo>
                  <a:pt x="820" y="113086"/>
                </a:lnTo>
                <a:lnTo>
                  <a:pt x="543" y="116070"/>
                </a:lnTo>
                <a:lnTo>
                  <a:pt x="359" y="119052"/>
                </a:lnTo>
                <a:lnTo>
                  <a:pt x="154" y="125011"/>
                </a:lnTo>
                <a:lnTo>
                  <a:pt x="13" y="133761"/>
                </a:lnTo>
                <a:lnTo>
                  <a:pt x="0" y="138163"/>
                </a:lnTo>
                <a:lnTo>
                  <a:pt x="990" y="139733"/>
                </a:lnTo>
                <a:lnTo>
                  <a:pt x="2641" y="140780"/>
                </a:lnTo>
                <a:lnTo>
                  <a:pt x="7680" y="142461"/>
                </a:lnTo>
                <a:lnTo>
                  <a:pt x="9086" y="142599"/>
                </a:lnTo>
                <a:lnTo>
                  <a:pt x="11015" y="142691"/>
                </a:lnTo>
                <a:lnTo>
                  <a:pt x="17850" y="142875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41" name="SMARTInkAnnotation120"/>
          <p:cNvSpPr/>
          <p:nvPr/>
        </p:nvSpPr>
        <p:spPr bwMode="auto">
          <a:xfrm>
            <a:off x="4848820" y="687953"/>
            <a:ext cx="8931" cy="35352"/>
          </a:xfrm>
          <a:custGeom>
            <a:avLst/>
            <a:gdLst/>
            <a:ahLst/>
            <a:cxnLst/>
            <a:rect l="0" t="0" r="0" b="0"/>
            <a:pathLst>
              <a:path w="8931" h="35352">
                <a:moveTo>
                  <a:pt x="0" y="8562"/>
                </a:moveTo>
                <a:lnTo>
                  <a:pt x="0" y="0"/>
                </a:lnTo>
                <a:lnTo>
                  <a:pt x="0" y="20885"/>
                </a:lnTo>
                <a:lnTo>
                  <a:pt x="992" y="23723"/>
                </a:lnTo>
                <a:lnTo>
                  <a:pt x="2645" y="26607"/>
                </a:lnTo>
                <a:lnTo>
                  <a:pt x="8930" y="35351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42" name="SMARTInkAnnotation121"/>
          <p:cNvSpPr/>
          <p:nvPr/>
        </p:nvSpPr>
        <p:spPr bwMode="auto">
          <a:xfrm>
            <a:off x="4902401" y="812601"/>
            <a:ext cx="107154" cy="98191"/>
          </a:xfrm>
          <a:custGeom>
            <a:avLst/>
            <a:gdLst/>
            <a:ahLst/>
            <a:cxnLst/>
            <a:rect l="0" t="0" r="0" b="0"/>
            <a:pathLst>
              <a:path w="107154" h="98191">
                <a:moveTo>
                  <a:pt x="17856" y="0"/>
                </a:moveTo>
                <a:lnTo>
                  <a:pt x="10168" y="0"/>
                </a:lnTo>
                <a:lnTo>
                  <a:pt x="9754" y="992"/>
                </a:lnTo>
                <a:lnTo>
                  <a:pt x="9479" y="2646"/>
                </a:lnTo>
                <a:lnTo>
                  <a:pt x="9295" y="4741"/>
                </a:lnTo>
                <a:lnTo>
                  <a:pt x="9172" y="7129"/>
                </a:lnTo>
                <a:lnTo>
                  <a:pt x="9036" y="12429"/>
                </a:lnTo>
                <a:lnTo>
                  <a:pt x="8007" y="15231"/>
                </a:lnTo>
                <a:lnTo>
                  <a:pt x="6329" y="18092"/>
                </a:lnTo>
                <a:lnTo>
                  <a:pt x="4219" y="20991"/>
                </a:lnTo>
                <a:lnTo>
                  <a:pt x="2811" y="23916"/>
                </a:lnTo>
                <a:lnTo>
                  <a:pt x="1874" y="26858"/>
                </a:lnTo>
                <a:lnTo>
                  <a:pt x="1248" y="29812"/>
                </a:lnTo>
                <a:lnTo>
                  <a:pt x="831" y="32773"/>
                </a:lnTo>
                <a:lnTo>
                  <a:pt x="553" y="35739"/>
                </a:lnTo>
                <a:lnTo>
                  <a:pt x="367" y="38709"/>
                </a:lnTo>
                <a:lnTo>
                  <a:pt x="162" y="44655"/>
                </a:lnTo>
                <a:lnTo>
                  <a:pt x="30" y="56556"/>
                </a:lnTo>
                <a:lnTo>
                  <a:pt x="0" y="74414"/>
                </a:lnTo>
                <a:lnTo>
                  <a:pt x="991" y="77391"/>
                </a:lnTo>
                <a:lnTo>
                  <a:pt x="2644" y="80367"/>
                </a:lnTo>
                <a:lnTo>
                  <a:pt x="4738" y="83344"/>
                </a:lnTo>
                <a:lnTo>
                  <a:pt x="7126" y="85328"/>
                </a:lnTo>
                <a:lnTo>
                  <a:pt x="9711" y="86651"/>
                </a:lnTo>
                <a:lnTo>
                  <a:pt x="12426" y="87533"/>
                </a:lnTo>
                <a:lnTo>
                  <a:pt x="15228" y="89113"/>
                </a:lnTo>
                <a:lnTo>
                  <a:pt x="18089" y="91159"/>
                </a:lnTo>
                <a:lnTo>
                  <a:pt x="20988" y="93515"/>
                </a:lnTo>
                <a:lnTo>
                  <a:pt x="23913" y="95085"/>
                </a:lnTo>
                <a:lnTo>
                  <a:pt x="26855" y="96132"/>
                </a:lnTo>
                <a:lnTo>
                  <a:pt x="29808" y="96831"/>
                </a:lnTo>
                <a:lnTo>
                  <a:pt x="32770" y="97296"/>
                </a:lnTo>
                <a:lnTo>
                  <a:pt x="35736" y="97606"/>
                </a:lnTo>
                <a:lnTo>
                  <a:pt x="38705" y="97813"/>
                </a:lnTo>
                <a:lnTo>
                  <a:pt x="41678" y="97951"/>
                </a:lnTo>
                <a:lnTo>
                  <a:pt x="47626" y="98104"/>
                </a:lnTo>
                <a:lnTo>
                  <a:pt x="56553" y="98190"/>
                </a:lnTo>
                <a:lnTo>
                  <a:pt x="59529" y="97210"/>
                </a:lnTo>
                <a:lnTo>
                  <a:pt x="62506" y="95565"/>
                </a:lnTo>
                <a:lnTo>
                  <a:pt x="65482" y="93475"/>
                </a:lnTo>
                <a:lnTo>
                  <a:pt x="68458" y="92083"/>
                </a:lnTo>
                <a:lnTo>
                  <a:pt x="71434" y="91154"/>
                </a:lnTo>
                <a:lnTo>
                  <a:pt x="74411" y="90535"/>
                </a:lnTo>
                <a:lnTo>
                  <a:pt x="76395" y="89130"/>
                </a:lnTo>
                <a:lnTo>
                  <a:pt x="77719" y="87201"/>
                </a:lnTo>
                <a:lnTo>
                  <a:pt x="78601" y="84923"/>
                </a:lnTo>
                <a:lnTo>
                  <a:pt x="80180" y="82412"/>
                </a:lnTo>
                <a:lnTo>
                  <a:pt x="82226" y="79746"/>
                </a:lnTo>
                <a:lnTo>
                  <a:pt x="84582" y="76977"/>
                </a:lnTo>
                <a:lnTo>
                  <a:pt x="87145" y="75130"/>
                </a:lnTo>
                <a:lnTo>
                  <a:pt x="89845" y="73899"/>
                </a:lnTo>
                <a:lnTo>
                  <a:pt x="92638" y="73079"/>
                </a:lnTo>
                <a:lnTo>
                  <a:pt x="94500" y="71540"/>
                </a:lnTo>
                <a:lnTo>
                  <a:pt x="95741" y="69521"/>
                </a:lnTo>
                <a:lnTo>
                  <a:pt x="96569" y="67183"/>
                </a:lnTo>
                <a:lnTo>
                  <a:pt x="98112" y="63640"/>
                </a:lnTo>
                <a:lnTo>
                  <a:pt x="107153" y="4464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43" name="SMARTInkAnnotation122"/>
          <p:cNvSpPr/>
          <p:nvPr/>
        </p:nvSpPr>
        <p:spPr bwMode="auto">
          <a:xfrm>
            <a:off x="4897531" y="794883"/>
            <a:ext cx="85235" cy="35578"/>
          </a:xfrm>
          <a:custGeom>
            <a:avLst/>
            <a:gdLst/>
            <a:ahLst/>
            <a:cxnLst/>
            <a:rect l="0" t="0" r="0" b="0"/>
            <a:pathLst>
              <a:path w="85235" h="35578">
                <a:moveTo>
                  <a:pt x="85234" y="17718"/>
                </a:moveTo>
                <a:lnTo>
                  <a:pt x="72805" y="5289"/>
                </a:lnTo>
                <a:lnTo>
                  <a:pt x="70003" y="3479"/>
                </a:lnTo>
                <a:lnTo>
                  <a:pt x="67142" y="2272"/>
                </a:lnTo>
                <a:lnTo>
                  <a:pt x="64244" y="1468"/>
                </a:lnTo>
                <a:lnTo>
                  <a:pt x="61318" y="931"/>
                </a:lnTo>
                <a:lnTo>
                  <a:pt x="58376" y="574"/>
                </a:lnTo>
                <a:lnTo>
                  <a:pt x="55423" y="336"/>
                </a:lnTo>
                <a:lnTo>
                  <a:pt x="51469" y="177"/>
                </a:lnTo>
                <a:lnTo>
                  <a:pt x="41784" y="0"/>
                </a:lnTo>
                <a:lnTo>
                  <a:pt x="37416" y="945"/>
                </a:lnTo>
                <a:lnTo>
                  <a:pt x="33512" y="2567"/>
                </a:lnTo>
                <a:lnTo>
                  <a:pt x="29917" y="4641"/>
                </a:lnTo>
                <a:lnTo>
                  <a:pt x="26528" y="6024"/>
                </a:lnTo>
                <a:lnTo>
                  <a:pt x="23276" y="6945"/>
                </a:lnTo>
                <a:lnTo>
                  <a:pt x="15669" y="8424"/>
                </a:lnTo>
                <a:lnTo>
                  <a:pt x="14053" y="9538"/>
                </a:lnTo>
                <a:lnTo>
                  <a:pt x="11983" y="11272"/>
                </a:lnTo>
                <a:lnTo>
                  <a:pt x="6273" y="16445"/>
                </a:lnTo>
                <a:lnTo>
                  <a:pt x="542" y="22081"/>
                </a:lnTo>
                <a:lnTo>
                  <a:pt x="0" y="24596"/>
                </a:lnTo>
                <a:lnTo>
                  <a:pt x="630" y="27264"/>
                </a:lnTo>
                <a:lnTo>
                  <a:pt x="4867" y="35577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44" name="SMARTInkAnnotation123"/>
          <p:cNvSpPr/>
          <p:nvPr/>
        </p:nvSpPr>
        <p:spPr bwMode="auto">
          <a:xfrm>
            <a:off x="5045273" y="803708"/>
            <a:ext cx="116087" cy="107117"/>
          </a:xfrm>
          <a:custGeom>
            <a:avLst/>
            <a:gdLst/>
            <a:ahLst/>
            <a:cxnLst/>
            <a:rect l="0" t="0" r="0" b="0"/>
            <a:pathLst>
              <a:path w="116087" h="107117">
                <a:moveTo>
                  <a:pt x="0" y="53542"/>
                </a:moveTo>
                <a:lnTo>
                  <a:pt x="0" y="65970"/>
                </a:lnTo>
                <a:lnTo>
                  <a:pt x="992" y="67781"/>
                </a:lnTo>
                <a:lnTo>
                  <a:pt x="2646" y="68987"/>
                </a:lnTo>
                <a:lnTo>
                  <a:pt x="4740" y="69792"/>
                </a:lnTo>
                <a:lnTo>
                  <a:pt x="6137" y="71320"/>
                </a:lnTo>
                <a:lnTo>
                  <a:pt x="7068" y="73332"/>
                </a:lnTo>
                <a:lnTo>
                  <a:pt x="7688" y="75665"/>
                </a:lnTo>
                <a:lnTo>
                  <a:pt x="8102" y="78212"/>
                </a:lnTo>
                <a:lnTo>
                  <a:pt x="8378" y="80903"/>
                </a:lnTo>
                <a:lnTo>
                  <a:pt x="8820" y="87609"/>
                </a:lnTo>
                <a:lnTo>
                  <a:pt x="8881" y="91172"/>
                </a:lnTo>
                <a:lnTo>
                  <a:pt x="8930" y="107077"/>
                </a:lnTo>
                <a:lnTo>
                  <a:pt x="16618" y="107116"/>
                </a:lnTo>
                <a:lnTo>
                  <a:pt x="17032" y="106125"/>
                </a:lnTo>
                <a:lnTo>
                  <a:pt x="17308" y="104472"/>
                </a:lnTo>
                <a:lnTo>
                  <a:pt x="17492" y="102378"/>
                </a:lnTo>
                <a:lnTo>
                  <a:pt x="18606" y="100982"/>
                </a:lnTo>
                <a:lnTo>
                  <a:pt x="20342" y="100051"/>
                </a:lnTo>
                <a:lnTo>
                  <a:pt x="22490" y="99431"/>
                </a:lnTo>
                <a:lnTo>
                  <a:pt x="23924" y="98025"/>
                </a:lnTo>
                <a:lnTo>
                  <a:pt x="24878" y="96096"/>
                </a:lnTo>
                <a:lnTo>
                  <a:pt x="25515" y="93817"/>
                </a:lnTo>
                <a:lnTo>
                  <a:pt x="26932" y="91306"/>
                </a:lnTo>
                <a:lnTo>
                  <a:pt x="28869" y="88640"/>
                </a:lnTo>
                <a:lnTo>
                  <a:pt x="31152" y="85870"/>
                </a:lnTo>
                <a:lnTo>
                  <a:pt x="33666" y="83031"/>
                </a:lnTo>
                <a:lnTo>
                  <a:pt x="39106" y="77231"/>
                </a:lnTo>
                <a:lnTo>
                  <a:pt x="40954" y="74296"/>
                </a:lnTo>
                <a:lnTo>
                  <a:pt x="42185" y="71346"/>
                </a:lnTo>
                <a:lnTo>
                  <a:pt x="43006" y="68388"/>
                </a:lnTo>
                <a:lnTo>
                  <a:pt x="44546" y="65424"/>
                </a:lnTo>
                <a:lnTo>
                  <a:pt x="46565" y="62455"/>
                </a:lnTo>
                <a:lnTo>
                  <a:pt x="48902" y="59484"/>
                </a:lnTo>
                <a:lnTo>
                  <a:pt x="50461" y="56511"/>
                </a:lnTo>
                <a:lnTo>
                  <a:pt x="51500" y="53537"/>
                </a:lnTo>
                <a:lnTo>
                  <a:pt x="52192" y="50562"/>
                </a:lnTo>
                <a:lnTo>
                  <a:pt x="53647" y="47586"/>
                </a:lnTo>
                <a:lnTo>
                  <a:pt x="55608" y="44610"/>
                </a:lnTo>
                <a:lnTo>
                  <a:pt x="57908" y="41634"/>
                </a:lnTo>
                <a:lnTo>
                  <a:pt x="60433" y="38658"/>
                </a:lnTo>
                <a:lnTo>
                  <a:pt x="63109" y="35682"/>
                </a:lnTo>
                <a:lnTo>
                  <a:pt x="65885" y="32705"/>
                </a:lnTo>
                <a:lnTo>
                  <a:pt x="67736" y="29729"/>
                </a:lnTo>
                <a:lnTo>
                  <a:pt x="68970" y="26752"/>
                </a:lnTo>
                <a:lnTo>
                  <a:pt x="69793" y="23776"/>
                </a:lnTo>
                <a:lnTo>
                  <a:pt x="71333" y="20799"/>
                </a:lnTo>
                <a:lnTo>
                  <a:pt x="73352" y="17823"/>
                </a:lnTo>
                <a:lnTo>
                  <a:pt x="75690" y="14846"/>
                </a:lnTo>
                <a:lnTo>
                  <a:pt x="78241" y="12862"/>
                </a:lnTo>
                <a:lnTo>
                  <a:pt x="80934" y="11539"/>
                </a:lnTo>
                <a:lnTo>
                  <a:pt x="83722" y="10657"/>
                </a:lnTo>
                <a:lnTo>
                  <a:pt x="85580" y="9077"/>
                </a:lnTo>
                <a:lnTo>
                  <a:pt x="86819" y="7031"/>
                </a:lnTo>
                <a:lnTo>
                  <a:pt x="87645" y="4675"/>
                </a:lnTo>
                <a:lnTo>
                  <a:pt x="89188" y="3105"/>
                </a:lnTo>
                <a:lnTo>
                  <a:pt x="91209" y="2058"/>
                </a:lnTo>
                <a:lnTo>
                  <a:pt x="97815" y="86"/>
                </a:lnTo>
                <a:lnTo>
                  <a:pt x="100690" y="18"/>
                </a:lnTo>
                <a:lnTo>
                  <a:pt x="102845" y="0"/>
                </a:lnTo>
                <a:lnTo>
                  <a:pt x="104282" y="980"/>
                </a:lnTo>
                <a:lnTo>
                  <a:pt x="105240" y="2625"/>
                </a:lnTo>
                <a:lnTo>
                  <a:pt x="106778" y="7655"/>
                </a:lnTo>
                <a:lnTo>
                  <a:pt x="109634" y="10989"/>
                </a:lnTo>
                <a:lnTo>
                  <a:pt x="111785" y="13267"/>
                </a:lnTo>
                <a:lnTo>
                  <a:pt x="113219" y="15778"/>
                </a:lnTo>
                <a:lnTo>
                  <a:pt x="114174" y="18444"/>
                </a:lnTo>
                <a:lnTo>
                  <a:pt x="115708" y="25111"/>
                </a:lnTo>
                <a:lnTo>
                  <a:pt x="115834" y="27643"/>
                </a:lnTo>
                <a:lnTo>
                  <a:pt x="116011" y="39694"/>
                </a:lnTo>
                <a:lnTo>
                  <a:pt x="116086" y="103310"/>
                </a:lnTo>
                <a:lnTo>
                  <a:pt x="116086" y="9819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45" name="SMARTInkAnnotation124"/>
          <p:cNvSpPr/>
          <p:nvPr/>
        </p:nvSpPr>
        <p:spPr bwMode="auto">
          <a:xfrm>
            <a:off x="5207404" y="759023"/>
            <a:ext cx="150398" cy="196454"/>
          </a:xfrm>
          <a:custGeom>
            <a:avLst/>
            <a:gdLst/>
            <a:ahLst/>
            <a:cxnLst/>
            <a:rect l="0" t="0" r="0" b="0"/>
            <a:pathLst>
              <a:path w="150398" h="196454">
                <a:moveTo>
                  <a:pt x="96830" y="0"/>
                </a:moveTo>
                <a:lnTo>
                  <a:pt x="58098" y="0"/>
                </a:lnTo>
                <a:lnTo>
                  <a:pt x="55134" y="992"/>
                </a:lnTo>
                <a:lnTo>
                  <a:pt x="52166" y="2646"/>
                </a:lnTo>
                <a:lnTo>
                  <a:pt x="49194" y="4741"/>
                </a:lnTo>
                <a:lnTo>
                  <a:pt x="46221" y="6137"/>
                </a:lnTo>
                <a:lnTo>
                  <a:pt x="43247" y="7068"/>
                </a:lnTo>
                <a:lnTo>
                  <a:pt x="40272" y="7688"/>
                </a:lnTo>
                <a:lnTo>
                  <a:pt x="37296" y="9094"/>
                </a:lnTo>
                <a:lnTo>
                  <a:pt x="34320" y="11024"/>
                </a:lnTo>
                <a:lnTo>
                  <a:pt x="31344" y="13302"/>
                </a:lnTo>
                <a:lnTo>
                  <a:pt x="28368" y="14821"/>
                </a:lnTo>
                <a:lnTo>
                  <a:pt x="25392" y="15834"/>
                </a:lnTo>
                <a:lnTo>
                  <a:pt x="22415" y="16509"/>
                </a:lnTo>
                <a:lnTo>
                  <a:pt x="19439" y="17951"/>
                </a:lnTo>
                <a:lnTo>
                  <a:pt x="16463" y="19905"/>
                </a:lnTo>
                <a:lnTo>
                  <a:pt x="9297" y="25429"/>
                </a:lnTo>
                <a:lnTo>
                  <a:pt x="5671" y="26185"/>
                </a:lnTo>
                <a:lnTo>
                  <a:pt x="3315" y="26386"/>
                </a:lnTo>
                <a:lnTo>
                  <a:pt x="1745" y="27513"/>
                </a:lnTo>
                <a:lnTo>
                  <a:pt x="698" y="29256"/>
                </a:lnTo>
                <a:lnTo>
                  <a:pt x="0" y="31410"/>
                </a:lnTo>
                <a:lnTo>
                  <a:pt x="526" y="33839"/>
                </a:lnTo>
                <a:lnTo>
                  <a:pt x="3758" y="39183"/>
                </a:lnTo>
                <a:lnTo>
                  <a:pt x="6008" y="41005"/>
                </a:lnTo>
                <a:lnTo>
                  <a:pt x="8501" y="42219"/>
                </a:lnTo>
                <a:lnTo>
                  <a:pt x="11155" y="43029"/>
                </a:lnTo>
                <a:lnTo>
                  <a:pt x="13916" y="44561"/>
                </a:lnTo>
                <a:lnTo>
                  <a:pt x="16749" y="46575"/>
                </a:lnTo>
                <a:lnTo>
                  <a:pt x="19630" y="48909"/>
                </a:lnTo>
                <a:lnTo>
                  <a:pt x="22543" y="51458"/>
                </a:lnTo>
                <a:lnTo>
                  <a:pt x="25477" y="54149"/>
                </a:lnTo>
                <a:lnTo>
                  <a:pt x="31383" y="59785"/>
                </a:lnTo>
                <a:lnTo>
                  <a:pt x="37315" y="65597"/>
                </a:lnTo>
                <a:lnTo>
                  <a:pt x="41279" y="67544"/>
                </a:lnTo>
                <a:lnTo>
                  <a:pt x="45905" y="68842"/>
                </a:lnTo>
                <a:lnTo>
                  <a:pt x="50973" y="69707"/>
                </a:lnTo>
                <a:lnTo>
                  <a:pt x="55346" y="71276"/>
                </a:lnTo>
                <a:lnTo>
                  <a:pt x="59251" y="73314"/>
                </a:lnTo>
                <a:lnTo>
                  <a:pt x="62847" y="75665"/>
                </a:lnTo>
                <a:lnTo>
                  <a:pt x="67230" y="78225"/>
                </a:lnTo>
                <a:lnTo>
                  <a:pt x="72136" y="80923"/>
                </a:lnTo>
                <a:lnTo>
                  <a:pt x="77391" y="83714"/>
                </a:lnTo>
                <a:lnTo>
                  <a:pt x="81886" y="86567"/>
                </a:lnTo>
                <a:lnTo>
                  <a:pt x="85875" y="89462"/>
                </a:lnTo>
                <a:lnTo>
                  <a:pt x="89526" y="92383"/>
                </a:lnTo>
                <a:lnTo>
                  <a:pt x="93946" y="94331"/>
                </a:lnTo>
                <a:lnTo>
                  <a:pt x="98876" y="95630"/>
                </a:lnTo>
                <a:lnTo>
                  <a:pt x="104147" y="96495"/>
                </a:lnTo>
                <a:lnTo>
                  <a:pt x="108653" y="98064"/>
                </a:lnTo>
                <a:lnTo>
                  <a:pt x="112649" y="100103"/>
                </a:lnTo>
                <a:lnTo>
                  <a:pt x="116306" y="102454"/>
                </a:lnTo>
                <a:lnTo>
                  <a:pt x="119735" y="105014"/>
                </a:lnTo>
                <a:lnTo>
                  <a:pt x="123015" y="107712"/>
                </a:lnTo>
                <a:lnTo>
                  <a:pt x="126192" y="110503"/>
                </a:lnTo>
                <a:lnTo>
                  <a:pt x="129303" y="112364"/>
                </a:lnTo>
                <a:lnTo>
                  <a:pt x="132370" y="113605"/>
                </a:lnTo>
                <a:lnTo>
                  <a:pt x="135406" y="114432"/>
                </a:lnTo>
                <a:lnTo>
                  <a:pt x="137430" y="115975"/>
                </a:lnTo>
                <a:lnTo>
                  <a:pt x="138779" y="117997"/>
                </a:lnTo>
                <a:lnTo>
                  <a:pt x="139679" y="120336"/>
                </a:lnTo>
                <a:lnTo>
                  <a:pt x="143325" y="125582"/>
                </a:lnTo>
                <a:lnTo>
                  <a:pt x="145686" y="128370"/>
                </a:lnTo>
                <a:lnTo>
                  <a:pt x="147260" y="131220"/>
                </a:lnTo>
                <a:lnTo>
                  <a:pt x="149009" y="137034"/>
                </a:lnTo>
                <a:lnTo>
                  <a:pt x="149786" y="142925"/>
                </a:lnTo>
                <a:lnTo>
                  <a:pt x="150371" y="151285"/>
                </a:lnTo>
                <a:lnTo>
                  <a:pt x="150397" y="156391"/>
                </a:lnTo>
                <a:lnTo>
                  <a:pt x="149409" y="157839"/>
                </a:lnTo>
                <a:lnTo>
                  <a:pt x="147757" y="158804"/>
                </a:lnTo>
                <a:lnTo>
                  <a:pt x="145665" y="159447"/>
                </a:lnTo>
                <a:lnTo>
                  <a:pt x="143277" y="160869"/>
                </a:lnTo>
                <a:lnTo>
                  <a:pt x="140693" y="162808"/>
                </a:lnTo>
                <a:lnTo>
                  <a:pt x="134157" y="168310"/>
                </a:lnTo>
                <a:lnTo>
                  <a:pt x="130618" y="169062"/>
                </a:lnTo>
                <a:lnTo>
                  <a:pt x="128285" y="169263"/>
                </a:lnTo>
                <a:lnTo>
                  <a:pt x="125737" y="169396"/>
                </a:lnTo>
                <a:lnTo>
                  <a:pt x="120261" y="169545"/>
                </a:lnTo>
                <a:lnTo>
                  <a:pt x="106859" y="169629"/>
                </a:lnTo>
                <a:lnTo>
                  <a:pt x="102524" y="170633"/>
                </a:lnTo>
                <a:lnTo>
                  <a:pt x="98641" y="172294"/>
                </a:lnTo>
                <a:lnTo>
                  <a:pt x="95061" y="174394"/>
                </a:lnTo>
                <a:lnTo>
                  <a:pt x="90690" y="175794"/>
                </a:lnTo>
                <a:lnTo>
                  <a:pt x="85791" y="176727"/>
                </a:lnTo>
                <a:lnTo>
                  <a:pt x="80541" y="177349"/>
                </a:lnTo>
                <a:lnTo>
                  <a:pt x="76049" y="177764"/>
                </a:lnTo>
                <a:lnTo>
                  <a:pt x="72062" y="178041"/>
                </a:lnTo>
                <a:lnTo>
                  <a:pt x="68412" y="178225"/>
                </a:lnTo>
                <a:lnTo>
                  <a:pt x="59064" y="178430"/>
                </a:lnTo>
                <a:lnTo>
                  <a:pt x="53793" y="178484"/>
                </a:lnTo>
                <a:lnTo>
                  <a:pt x="48295" y="179513"/>
                </a:lnTo>
                <a:lnTo>
                  <a:pt x="42645" y="181191"/>
                </a:lnTo>
                <a:lnTo>
                  <a:pt x="36894" y="183302"/>
                </a:lnTo>
                <a:lnTo>
                  <a:pt x="31076" y="185701"/>
                </a:lnTo>
                <a:lnTo>
                  <a:pt x="25213" y="188293"/>
                </a:lnTo>
                <a:lnTo>
                  <a:pt x="7533" y="196453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46" name="SMARTInkAnnotation125"/>
          <p:cNvSpPr/>
          <p:nvPr/>
        </p:nvSpPr>
        <p:spPr bwMode="auto">
          <a:xfrm>
            <a:off x="5652504" y="741173"/>
            <a:ext cx="133934" cy="165791"/>
          </a:xfrm>
          <a:custGeom>
            <a:avLst/>
            <a:gdLst/>
            <a:ahLst/>
            <a:cxnLst/>
            <a:rect l="0" t="0" r="0" b="0"/>
            <a:pathLst>
              <a:path w="133934" h="165791">
                <a:moveTo>
                  <a:pt x="125003" y="8920"/>
                </a:moveTo>
                <a:lnTo>
                  <a:pt x="117315" y="1232"/>
                </a:lnTo>
                <a:lnTo>
                  <a:pt x="113979" y="542"/>
                </a:lnTo>
                <a:lnTo>
                  <a:pt x="111701" y="358"/>
                </a:lnTo>
                <a:lnTo>
                  <a:pt x="109190" y="236"/>
                </a:lnTo>
                <a:lnTo>
                  <a:pt x="103753" y="100"/>
                </a:lnTo>
                <a:lnTo>
                  <a:pt x="86272" y="0"/>
                </a:lnTo>
                <a:lnTo>
                  <a:pt x="83307" y="989"/>
                </a:lnTo>
                <a:lnTo>
                  <a:pt x="80339" y="2641"/>
                </a:lnTo>
                <a:lnTo>
                  <a:pt x="77367" y="4734"/>
                </a:lnTo>
                <a:lnTo>
                  <a:pt x="74395" y="6129"/>
                </a:lnTo>
                <a:lnTo>
                  <a:pt x="71420" y="7060"/>
                </a:lnTo>
                <a:lnTo>
                  <a:pt x="68446" y="7680"/>
                </a:lnTo>
                <a:lnTo>
                  <a:pt x="65469" y="9086"/>
                </a:lnTo>
                <a:lnTo>
                  <a:pt x="62494" y="11015"/>
                </a:lnTo>
                <a:lnTo>
                  <a:pt x="59517" y="13293"/>
                </a:lnTo>
                <a:lnTo>
                  <a:pt x="56541" y="15804"/>
                </a:lnTo>
                <a:lnTo>
                  <a:pt x="53565" y="18471"/>
                </a:lnTo>
                <a:lnTo>
                  <a:pt x="47612" y="24079"/>
                </a:lnTo>
                <a:lnTo>
                  <a:pt x="32730" y="38722"/>
                </a:lnTo>
                <a:lnTo>
                  <a:pt x="30745" y="41687"/>
                </a:lnTo>
                <a:lnTo>
                  <a:pt x="29422" y="44655"/>
                </a:lnTo>
                <a:lnTo>
                  <a:pt x="28540" y="47626"/>
                </a:lnTo>
                <a:lnTo>
                  <a:pt x="26960" y="51591"/>
                </a:lnTo>
                <a:lnTo>
                  <a:pt x="24915" y="56219"/>
                </a:lnTo>
                <a:lnTo>
                  <a:pt x="22558" y="61289"/>
                </a:lnTo>
                <a:lnTo>
                  <a:pt x="19996" y="65661"/>
                </a:lnTo>
                <a:lnTo>
                  <a:pt x="17296" y="69568"/>
                </a:lnTo>
                <a:lnTo>
                  <a:pt x="14502" y="73164"/>
                </a:lnTo>
                <a:lnTo>
                  <a:pt x="11648" y="76554"/>
                </a:lnTo>
                <a:lnTo>
                  <a:pt x="8753" y="79807"/>
                </a:lnTo>
                <a:lnTo>
                  <a:pt x="5832" y="82967"/>
                </a:lnTo>
                <a:lnTo>
                  <a:pt x="3884" y="87058"/>
                </a:lnTo>
                <a:lnTo>
                  <a:pt x="2584" y="91770"/>
                </a:lnTo>
                <a:lnTo>
                  <a:pt x="1719" y="96896"/>
                </a:lnTo>
                <a:lnTo>
                  <a:pt x="1141" y="101305"/>
                </a:lnTo>
                <a:lnTo>
                  <a:pt x="757" y="105236"/>
                </a:lnTo>
                <a:lnTo>
                  <a:pt x="500" y="108850"/>
                </a:lnTo>
                <a:lnTo>
                  <a:pt x="329" y="112251"/>
                </a:lnTo>
                <a:lnTo>
                  <a:pt x="140" y="118676"/>
                </a:lnTo>
                <a:lnTo>
                  <a:pt x="7" y="133886"/>
                </a:lnTo>
                <a:lnTo>
                  <a:pt x="0" y="136879"/>
                </a:lnTo>
                <a:lnTo>
                  <a:pt x="988" y="138875"/>
                </a:lnTo>
                <a:lnTo>
                  <a:pt x="2639" y="140205"/>
                </a:lnTo>
                <a:lnTo>
                  <a:pt x="4732" y="141092"/>
                </a:lnTo>
                <a:lnTo>
                  <a:pt x="7119" y="142675"/>
                </a:lnTo>
                <a:lnTo>
                  <a:pt x="9703" y="144723"/>
                </a:lnTo>
                <a:lnTo>
                  <a:pt x="16237" y="150398"/>
                </a:lnTo>
                <a:lnTo>
                  <a:pt x="19777" y="153820"/>
                </a:lnTo>
                <a:lnTo>
                  <a:pt x="22110" y="156122"/>
                </a:lnTo>
                <a:lnTo>
                  <a:pt x="25650" y="157656"/>
                </a:lnTo>
                <a:lnTo>
                  <a:pt x="29994" y="158679"/>
                </a:lnTo>
                <a:lnTo>
                  <a:pt x="34875" y="159361"/>
                </a:lnTo>
                <a:lnTo>
                  <a:pt x="39121" y="159816"/>
                </a:lnTo>
                <a:lnTo>
                  <a:pt x="42943" y="160119"/>
                </a:lnTo>
                <a:lnTo>
                  <a:pt x="46484" y="160321"/>
                </a:lnTo>
                <a:lnTo>
                  <a:pt x="49837" y="161448"/>
                </a:lnTo>
                <a:lnTo>
                  <a:pt x="53064" y="163191"/>
                </a:lnTo>
                <a:lnTo>
                  <a:pt x="56208" y="165346"/>
                </a:lnTo>
                <a:lnTo>
                  <a:pt x="60288" y="165790"/>
                </a:lnTo>
                <a:lnTo>
                  <a:pt x="64993" y="165094"/>
                </a:lnTo>
                <a:lnTo>
                  <a:pt x="70113" y="163637"/>
                </a:lnTo>
                <a:lnTo>
                  <a:pt x="75512" y="162667"/>
                </a:lnTo>
                <a:lnTo>
                  <a:pt x="81094" y="162019"/>
                </a:lnTo>
                <a:lnTo>
                  <a:pt x="86801" y="161588"/>
                </a:lnTo>
                <a:lnTo>
                  <a:pt x="94574" y="161300"/>
                </a:lnTo>
                <a:lnTo>
                  <a:pt x="133933" y="160725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47" name="SMARTInkAnnotation126"/>
          <p:cNvSpPr/>
          <p:nvPr/>
        </p:nvSpPr>
        <p:spPr bwMode="auto">
          <a:xfrm>
            <a:off x="5875734" y="750481"/>
            <a:ext cx="125017" cy="142452"/>
          </a:xfrm>
          <a:custGeom>
            <a:avLst/>
            <a:gdLst/>
            <a:ahLst/>
            <a:cxnLst/>
            <a:rect l="0" t="0" r="0" b="0"/>
            <a:pathLst>
              <a:path w="125017" h="142452">
                <a:moveTo>
                  <a:pt x="0" y="79979"/>
                </a:moveTo>
                <a:lnTo>
                  <a:pt x="56556" y="79979"/>
                </a:lnTo>
                <a:lnTo>
                  <a:pt x="59532" y="78987"/>
                </a:lnTo>
                <a:lnTo>
                  <a:pt x="62508" y="77334"/>
                </a:lnTo>
                <a:lnTo>
                  <a:pt x="65485" y="75239"/>
                </a:lnTo>
                <a:lnTo>
                  <a:pt x="68461" y="73843"/>
                </a:lnTo>
                <a:lnTo>
                  <a:pt x="71437" y="72912"/>
                </a:lnTo>
                <a:lnTo>
                  <a:pt x="74414" y="72291"/>
                </a:lnTo>
                <a:lnTo>
                  <a:pt x="77391" y="70885"/>
                </a:lnTo>
                <a:lnTo>
                  <a:pt x="80367" y="68955"/>
                </a:lnTo>
                <a:lnTo>
                  <a:pt x="83343" y="66677"/>
                </a:lnTo>
                <a:lnTo>
                  <a:pt x="85327" y="64166"/>
                </a:lnTo>
                <a:lnTo>
                  <a:pt x="86651" y="61500"/>
                </a:lnTo>
                <a:lnTo>
                  <a:pt x="87533" y="58730"/>
                </a:lnTo>
                <a:lnTo>
                  <a:pt x="89113" y="56883"/>
                </a:lnTo>
                <a:lnTo>
                  <a:pt x="91158" y="55652"/>
                </a:lnTo>
                <a:lnTo>
                  <a:pt x="93515" y="54832"/>
                </a:lnTo>
                <a:lnTo>
                  <a:pt x="95085" y="53292"/>
                </a:lnTo>
                <a:lnTo>
                  <a:pt x="96132" y="51274"/>
                </a:lnTo>
                <a:lnTo>
                  <a:pt x="96830" y="48936"/>
                </a:lnTo>
                <a:lnTo>
                  <a:pt x="97295" y="46386"/>
                </a:lnTo>
                <a:lnTo>
                  <a:pt x="97606" y="43693"/>
                </a:lnTo>
                <a:lnTo>
                  <a:pt x="97812" y="40906"/>
                </a:lnTo>
                <a:lnTo>
                  <a:pt x="97950" y="38055"/>
                </a:lnTo>
                <a:lnTo>
                  <a:pt x="98190" y="28132"/>
                </a:lnTo>
                <a:lnTo>
                  <a:pt x="98216" y="17433"/>
                </a:lnTo>
                <a:lnTo>
                  <a:pt x="97228" y="14469"/>
                </a:lnTo>
                <a:lnTo>
                  <a:pt x="95576" y="12494"/>
                </a:lnTo>
                <a:lnTo>
                  <a:pt x="90537" y="9322"/>
                </a:lnTo>
                <a:lnTo>
                  <a:pt x="87202" y="6243"/>
                </a:lnTo>
                <a:lnTo>
                  <a:pt x="81717" y="922"/>
                </a:lnTo>
                <a:lnTo>
                  <a:pt x="78321" y="194"/>
                </a:lnTo>
                <a:lnTo>
                  <a:pt x="76026" y="0"/>
                </a:lnTo>
                <a:lnTo>
                  <a:pt x="73505" y="863"/>
                </a:lnTo>
                <a:lnTo>
                  <a:pt x="70831" y="2431"/>
                </a:lnTo>
                <a:lnTo>
                  <a:pt x="68056" y="4468"/>
                </a:lnTo>
                <a:lnTo>
                  <a:pt x="65215" y="6818"/>
                </a:lnTo>
                <a:lnTo>
                  <a:pt x="62327" y="9377"/>
                </a:lnTo>
                <a:lnTo>
                  <a:pt x="56475" y="14866"/>
                </a:lnTo>
                <a:lnTo>
                  <a:pt x="46402" y="24686"/>
                </a:lnTo>
                <a:lnTo>
                  <a:pt x="44825" y="27242"/>
                </a:lnTo>
                <a:lnTo>
                  <a:pt x="42781" y="30931"/>
                </a:lnTo>
                <a:lnTo>
                  <a:pt x="40426" y="35374"/>
                </a:lnTo>
                <a:lnTo>
                  <a:pt x="38858" y="39328"/>
                </a:lnTo>
                <a:lnTo>
                  <a:pt x="37811" y="42957"/>
                </a:lnTo>
                <a:lnTo>
                  <a:pt x="37114" y="46368"/>
                </a:lnTo>
                <a:lnTo>
                  <a:pt x="35656" y="49634"/>
                </a:lnTo>
                <a:lnTo>
                  <a:pt x="33694" y="52804"/>
                </a:lnTo>
                <a:lnTo>
                  <a:pt x="31392" y="55909"/>
                </a:lnTo>
                <a:lnTo>
                  <a:pt x="29857" y="59964"/>
                </a:lnTo>
                <a:lnTo>
                  <a:pt x="28835" y="64651"/>
                </a:lnTo>
                <a:lnTo>
                  <a:pt x="28153" y="69761"/>
                </a:lnTo>
                <a:lnTo>
                  <a:pt x="27697" y="74159"/>
                </a:lnTo>
                <a:lnTo>
                  <a:pt x="27395" y="78084"/>
                </a:lnTo>
                <a:lnTo>
                  <a:pt x="27193" y="81692"/>
                </a:lnTo>
                <a:lnTo>
                  <a:pt x="26969" y="88347"/>
                </a:lnTo>
                <a:lnTo>
                  <a:pt x="26909" y="91511"/>
                </a:lnTo>
                <a:lnTo>
                  <a:pt x="27861" y="95605"/>
                </a:lnTo>
                <a:lnTo>
                  <a:pt x="29488" y="100318"/>
                </a:lnTo>
                <a:lnTo>
                  <a:pt x="34488" y="112660"/>
                </a:lnTo>
                <a:lnTo>
                  <a:pt x="37818" y="116994"/>
                </a:lnTo>
                <a:lnTo>
                  <a:pt x="40094" y="119538"/>
                </a:lnTo>
                <a:lnTo>
                  <a:pt x="45270" y="125012"/>
                </a:lnTo>
                <a:lnTo>
                  <a:pt x="48039" y="127860"/>
                </a:lnTo>
                <a:lnTo>
                  <a:pt x="50878" y="129759"/>
                </a:lnTo>
                <a:lnTo>
                  <a:pt x="53762" y="131025"/>
                </a:lnTo>
                <a:lnTo>
                  <a:pt x="56677" y="131869"/>
                </a:lnTo>
                <a:lnTo>
                  <a:pt x="59613" y="133424"/>
                </a:lnTo>
                <a:lnTo>
                  <a:pt x="62562" y="135453"/>
                </a:lnTo>
                <a:lnTo>
                  <a:pt x="65520" y="137798"/>
                </a:lnTo>
                <a:lnTo>
                  <a:pt x="68485" y="139361"/>
                </a:lnTo>
                <a:lnTo>
                  <a:pt x="71453" y="140403"/>
                </a:lnTo>
                <a:lnTo>
                  <a:pt x="74424" y="141098"/>
                </a:lnTo>
                <a:lnTo>
                  <a:pt x="77397" y="141561"/>
                </a:lnTo>
                <a:lnTo>
                  <a:pt x="80372" y="141870"/>
                </a:lnTo>
                <a:lnTo>
                  <a:pt x="83346" y="142076"/>
                </a:lnTo>
                <a:lnTo>
                  <a:pt x="86323" y="142213"/>
                </a:lnTo>
                <a:lnTo>
                  <a:pt x="92274" y="142365"/>
                </a:lnTo>
                <a:lnTo>
                  <a:pt x="101203" y="142451"/>
                </a:lnTo>
                <a:lnTo>
                  <a:pt x="105172" y="141471"/>
                </a:lnTo>
                <a:lnTo>
                  <a:pt x="109802" y="139825"/>
                </a:lnTo>
                <a:lnTo>
                  <a:pt x="125016" y="133558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48" name="SMARTInkAnnotation127"/>
          <p:cNvSpPr/>
          <p:nvPr/>
        </p:nvSpPr>
        <p:spPr bwMode="auto">
          <a:xfrm>
            <a:off x="6090079" y="642937"/>
            <a:ext cx="35687" cy="241103"/>
          </a:xfrm>
          <a:custGeom>
            <a:avLst/>
            <a:gdLst/>
            <a:ahLst/>
            <a:cxnLst/>
            <a:rect l="0" t="0" r="0" b="0"/>
            <a:pathLst>
              <a:path w="35687" h="241103">
                <a:moveTo>
                  <a:pt x="35686" y="0"/>
                </a:moveTo>
                <a:lnTo>
                  <a:pt x="35686" y="25990"/>
                </a:lnTo>
                <a:lnTo>
                  <a:pt x="34694" y="31217"/>
                </a:lnTo>
                <a:lnTo>
                  <a:pt x="33041" y="36687"/>
                </a:lnTo>
                <a:lnTo>
                  <a:pt x="30946" y="42317"/>
                </a:lnTo>
                <a:lnTo>
                  <a:pt x="29549" y="47063"/>
                </a:lnTo>
                <a:lnTo>
                  <a:pt x="28618" y="51219"/>
                </a:lnTo>
                <a:lnTo>
                  <a:pt x="27997" y="54982"/>
                </a:lnTo>
                <a:lnTo>
                  <a:pt x="27584" y="60467"/>
                </a:lnTo>
                <a:lnTo>
                  <a:pt x="27308" y="67101"/>
                </a:lnTo>
                <a:lnTo>
                  <a:pt x="27125" y="74499"/>
                </a:lnTo>
                <a:lnTo>
                  <a:pt x="26010" y="81416"/>
                </a:lnTo>
                <a:lnTo>
                  <a:pt x="24274" y="88012"/>
                </a:lnTo>
                <a:lnTo>
                  <a:pt x="22125" y="94393"/>
                </a:lnTo>
                <a:lnTo>
                  <a:pt x="20692" y="100632"/>
                </a:lnTo>
                <a:lnTo>
                  <a:pt x="19737" y="106776"/>
                </a:lnTo>
                <a:lnTo>
                  <a:pt x="19100" y="112856"/>
                </a:lnTo>
                <a:lnTo>
                  <a:pt x="17683" y="118893"/>
                </a:lnTo>
                <a:lnTo>
                  <a:pt x="15747" y="124903"/>
                </a:lnTo>
                <a:lnTo>
                  <a:pt x="13463" y="130894"/>
                </a:lnTo>
                <a:lnTo>
                  <a:pt x="11941" y="135880"/>
                </a:lnTo>
                <a:lnTo>
                  <a:pt x="10926" y="140196"/>
                </a:lnTo>
                <a:lnTo>
                  <a:pt x="10250" y="144065"/>
                </a:lnTo>
                <a:lnTo>
                  <a:pt x="9799" y="148629"/>
                </a:lnTo>
                <a:lnTo>
                  <a:pt x="9497" y="153657"/>
                </a:lnTo>
                <a:lnTo>
                  <a:pt x="9163" y="164534"/>
                </a:lnTo>
                <a:lnTo>
                  <a:pt x="9015" y="175983"/>
                </a:lnTo>
                <a:lnTo>
                  <a:pt x="7984" y="180822"/>
                </a:lnTo>
                <a:lnTo>
                  <a:pt x="6304" y="185040"/>
                </a:lnTo>
                <a:lnTo>
                  <a:pt x="4191" y="188844"/>
                </a:lnTo>
                <a:lnTo>
                  <a:pt x="2783" y="192373"/>
                </a:lnTo>
                <a:lnTo>
                  <a:pt x="1845" y="195717"/>
                </a:lnTo>
                <a:lnTo>
                  <a:pt x="801" y="202079"/>
                </a:lnTo>
                <a:lnTo>
                  <a:pt x="338" y="208214"/>
                </a:lnTo>
                <a:lnTo>
                  <a:pt x="131" y="214248"/>
                </a:lnTo>
                <a:lnTo>
                  <a:pt x="0" y="226206"/>
                </a:lnTo>
                <a:lnTo>
                  <a:pt x="981" y="228195"/>
                </a:lnTo>
                <a:lnTo>
                  <a:pt x="2627" y="229520"/>
                </a:lnTo>
                <a:lnTo>
                  <a:pt x="4717" y="230404"/>
                </a:lnTo>
                <a:lnTo>
                  <a:pt x="6110" y="231986"/>
                </a:lnTo>
                <a:lnTo>
                  <a:pt x="7039" y="234032"/>
                </a:lnTo>
                <a:lnTo>
                  <a:pt x="8788" y="240688"/>
                </a:lnTo>
                <a:lnTo>
                  <a:pt x="9816" y="240826"/>
                </a:lnTo>
                <a:lnTo>
                  <a:pt x="11494" y="240918"/>
                </a:lnTo>
                <a:lnTo>
                  <a:pt x="17827" y="241102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49" name="SMARTInkAnnotation128"/>
          <p:cNvSpPr/>
          <p:nvPr/>
        </p:nvSpPr>
        <p:spPr bwMode="auto">
          <a:xfrm>
            <a:off x="6223992" y="616148"/>
            <a:ext cx="26790" cy="267892"/>
          </a:xfrm>
          <a:custGeom>
            <a:avLst/>
            <a:gdLst/>
            <a:ahLst/>
            <a:cxnLst/>
            <a:rect l="0" t="0" r="0" b="0"/>
            <a:pathLst>
              <a:path w="26790" h="267892">
                <a:moveTo>
                  <a:pt x="8929" y="0"/>
                </a:moveTo>
                <a:lnTo>
                  <a:pt x="13669" y="4740"/>
                </a:lnTo>
                <a:lnTo>
                  <a:pt x="15066" y="7129"/>
                </a:lnTo>
                <a:lnTo>
                  <a:pt x="15997" y="9714"/>
                </a:lnTo>
                <a:lnTo>
                  <a:pt x="16618" y="12429"/>
                </a:lnTo>
                <a:lnTo>
                  <a:pt x="17308" y="18092"/>
                </a:lnTo>
                <a:lnTo>
                  <a:pt x="17491" y="20991"/>
                </a:lnTo>
                <a:lnTo>
                  <a:pt x="16622" y="24908"/>
                </a:lnTo>
                <a:lnTo>
                  <a:pt x="15049" y="29504"/>
                </a:lnTo>
                <a:lnTo>
                  <a:pt x="13009" y="34552"/>
                </a:lnTo>
                <a:lnTo>
                  <a:pt x="11650" y="39902"/>
                </a:lnTo>
                <a:lnTo>
                  <a:pt x="10742" y="45453"/>
                </a:lnTo>
                <a:lnTo>
                  <a:pt x="10138" y="51138"/>
                </a:lnTo>
                <a:lnTo>
                  <a:pt x="9736" y="56912"/>
                </a:lnTo>
                <a:lnTo>
                  <a:pt x="9467" y="62746"/>
                </a:lnTo>
                <a:lnTo>
                  <a:pt x="9168" y="75512"/>
                </a:lnTo>
                <a:lnTo>
                  <a:pt x="9036" y="91108"/>
                </a:lnTo>
                <a:lnTo>
                  <a:pt x="8008" y="98442"/>
                </a:lnTo>
                <a:lnTo>
                  <a:pt x="6330" y="105315"/>
                </a:lnTo>
                <a:lnTo>
                  <a:pt x="4220" y="111882"/>
                </a:lnTo>
                <a:lnTo>
                  <a:pt x="2813" y="118244"/>
                </a:lnTo>
                <a:lnTo>
                  <a:pt x="1876" y="124470"/>
                </a:lnTo>
                <a:lnTo>
                  <a:pt x="1251" y="130605"/>
                </a:lnTo>
                <a:lnTo>
                  <a:pt x="833" y="136679"/>
                </a:lnTo>
                <a:lnTo>
                  <a:pt x="555" y="142713"/>
                </a:lnTo>
                <a:lnTo>
                  <a:pt x="164" y="158041"/>
                </a:lnTo>
                <a:lnTo>
                  <a:pt x="0" y="219356"/>
                </a:lnTo>
                <a:lnTo>
                  <a:pt x="0" y="235029"/>
                </a:lnTo>
                <a:lnTo>
                  <a:pt x="991" y="238045"/>
                </a:lnTo>
                <a:lnTo>
                  <a:pt x="2645" y="241048"/>
                </a:lnTo>
                <a:lnTo>
                  <a:pt x="7688" y="248257"/>
                </a:lnTo>
                <a:lnTo>
                  <a:pt x="9094" y="249841"/>
                </a:lnTo>
                <a:lnTo>
                  <a:pt x="13302" y="254246"/>
                </a:lnTo>
                <a:lnTo>
                  <a:pt x="26789" y="267891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50" name="SMARTInkAnnotation129"/>
          <p:cNvSpPr/>
          <p:nvPr/>
        </p:nvSpPr>
        <p:spPr bwMode="auto">
          <a:xfrm>
            <a:off x="6491882" y="776882"/>
            <a:ext cx="1" cy="125017"/>
          </a:xfrm>
          <a:custGeom>
            <a:avLst/>
            <a:gdLst/>
            <a:ahLst/>
            <a:cxnLst/>
            <a:rect l="0" t="0" r="0" b="0"/>
            <a:pathLst>
              <a:path w="1" h="125017">
                <a:moveTo>
                  <a:pt x="0" y="0"/>
                </a:moveTo>
                <a:lnTo>
                  <a:pt x="0" y="125016"/>
                </a:lnTo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51" name="SMARTInkAnnotation130"/>
          <p:cNvSpPr/>
          <p:nvPr/>
        </p:nvSpPr>
        <p:spPr bwMode="auto">
          <a:xfrm>
            <a:off x="6491882" y="660796"/>
            <a:ext cx="17861" cy="17861"/>
          </a:xfrm>
          <a:custGeom>
            <a:avLst/>
            <a:gdLst/>
            <a:ahLst/>
            <a:cxnLst/>
            <a:rect l="0" t="0" r="0" b="0"/>
            <a:pathLst>
              <a:path w="17861" h="17861">
                <a:moveTo>
                  <a:pt x="0" y="0"/>
                </a:moveTo>
                <a:lnTo>
                  <a:pt x="17860" y="17860"/>
                </a:lnTo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52" name="SMARTInkAnnotation131"/>
          <p:cNvSpPr/>
          <p:nvPr/>
        </p:nvSpPr>
        <p:spPr bwMode="auto">
          <a:xfrm>
            <a:off x="6563320" y="723304"/>
            <a:ext cx="160731" cy="178595"/>
          </a:xfrm>
          <a:custGeom>
            <a:avLst/>
            <a:gdLst/>
            <a:ahLst/>
            <a:cxnLst/>
            <a:rect l="0" t="0" r="0" b="0"/>
            <a:pathLst>
              <a:path w="160731" h="178595">
                <a:moveTo>
                  <a:pt x="133945" y="0"/>
                </a:moveTo>
                <a:lnTo>
                  <a:pt x="126256" y="0"/>
                </a:lnTo>
                <a:lnTo>
                  <a:pt x="122920" y="2646"/>
                </a:lnTo>
                <a:lnTo>
                  <a:pt x="120642" y="4741"/>
                </a:lnTo>
                <a:lnTo>
                  <a:pt x="118131" y="6137"/>
                </a:lnTo>
                <a:lnTo>
                  <a:pt x="115464" y="7068"/>
                </a:lnTo>
                <a:lnTo>
                  <a:pt x="112695" y="7689"/>
                </a:lnTo>
                <a:lnTo>
                  <a:pt x="109857" y="8102"/>
                </a:lnTo>
                <a:lnTo>
                  <a:pt x="106972" y="8378"/>
                </a:lnTo>
                <a:lnTo>
                  <a:pt x="104056" y="8562"/>
                </a:lnTo>
                <a:lnTo>
                  <a:pt x="101121" y="9677"/>
                </a:lnTo>
                <a:lnTo>
                  <a:pt x="98171" y="11412"/>
                </a:lnTo>
                <a:lnTo>
                  <a:pt x="95213" y="13561"/>
                </a:lnTo>
                <a:lnTo>
                  <a:pt x="92248" y="14994"/>
                </a:lnTo>
                <a:lnTo>
                  <a:pt x="89280" y="15949"/>
                </a:lnTo>
                <a:lnTo>
                  <a:pt x="86309" y="16586"/>
                </a:lnTo>
                <a:lnTo>
                  <a:pt x="83336" y="18003"/>
                </a:lnTo>
                <a:lnTo>
                  <a:pt x="80362" y="19939"/>
                </a:lnTo>
                <a:lnTo>
                  <a:pt x="77387" y="22223"/>
                </a:lnTo>
                <a:lnTo>
                  <a:pt x="74411" y="23745"/>
                </a:lnTo>
                <a:lnTo>
                  <a:pt x="71436" y="24760"/>
                </a:lnTo>
                <a:lnTo>
                  <a:pt x="68459" y="25436"/>
                </a:lnTo>
                <a:lnTo>
                  <a:pt x="66476" y="26879"/>
                </a:lnTo>
                <a:lnTo>
                  <a:pt x="65152" y="28834"/>
                </a:lnTo>
                <a:lnTo>
                  <a:pt x="64271" y="31129"/>
                </a:lnTo>
                <a:lnTo>
                  <a:pt x="62691" y="32659"/>
                </a:lnTo>
                <a:lnTo>
                  <a:pt x="60645" y="33679"/>
                </a:lnTo>
                <a:lnTo>
                  <a:pt x="58289" y="34359"/>
                </a:lnTo>
                <a:lnTo>
                  <a:pt x="55727" y="35804"/>
                </a:lnTo>
                <a:lnTo>
                  <a:pt x="53026" y="37760"/>
                </a:lnTo>
                <a:lnTo>
                  <a:pt x="46302" y="43288"/>
                </a:lnTo>
                <a:lnTo>
                  <a:pt x="42738" y="46690"/>
                </a:lnTo>
                <a:lnTo>
                  <a:pt x="36129" y="53175"/>
                </a:lnTo>
                <a:lnTo>
                  <a:pt x="35840" y="58199"/>
                </a:lnTo>
                <a:lnTo>
                  <a:pt x="35729" y="62130"/>
                </a:lnTo>
                <a:lnTo>
                  <a:pt x="40462" y="67136"/>
                </a:lnTo>
                <a:lnTo>
                  <a:pt x="42850" y="68570"/>
                </a:lnTo>
                <a:lnTo>
                  <a:pt x="45433" y="69526"/>
                </a:lnTo>
                <a:lnTo>
                  <a:pt x="48148" y="70163"/>
                </a:lnTo>
                <a:lnTo>
                  <a:pt x="50950" y="71580"/>
                </a:lnTo>
                <a:lnTo>
                  <a:pt x="53810" y="73517"/>
                </a:lnTo>
                <a:lnTo>
                  <a:pt x="56709" y="75801"/>
                </a:lnTo>
                <a:lnTo>
                  <a:pt x="59633" y="77323"/>
                </a:lnTo>
                <a:lnTo>
                  <a:pt x="62576" y="78338"/>
                </a:lnTo>
                <a:lnTo>
                  <a:pt x="65530" y="79014"/>
                </a:lnTo>
                <a:lnTo>
                  <a:pt x="68491" y="80457"/>
                </a:lnTo>
                <a:lnTo>
                  <a:pt x="71457" y="82412"/>
                </a:lnTo>
                <a:lnTo>
                  <a:pt x="74427" y="84707"/>
                </a:lnTo>
                <a:lnTo>
                  <a:pt x="77399" y="86237"/>
                </a:lnTo>
                <a:lnTo>
                  <a:pt x="80372" y="87257"/>
                </a:lnTo>
                <a:lnTo>
                  <a:pt x="83347" y="87937"/>
                </a:lnTo>
                <a:lnTo>
                  <a:pt x="87315" y="89383"/>
                </a:lnTo>
                <a:lnTo>
                  <a:pt x="91944" y="91338"/>
                </a:lnTo>
                <a:lnTo>
                  <a:pt x="97014" y="93634"/>
                </a:lnTo>
                <a:lnTo>
                  <a:pt x="101387" y="95165"/>
                </a:lnTo>
                <a:lnTo>
                  <a:pt x="105294" y="96186"/>
                </a:lnTo>
                <a:lnTo>
                  <a:pt x="108892" y="96866"/>
                </a:lnTo>
                <a:lnTo>
                  <a:pt x="112281" y="98312"/>
                </a:lnTo>
                <a:lnTo>
                  <a:pt x="115534" y="100268"/>
                </a:lnTo>
                <a:lnTo>
                  <a:pt x="118694" y="102564"/>
                </a:lnTo>
                <a:lnTo>
                  <a:pt x="121793" y="104095"/>
                </a:lnTo>
                <a:lnTo>
                  <a:pt x="124851" y="105115"/>
                </a:lnTo>
                <a:lnTo>
                  <a:pt x="127883" y="105796"/>
                </a:lnTo>
                <a:lnTo>
                  <a:pt x="130896" y="107242"/>
                </a:lnTo>
                <a:lnTo>
                  <a:pt x="133896" y="109197"/>
                </a:lnTo>
                <a:lnTo>
                  <a:pt x="136888" y="111494"/>
                </a:lnTo>
                <a:lnTo>
                  <a:pt x="139876" y="113025"/>
                </a:lnTo>
                <a:lnTo>
                  <a:pt x="142859" y="114045"/>
                </a:lnTo>
                <a:lnTo>
                  <a:pt x="145842" y="114725"/>
                </a:lnTo>
                <a:lnTo>
                  <a:pt x="148822" y="116171"/>
                </a:lnTo>
                <a:lnTo>
                  <a:pt x="151799" y="118127"/>
                </a:lnTo>
                <a:lnTo>
                  <a:pt x="158969" y="123655"/>
                </a:lnTo>
                <a:lnTo>
                  <a:pt x="159557" y="125101"/>
                </a:lnTo>
                <a:lnTo>
                  <a:pt x="160211" y="129353"/>
                </a:lnTo>
                <a:lnTo>
                  <a:pt x="160703" y="134669"/>
                </a:lnTo>
                <a:lnTo>
                  <a:pt x="160730" y="141599"/>
                </a:lnTo>
                <a:lnTo>
                  <a:pt x="159739" y="142024"/>
                </a:lnTo>
                <a:lnTo>
                  <a:pt x="155992" y="142497"/>
                </a:lnTo>
                <a:lnTo>
                  <a:pt x="154597" y="143615"/>
                </a:lnTo>
                <a:lnTo>
                  <a:pt x="153665" y="145353"/>
                </a:lnTo>
                <a:lnTo>
                  <a:pt x="153045" y="147504"/>
                </a:lnTo>
                <a:lnTo>
                  <a:pt x="151639" y="148937"/>
                </a:lnTo>
                <a:lnTo>
                  <a:pt x="149709" y="149893"/>
                </a:lnTo>
                <a:lnTo>
                  <a:pt x="144920" y="150955"/>
                </a:lnTo>
                <a:lnTo>
                  <a:pt x="142253" y="151239"/>
                </a:lnTo>
                <a:lnTo>
                  <a:pt x="139484" y="151427"/>
                </a:lnTo>
                <a:lnTo>
                  <a:pt x="136646" y="152545"/>
                </a:lnTo>
                <a:lnTo>
                  <a:pt x="133760" y="154283"/>
                </a:lnTo>
                <a:lnTo>
                  <a:pt x="130845" y="156434"/>
                </a:lnTo>
                <a:lnTo>
                  <a:pt x="126918" y="157867"/>
                </a:lnTo>
                <a:lnTo>
                  <a:pt x="122315" y="158823"/>
                </a:lnTo>
                <a:lnTo>
                  <a:pt x="117262" y="159460"/>
                </a:lnTo>
                <a:lnTo>
                  <a:pt x="112901" y="159885"/>
                </a:lnTo>
                <a:lnTo>
                  <a:pt x="109002" y="160168"/>
                </a:lnTo>
                <a:lnTo>
                  <a:pt x="105409" y="160357"/>
                </a:lnTo>
                <a:lnTo>
                  <a:pt x="98774" y="160567"/>
                </a:lnTo>
                <a:lnTo>
                  <a:pt x="86812" y="160685"/>
                </a:lnTo>
                <a:lnTo>
                  <a:pt x="69734" y="160725"/>
                </a:lnTo>
                <a:lnTo>
                  <a:pt x="66332" y="161720"/>
                </a:lnTo>
                <a:lnTo>
                  <a:pt x="63073" y="163376"/>
                </a:lnTo>
                <a:lnTo>
                  <a:pt x="59909" y="165472"/>
                </a:lnTo>
                <a:lnTo>
                  <a:pt x="56806" y="166869"/>
                </a:lnTo>
                <a:lnTo>
                  <a:pt x="53745" y="167801"/>
                </a:lnTo>
                <a:lnTo>
                  <a:pt x="50713" y="168422"/>
                </a:lnTo>
                <a:lnTo>
                  <a:pt x="46707" y="168836"/>
                </a:lnTo>
                <a:lnTo>
                  <a:pt x="42052" y="169112"/>
                </a:lnTo>
                <a:lnTo>
                  <a:pt x="32580" y="169419"/>
                </a:lnTo>
                <a:lnTo>
                  <a:pt x="25063" y="169555"/>
                </a:lnTo>
                <a:lnTo>
                  <a:pt x="20677" y="170584"/>
                </a:lnTo>
                <a:lnTo>
                  <a:pt x="15769" y="172262"/>
                </a:lnTo>
                <a:lnTo>
                  <a:pt x="0" y="178594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53" name="SMARTInkAnnotation132"/>
          <p:cNvSpPr/>
          <p:nvPr/>
        </p:nvSpPr>
        <p:spPr bwMode="auto">
          <a:xfrm>
            <a:off x="1598457" y="1116614"/>
            <a:ext cx="142833" cy="258433"/>
          </a:xfrm>
          <a:custGeom>
            <a:avLst/>
            <a:gdLst/>
            <a:ahLst/>
            <a:cxnLst/>
            <a:rect l="0" t="0" r="0" b="0"/>
            <a:pathLst>
              <a:path w="142833" h="258433">
                <a:moveTo>
                  <a:pt x="17816" y="115682"/>
                </a:moveTo>
                <a:lnTo>
                  <a:pt x="17816" y="107994"/>
                </a:lnTo>
                <a:lnTo>
                  <a:pt x="18808" y="107580"/>
                </a:lnTo>
                <a:lnTo>
                  <a:pt x="22556" y="107120"/>
                </a:lnTo>
                <a:lnTo>
                  <a:pt x="25504" y="106862"/>
                </a:lnTo>
                <a:lnTo>
                  <a:pt x="28840" y="104155"/>
                </a:lnTo>
                <a:lnTo>
                  <a:pt x="34325" y="99074"/>
                </a:lnTo>
                <a:lnTo>
                  <a:pt x="40016" y="93453"/>
                </a:lnTo>
                <a:lnTo>
                  <a:pt x="42538" y="91933"/>
                </a:lnTo>
                <a:lnTo>
                  <a:pt x="45211" y="90920"/>
                </a:lnTo>
                <a:lnTo>
                  <a:pt x="51891" y="89294"/>
                </a:lnTo>
                <a:lnTo>
                  <a:pt x="55450" y="86425"/>
                </a:lnTo>
                <a:lnTo>
                  <a:pt x="57788" y="84272"/>
                </a:lnTo>
                <a:lnTo>
                  <a:pt x="60339" y="82835"/>
                </a:lnTo>
                <a:lnTo>
                  <a:pt x="63032" y="81878"/>
                </a:lnTo>
                <a:lnTo>
                  <a:pt x="65819" y="81240"/>
                </a:lnTo>
                <a:lnTo>
                  <a:pt x="67678" y="79822"/>
                </a:lnTo>
                <a:lnTo>
                  <a:pt x="68916" y="77885"/>
                </a:lnTo>
                <a:lnTo>
                  <a:pt x="69742" y="75601"/>
                </a:lnTo>
                <a:lnTo>
                  <a:pt x="71285" y="74079"/>
                </a:lnTo>
                <a:lnTo>
                  <a:pt x="73306" y="73064"/>
                </a:lnTo>
                <a:lnTo>
                  <a:pt x="75645" y="72387"/>
                </a:lnTo>
                <a:lnTo>
                  <a:pt x="78197" y="70944"/>
                </a:lnTo>
                <a:lnTo>
                  <a:pt x="80890" y="68990"/>
                </a:lnTo>
                <a:lnTo>
                  <a:pt x="87601" y="63464"/>
                </a:lnTo>
                <a:lnTo>
                  <a:pt x="88519" y="57417"/>
                </a:lnTo>
                <a:lnTo>
                  <a:pt x="88764" y="53026"/>
                </a:lnTo>
                <a:lnTo>
                  <a:pt x="89919" y="50099"/>
                </a:lnTo>
                <a:lnTo>
                  <a:pt x="91682" y="48148"/>
                </a:lnTo>
                <a:lnTo>
                  <a:pt x="93849" y="46847"/>
                </a:lnTo>
                <a:lnTo>
                  <a:pt x="95293" y="44987"/>
                </a:lnTo>
                <a:lnTo>
                  <a:pt x="96257" y="42755"/>
                </a:lnTo>
                <a:lnTo>
                  <a:pt x="97327" y="37630"/>
                </a:lnTo>
                <a:lnTo>
                  <a:pt x="97803" y="32044"/>
                </a:lnTo>
                <a:lnTo>
                  <a:pt x="98014" y="26255"/>
                </a:lnTo>
                <a:lnTo>
                  <a:pt x="98150" y="19194"/>
                </a:lnTo>
                <a:lnTo>
                  <a:pt x="95522" y="15582"/>
                </a:lnTo>
                <a:lnTo>
                  <a:pt x="90492" y="9920"/>
                </a:lnTo>
                <a:lnTo>
                  <a:pt x="84880" y="4199"/>
                </a:lnTo>
                <a:lnTo>
                  <a:pt x="82369" y="2665"/>
                </a:lnTo>
                <a:lnTo>
                  <a:pt x="79703" y="1642"/>
                </a:lnTo>
                <a:lnTo>
                  <a:pt x="76933" y="960"/>
                </a:lnTo>
                <a:lnTo>
                  <a:pt x="74095" y="505"/>
                </a:lnTo>
                <a:lnTo>
                  <a:pt x="71210" y="203"/>
                </a:lnTo>
                <a:lnTo>
                  <a:pt x="68295" y="0"/>
                </a:lnTo>
                <a:lnTo>
                  <a:pt x="65359" y="858"/>
                </a:lnTo>
                <a:lnTo>
                  <a:pt x="62410" y="2422"/>
                </a:lnTo>
                <a:lnTo>
                  <a:pt x="59451" y="4457"/>
                </a:lnTo>
                <a:lnTo>
                  <a:pt x="56487" y="5813"/>
                </a:lnTo>
                <a:lnTo>
                  <a:pt x="53519" y="6717"/>
                </a:lnTo>
                <a:lnTo>
                  <a:pt x="50547" y="7320"/>
                </a:lnTo>
                <a:lnTo>
                  <a:pt x="47574" y="8714"/>
                </a:lnTo>
                <a:lnTo>
                  <a:pt x="44600" y="10636"/>
                </a:lnTo>
                <a:lnTo>
                  <a:pt x="41625" y="12909"/>
                </a:lnTo>
                <a:lnTo>
                  <a:pt x="38650" y="16409"/>
                </a:lnTo>
                <a:lnTo>
                  <a:pt x="35674" y="20727"/>
                </a:lnTo>
                <a:lnTo>
                  <a:pt x="32698" y="25590"/>
                </a:lnTo>
                <a:lnTo>
                  <a:pt x="29722" y="29824"/>
                </a:lnTo>
                <a:lnTo>
                  <a:pt x="26745" y="33639"/>
                </a:lnTo>
                <a:lnTo>
                  <a:pt x="23769" y="37174"/>
                </a:lnTo>
                <a:lnTo>
                  <a:pt x="21784" y="41515"/>
                </a:lnTo>
                <a:lnTo>
                  <a:pt x="20462" y="46394"/>
                </a:lnTo>
                <a:lnTo>
                  <a:pt x="19580" y="51631"/>
                </a:lnTo>
                <a:lnTo>
                  <a:pt x="18000" y="57106"/>
                </a:lnTo>
                <a:lnTo>
                  <a:pt x="15954" y="62741"/>
                </a:lnTo>
                <a:lnTo>
                  <a:pt x="13598" y="68482"/>
                </a:lnTo>
                <a:lnTo>
                  <a:pt x="11035" y="74294"/>
                </a:lnTo>
                <a:lnTo>
                  <a:pt x="5542" y="86043"/>
                </a:lnTo>
                <a:lnTo>
                  <a:pt x="3680" y="91954"/>
                </a:lnTo>
                <a:lnTo>
                  <a:pt x="2439" y="97879"/>
                </a:lnTo>
                <a:lnTo>
                  <a:pt x="1612" y="103813"/>
                </a:lnTo>
                <a:lnTo>
                  <a:pt x="1060" y="109754"/>
                </a:lnTo>
                <a:lnTo>
                  <a:pt x="692" y="115699"/>
                </a:lnTo>
                <a:lnTo>
                  <a:pt x="283" y="127596"/>
                </a:lnTo>
                <a:lnTo>
                  <a:pt x="21" y="151403"/>
                </a:lnTo>
                <a:lnTo>
                  <a:pt x="0" y="157355"/>
                </a:lnTo>
                <a:lnTo>
                  <a:pt x="977" y="163308"/>
                </a:lnTo>
                <a:lnTo>
                  <a:pt x="2622" y="169261"/>
                </a:lnTo>
                <a:lnTo>
                  <a:pt x="4710" y="175214"/>
                </a:lnTo>
                <a:lnTo>
                  <a:pt x="6102" y="181167"/>
                </a:lnTo>
                <a:lnTo>
                  <a:pt x="7030" y="187120"/>
                </a:lnTo>
                <a:lnTo>
                  <a:pt x="7649" y="193073"/>
                </a:lnTo>
                <a:lnTo>
                  <a:pt x="9053" y="198034"/>
                </a:lnTo>
                <a:lnTo>
                  <a:pt x="10982" y="202333"/>
                </a:lnTo>
                <a:lnTo>
                  <a:pt x="14779" y="209757"/>
                </a:lnTo>
                <a:lnTo>
                  <a:pt x="16466" y="216363"/>
                </a:lnTo>
                <a:lnTo>
                  <a:pt x="17908" y="220506"/>
                </a:lnTo>
                <a:lnTo>
                  <a:pt x="19862" y="225252"/>
                </a:lnTo>
                <a:lnTo>
                  <a:pt x="22156" y="230401"/>
                </a:lnTo>
                <a:lnTo>
                  <a:pt x="24678" y="234825"/>
                </a:lnTo>
                <a:lnTo>
                  <a:pt x="27352" y="238767"/>
                </a:lnTo>
                <a:lnTo>
                  <a:pt x="30126" y="242387"/>
                </a:lnTo>
                <a:lnTo>
                  <a:pt x="32968" y="244801"/>
                </a:lnTo>
                <a:lnTo>
                  <a:pt x="35855" y="246410"/>
                </a:lnTo>
                <a:lnTo>
                  <a:pt x="38771" y="247482"/>
                </a:lnTo>
                <a:lnTo>
                  <a:pt x="41708" y="249190"/>
                </a:lnTo>
                <a:lnTo>
                  <a:pt x="44658" y="251320"/>
                </a:lnTo>
                <a:lnTo>
                  <a:pt x="47617" y="253733"/>
                </a:lnTo>
                <a:lnTo>
                  <a:pt x="50582" y="255341"/>
                </a:lnTo>
                <a:lnTo>
                  <a:pt x="53550" y="256413"/>
                </a:lnTo>
                <a:lnTo>
                  <a:pt x="56522" y="257128"/>
                </a:lnTo>
                <a:lnTo>
                  <a:pt x="59495" y="257604"/>
                </a:lnTo>
                <a:lnTo>
                  <a:pt x="62469" y="257922"/>
                </a:lnTo>
                <a:lnTo>
                  <a:pt x="65444" y="258134"/>
                </a:lnTo>
                <a:lnTo>
                  <a:pt x="68420" y="258275"/>
                </a:lnTo>
                <a:lnTo>
                  <a:pt x="74372" y="258432"/>
                </a:lnTo>
                <a:lnTo>
                  <a:pt x="77348" y="257481"/>
                </a:lnTo>
                <a:lnTo>
                  <a:pt x="80324" y="255856"/>
                </a:lnTo>
                <a:lnTo>
                  <a:pt x="83301" y="253780"/>
                </a:lnTo>
                <a:lnTo>
                  <a:pt x="87269" y="252396"/>
                </a:lnTo>
                <a:lnTo>
                  <a:pt x="91900" y="251473"/>
                </a:lnTo>
                <a:lnTo>
                  <a:pt x="96971" y="250858"/>
                </a:lnTo>
                <a:lnTo>
                  <a:pt x="101343" y="249456"/>
                </a:lnTo>
                <a:lnTo>
                  <a:pt x="105251" y="247529"/>
                </a:lnTo>
                <a:lnTo>
                  <a:pt x="114223" y="241749"/>
                </a:lnTo>
                <a:lnTo>
                  <a:pt x="142832" y="22283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54" name="SMARTInkAnnotation133"/>
          <p:cNvSpPr/>
          <p:nvPr/>
        </p:nvSpPr>
        <p:spPr bwMode="auto">
          <a:xfrm>
            <a:off x="1750218" y="1151929"/>
            <a:ext cx="142876" cy="160736"/>
          </a:xfrm>
          <a:custGeom>
            <a:avLst/>
            <a:gdLst/>
            <a:ahLst/>
            <a:cxnLst/>
            <a:rect l="0" t="0" r="0" b="0"/>
            <a:pathLst>
              <a:path w="142876" h="160736">
                <a:moveTo>
                  <a:pt x="0" y="0"/>
                </a:moveTo>
                <a:lnTo>
                  <a:pt x="4741" y="4741"/>
                </a:lnTo>
                <a:lnTo>
                  <a:pt x="6137" y="7129"/>
                </a:lnTo>
                <a:lnTo>
                  <a:pt x="7068" y="9714"/>
                </a:lnTo>
                <a:lnTo>
                  <a:pt x="7689" y="12429"/>
                </a:lnTo>
                <a:lnTo>
                  <a:pt x="9094" y="15231"/>
                </a:lnTo>
                <a:lnTo>
                  <a:pt x="11024" y="18092"/>
                </a:lnTo>
                <a:lnTo>
                  <a:pt x="13303" y="20991"/>
                </a:lnTo>
                <a:lnTo>
                  <a:pt x="15814" y="23916"/>
                </a:lnTo>
                <a:lnTo>
                  <a:pt x="18480" y="26858"/>
                </a:lnTo>
                <a:lnTo>
                  <a:pt x="21250" y="29812"/>
                </a:lnTo>
                <a:lnTo>
                  <a:pt x="23096" y="33765"/>
                </a:lnTo>
                <a:lnTo>
                  <a:pt x="24327" y="38385"/>
                </a:lnTo>
                <a:lnTo>
                  <a:pt x="25148" y="43450"/>
                </a:lnTo>
                <a:lnTo>
                  <a:pt x="26687" y="47818"/>
                </a:lnTo>
                <a:lnTo>
                  <a:pt x="28706" y="51723"/>
                </a:lnTo>
                <a:lnTo>
                  <a:pt x="31043" y="55318"/>
                </a:lnTo>
                <a:lnTo>
                  <a:pt x="33594" y="59699"/>
                </a:lnTo>
                <a:lnTo>
                  <a:pt x="36287" y="64604"/>
                </a:lnTo>
                <a:lnTo>
                  <a:pt x="39074" y="69858"/>
                </a:lnTo>
                <a:lnTo>
                  <a:pt x="42917" y="74353"/>
                </a:lnTo>
                <a:lnTo>
                  <a:pt x="47463" y="78343"/>
                </a:lnTo>
                <a:lnTo>
                  <a:pt x="52478" y="81994"/>
                </a:lnTo>
                <a:lnTo>
                  <a:pt x="56813" y="86413"/>
                </a:lnTo>
                <a:lnTo>
                  <a:pt x="60696" y="91343"/>
                </a:lnTo>
                <a:lnTo>
                  <a:pt x="64277" y="96614"/>
                </a:lnTo>
                <a:lnTo>
                  <a:pt x="67656" y="101120"/>
                </a:lnTo>
                <a:lnTo>
                  <a:pt x="70901" y="105117"/>
                </a:lnTo>
                <a:lnTo>
                  <a:pt x="74056" y="108773"/>
                </a:lnTo>
                <a:lnTo>
                  <a:pt x="77152" y="112203"/>
                </a:lnTo>
                <a:lnTo>
                  <a:pt x="83238" y="118660"/>
                </a:lnTo>
                <a:lnTo>
                  <a:pt x="101194" y="136887"/>
                </a:lnTo>
                <a:lnTo>
                  <a:pt x="123619" y="159338"/>
                </a:lnTo>
                <a:lnTo>
                  <a:pt x="125077" y="159804"/>
                </a:lnTo>
                <a:lnTo>
                  <a:pt x="129343" y="160321"/>
                </a:lnTo>
                <a:lnTo>
                  <a:pt x="132582" y="160612"/>
                </a:lnTo>
                <a:lnTo>
                  <a:pt x="135985" y="160680"/>
                </a:lnTo>
                <a:lnTo>
                  <a:pt x="142875" y="160735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55" name="SMARTInkAnnotation134"/>
          <p:cNvSpPr/>
          <p:nvPr/>
        </p:nvSpPr>
        <p:spPr bwMode="auto">
          <a:xfrm>
            <a:off x="1785937" y="1144241"/>
            <a:ext cx="71439" cy="222002"/>
          </a:xfrm>
          <a:custGeom>
            <a:avLst/>
            <a:gdLst/>
            <a:ahLst/>
            <a:cxnLst/>
            <a:rect l="0" t="0" r="0" b="0"/>
            <a:pathLst>
              <a:path w="71439" h="222002">
                <a:moveTo>
                  <a:pt x="71438" y="7688"/>
                </a:moveTo>
                <a:lnTo>
                  <a:pt x="63749" y="0"/>
                </a:lnTo>
                <a:lnTo>
                  <a:pt x="63335" y="578"/>
                </a:lnTo>
                <a:lnTo>
                  <a:pt x="62617" y="6556"/>
                </a:lnTo>
                <a:lnTo>
                  <a:pt x="61588" y="7926"/>
                </a:lnTo>
                <a:lnTo>
                  <a:pt x="59910" y="9831"/>
                </a:lnTo>
                <a:lnTo>
                  <a:pt x="57800" y="12093"/>
                </a:lnTo>
                <a:lnTo>
                  <a:pt x="56392" y="14593"/>
                </a:lnTo>
                <a:lnTo>
                  <a:pt x="54829" y="20018"/>
                </a:lnTo>
                <a:lnTo>
                  <a:pt x="54134" y="25736"/>
                </a:lnTo>
                <a:lnTo>
                  <a:pt x="53949" y="28650"/>
                </a:lnTo>
                <a:lnTo>
                  <a:pt x="52833" y="32576"/>
                </a:lnTo>
                <a:lnTo>
                  <a:pt x="51097" y="37179"/>
                </a:lnTo>
                <a:lnTo>
                  <a:pt x="48947" y="42231"/>
                </a:lnTo>
                <a:lnTo>
                  <a:pt x="47514" y="46592"/>
                </a:lnTo>
                <a:lnTo>
                  <a:pt x="46559" y="50491"/>
                </a:lnTo>
                <a:lnTo>
                  <a:pt x="45922" y="54083"/>
                </a:lnTo>
                <a:lnTo>
                  <a:pt x="44506" y="58462"/>
                </a:lnTo>
                <a:lnTo>
                  <a:pt x="42569" y="63365"/>
                </a:lnTo>
                <a:lnTo>
                  <a:pt x="40285" y="68619"/>
                </a:lnTo>
                <a:lnTo>
                  <a:pt x="38763" y="74105"/>
                </a:lnTo>
                <a:lnTo>
                  <a:pt x="37748" y="79748"/>
                </a:lnTo>
                <a:lnTo>
                  <a:pt x="37072" y="85493"/>
                </a:lnTo>
                <a:lnTo>
                  <a:pt x="35629" y="91308"/>
                </a:lnTo>
                <a:lnTo>
                  <a:pt x="33674" y="97169"/>
                </a:lnTo>
                <a:lnTo>
                  <a:pt x="31379" y="103061"/>
                </a:lnTo>
                <a:lnTo>
                  <a:pt x="29849" y="107981"/>
                </a:lnTo>
                <a:lnTo>
                  <a:pt x="28829" y="112253"/>
                </a:lnTo>
                <a:lnTo>
                  <a:pt x="28149" y="116093"/>
                </a:lnTo>
                <a:lnTo>
                  <a:pt x="26704" y="120638"/>
                </a:lnTo>
                <a:lnTo>
                  <a:pt x="24748" y="125652"/>
                </a:lnTo>
                <a:lnTo>
                  <a:pt x="22452" y="130979"/>
                </a:lnTo>
                <a:lnTo>
                  <a:pt x="20921" y="136515"/>
                </a:lnTo>
                <a:lnTo>
                  <a:pt x="19900" y="142190"/>
                </a:lnTo>
                <a:lnTo>
                  <a:pt x="19220" y="147958"/>
                </a:lnTo>
                <a:lnTo>
                  <a:pt x="18766" y="152795"/>
                </a:lnTo>
                <a:lnTo>
                  <a:pt x="18464" y="157012"/>
                </a:lnTo>
                <a:lnTo>
                  <a:pt x="18262" y="160816"/>
                </a:lnTo>
                <a:lnTo>
                  <a:pt x="17136" y="164343"/>
                </a:lnTo>
                <a:lnTo>
                  <a:pt x="15393" y="167687"/>
                </a:lnTo>
                <a:lnTo>
                  <a:pt x="13238" y="170909"/>
                </a:lnTo>
                <a:lnTo>
                  <a:pt x="11802" y="174049"/>
                </a:lnTo>
                <a:lnTo>
                  <a:pt x="10206" y="180184"/>
                </a:lnTo>
                <a:lnTo>
                  <a:pt x="9497" y="186217"/>
                </a:lnTo>
                <a:lnTo>
                  <a:pt x="9308" y="189215"/>
                </a:lnTo>
                <a:lnTo>
                  <a:pt x="8190" y="192206"/>
                </a:lnTo>
                <a:lnTo>
                  <a:pt x="6452" y="195193"/>
                </a:lnTo>
                <a:lnTo>
                  <a:pt x="4301" y="198175"/>
                </a:lnTo>
                <a:lnTo>
                  <a:pt x="2867" y="201156"/>
                </a:lnTo>
                <a:lnTo>
                  <a:pt x="1274" y="207114"/>
                </a:lnTo>
                <a:lnTo>
                  <a:pt x="33" y="212916"/>
                </a:lnTo>
                <a:lnTo>
                  <a:pt x="0" y="222001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56" name="SMARTInkAnnotation135"/>
          <p:cNvSpPr/>
          <p:nvPr/>
        </p:nvSpPr>
        <p:spPr bwMode="auto">
          <a:xfrm>
            <a:off x="1919883" y="1178718"/>
            <a:ext cx="8930" cy="267892"/>
          </a:xfrm>
          <a:custGeom>
            <a:avLst/>
            <a:gdLst/>
            <a:ahLst/>
            <a:cxnLst/>
            <a:rect l="0" t="0" r="0" b="0"/>
            <a:pathLst>
              <a:path w="8930" h="267892">
                <a:moveTo>
                  <a:pt x="8929" y="0"/>
                </a:moveTo>
                <a:lnTo>
                  <a:pt x="4188" y="9481"/>
                </a:lnTo>
                <a:lnTo>
                  <a:pt x="2792" y="14258"/>
                </a:lnTo>
                <a:lnTo>
                  <a:pt x="1861" y="19428"/>
                </a:lnTo>
                <a:lnTo>
                  <a:pt x="1240" y="24858"/>
                </a:lnTo>
                <a:lnTo>
                  <a:pt x="827" y="29471"/>
                </a:lnTo>
                <a:lnTo>
                  <a:pt x="551" y="33538"/>
                </a:lnTo>
                <a:lnTo>
                  <a:pt x="367" y="37241"/>
                </a:lnTo>
                <a:lnTo>
                  <a:pt x="163" y="46648"/>
                </a:lnTo>
                <a:lnTo>
                  <a:pt x="0" y="139902"/>
                </a:lnTo>
                <a:lnTo>
                  <a:pt x="992" y="146846"/>
                </a:lnTo>
                <a:lnTo>
                  <a:pt x="2645" y="154452"/>
                </a:lnTo>
                <a:lnTo>
                  <a:pt x="4740" y="162499"/>
                </a:lnTo>
                <a:lnTo>
                  <a:pt x="6136" y="168856"/>
                </a:lnTo>
                <a:lnTo>
                  <a:pt x="7067" y="174087"/>
                </a:lnTo>
                <a:lnTo>
                  <a:pt x="7688" y="178566"/>
                </a:lnTo>
                <a:lnTo>
                  <a:pt x="8101" y="183536"/>
                </a:lnTo>
                <a:lnTo>
                  <a:pt x="8377" y="188834"/>
                </a:lnTo>
                <a:lnTo>
                  <a:pt x="8765" y="203125"/>
                </a:lnTo>
                <a:lnTo>
                  <a:pt x="8925" y="232113"/>
                </a:lnTo>
                <a:lnTo>
                  <a:pt x="8929" y="267891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57" name="SMARTInkAnnotation136"/>
          <p:cNvSpPr/>
          <p:nvPr/>
        </p:nvSpPr>
        <p:spPr bwMode="auto">
          <a:xfrm>
            <a:off x="1867546" y="1187683"/>
            <a:ext cx="158129" cy="151771"/>
          </a:xfrm>
          <a:custGeom>
            <a:avLst/>
            <a:gdLst/>
            <a:ahLst/>
            <a:cxnLst/>
            <a:rect l="0" t="0" r="0" b="0"/>
            <a:pathLst>
              <a:path w="158129" h="151771">
                <a:moveTo>
                  <a:pt x="7688" y="44613"/>
                </a:moveTo>
                <a:lnTo>
                  <a:pt x="2947" y="44613"/>
                </a:lnTo>
                <a:lnTo>
                  <a:pt x="1551" y="43621"/>
                </a:lnTo>
                <a:lnTo>
                  <a:pt x="620" y="41968"/>
                </a:lnTo>
                <a:lnTo>
                  <a:pt x="0" y="39873"/>
                </a:lnTo>
                <a:lnTo>
                  <a:pt x="578" y="38477"/>
                </a:lnTo>
                <a:lnTo>
                  <a:pt x="1956" y="37546"/>
                </a:lnTo>
                <a:lnTo>
                  <a:pt x="3866" y="36925"/>
                </a:lnTo>
                <a:lnTo>
                  <a:pt x="5140" y="35519"/>
                </a:lnTo>
                <a:lnTo>
                  <a:pt x="5990" y="33590"/>
                </a:lnTo>
                <a:lnTo>
                  <a:pt x="6556" y="31311"/>
                </a:lnTo>
                <a:lnTo>
                  <a:pt x="6933" y="28800"/>
                </a:lnTo>
                <a:lnTo>
                  <a:pt x="7185" y="26133"/>
                </a:lnTo>
                <a:lnTo>
                  <a:pt x="7352" y="23364"/>
                </a:lnTo>
                <a:lnTo>
                  <a:pt x="8456" y="21517"/>
                </a:lnTo>
                <a:lnTo>
                  <a:pt x="10185" y="20286"/>
                </a:lnTo>
                <a:lnTo>
                  <a:pt x="12329" y="19466"/>
                </a:lnTo>
                <a:lnTo>
                  <a:pt x="14751" y="17926"/>
                </a:lnTo>
                <a:lnTo>
                  <a:pt x="17357" y="15908"/>
                </a:lnTo>
                <a:lnTo>
                  <a:pt x="20087" y="13570"/>
                </a:lnTo>
                <a:lnTo>
                  <a:pt x="22900" y="12012"/>
                </a:lnTo>
                <a:lnTo>
                  <a:pt x="25766" y="10973"/>
                </a:lnTo>
                <a:lnTo>
                  <a:pt x="28670" y="10280"/>
                </a:lnTo>
                <a:lnTo>
                  <a:pt x="31598" y="8826"/>
                </a:lnTo>
                <a:lnTo>
                  <a:pt x="34542" y="6864"/>
                </a:lnTo>
                <a:lnTo>
                  <a:pt x="37497" y="4565"/>
                </a:lnTo>
                <a:lnTo>
                  <a:pt x="41451" y="3031"/>
                </a:lnTo>
                <a:lnTo>
                  <a:pt x="46072" y="2009"/>
                </a:lnTo>
                <a:lnTo>
                  <a:pt x="51136" y="1328"/>
                </a:lnTo>
                <a:lnTo>
                  <a:pt x="55505" y="874"/>
                </a:lnTo>
                <a:lnTo>
                  <a:pt x="59410" y="571"/>
                </a:lnTo>
                <a:lnTo>
                  <a:pt x="63005" y="369"/>
                </a:lnTo>
                <a:lnTo>
                  <a:pt x="72291" y="144"/>
                </a:lnTo>
                <a:lnTo>
                  <a:pt x="89682" y="0"/>
                </a:lnTo>
                <a:lnTo>
                  <a:pt x="93108" y="981"/>
                </a:lnTo>
                <a:lnTo>
                  <a:pt x="96385" y="2626"/>
                </a:lnTo>
                <a:lnTo>
                  <a:pt x="99561" y="4716"/>
                </a:lnTo>
                <a:lnTo>
                  <a:pt x="103663" y="6109"/>
                </a:lnTo>
                <a:lnTo>
                  <a:pt x="108383" y="7037"/>
                </a:lnTo>
                <a:lnTo>
                  <a:pt x="113513" y="7657"/>
                </a:lnTo>
                <a:lnTo>
                  <a:pt x="117925" y="9061"/>
                </a:lnTo>
                <a:lnTo>
                  <a:pt x="121859" y="10990"/>
                </a:lnTo>
                <a:lnTo>
                  <a:pt x="125474" y="13268"/>
                </a:lnTo>
                <a:lnTo>
                  <a:pt x="128876" y="15779"/>
                </a:lnTo>
                <a:lnTo>
                  <a:pt x="132136" y="18445"/>
                </a:lnTo>
                <a:lnTo>
                  <a:pt x="135302" y="21215"/>
                </a:lnTo>
                <a:lnTo>
                  <a:pt x="137412" y="24053"/>
                </a:lnTo>
                <a:lnTo>
                  <a:pt x="138819" y="26938"/>
                </a:lnTo>
                <a:lnTo>
                  <a:pt x="139757" y="29853"/>
                </a:lnTo>
                <a:lnTo>
                  <a:pt x="141375" y="32789"/>
                </a:lnTo>
                <a:lnTo>
                  <a:pt x="143445" y="35738"/>
                </a:lnTo>
                <a:lnTo>
                  <a:pt x="145818" y="38697"/>
                </a:lnTo>
                <a:lnTo>
                  <a:pt x="147399" y="41661"/>
                </a:lnTo>
                <a:lnTo>
                  <a:pt x="148454" y="44629"/>
                </a:lnTo>
                <a:lnTo>
                  <a:pt x="149157" y="47601"/>
                </a:lnTo>
                <a:lnTo>
                  <a:pt x="150618" y="50574"/>
                </a:lnTo>
                <a:lnTo>
                  <a:pt x="152584" y="53548"/>
                </a:lnTo>
                <a:lnTo>
                  <a:pt x="154887" y="56523"/>
                </a:lnTo>
                <a:lnTo>
                  <a:pt x="156422" y="59498"/>
                </a:lnTo>
                <a:lnTo>
                  <a:pt x="157445" y="62474"/>
                </a:lnTo>
                <a:lnTo>
                  <a:pt x="158128" y="65450"/>
                </a:lnTo>
                <a:lnTo>
                  <a:pt x="157590" y="68427"/>
                </a:lnTo>
                <a:lnTo>
                  <a:pt x="156240" y="71403"/>
                </a:lnTo>
                <a:lnTo>
                  <a:pt x="154348" y="74379"/>
                </a:lnTo>
                <a:lnTo>
                  <a:pt x="153086" y="77356"/>
                </a:lnTo>
                <a:lnTo>
                  <a:pt x="152245" y="80332"/>
                </a:lnTo>
                <a:lnTo>
                  <a:pt x="151684" y="83309"/>
                </a:lnTo>
                <a:lnTo>
                  <a:pt x="151311" y="86285"/>
                </a:lnTo>
                <a:lnTo>
                  <a:pt x="151061" y="89262"/>
                </a:lnTo>
                <a:lnTo>
                  <a:pt x="150895" y="92238"/>
                </a:lnTo>
                <a:lnTo>
                  <a:pt x="149792" y="95215"/>
                </a:lnTo>
                <a:lnTo>
                  <a:pt x="148065" y="98192"/>
                </a:lnTo>
                <a:lnTo>
                  <a:pt x="145921" y="101168"/>
                </a:lnTo>
                <a:lnTo>
                  <a:pt x="143500" y="104145"/>
                </a:lnTo>
                <a:lnTo>
                  <a:pt x="140893" y="107121"/>
                </a:lnTo>
                <a:lnTo>
                  <a:pt x="138163" y="110098"/>
                </a:lnTo>
                <a:lnTo>
                  <a:pt x="132484" y="116051"/>
                </a:lnTo>
                <a:lnTo>
                  <a:pt x="129581" y="119027"/>
                </a:lnTo>
                <a:lnTo>
                  <a:pt x="126653" y="121012"/>
                </a:lnTo>
                <a:lnTo>
                  <a:pt x="123709" y="122335"/>
                </a:lnTo>
                <a:lnTo>
                  <a:pt x="120754" y="123217"/>
                </a:lnTo>
                <a:lnTo>
                  <a:pt x="117792" y="124797"/>
                </a:lnTo>
                <a:lnTo>
                  <a:pt x="114825" y="126843"/>
                </a:lnTo>
                <a:lnTo>
                  <a:pt x="111855" y="129198"/>
                </a:lnTo>
                <a:lnTo>
                  <a:pt x="107890" y="131761"/>
                </a:lnTo>
                <a:lnTo>
                  <a:pt x="103263" y="134462"/>
                </a:lnTo>
                <a:lnTo>
                  <a:pt x="98194" y="137255"/>
                </a:lnTo>
                <a:lnTo>
                  <a:pt x="93822" y="140109"/>
                </a:lnTo>
                <a:lnTo>
                  <a:pt x="89915" y="143003"/>
                </a:lnTo>
                <a:lnTo>
                  <a:pt x="86319" y="145925"/>
                </a:lnTo>
                <a:lnTo>
                  <a:pt x="81936" y="147874"/>
                </a:lnTo>
                <a:lnTo>
                  <a:pt x="77031" y="149172"/>
                </a:lnTo>
                <a:lnTo>
                  <a:pt x="71776" y="150038"/>
                </a:lnTo>
                <a:lnTo>
                  <a:pt x="67280" y="150615"/>
                </a:lnTo>
                <a:lnTo>
                  <a:pt x="63291" y="151000"/>
                </a:lnTo>
                <a:lnTo>
                  <a:pt x="59640" y="151257"/>
                </a:lnTo>
                <a:lnTo>
                  <a:pt x="56213" y="151428"/>
                </a:lnTo>
                <a:lnTo>
                  <a:pt x="49760" y="151618"/>
                </a:lnTo>
                <a:lnTo>
                  <a:pt x="31535" y="151756"/>
                </a:lnTo>
                <a:lnTo>
                  <a:pt x="7688" y="15177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58" name="SMARTInkAnnotation137"/>
          <p:cNvSpPr/>
          <p:nvPr/>
        </p:nvSpPr>
        <p:spPr bwMode="auto">
          <a:xfrm>
            <a:off x="2044898" y="1198258"/>
            <a:ext cx="71428" cy="114402"/>
          </a:xfrm>
          <a:custGeom>
            <a:avLst/>
            <a:gdLst/>
            <a:ahLst/>
            <a:cxnLst/>
            <a:rect l="0" t="0" r="0" b="0"/>
            <a:pathLst>
              <a:path w="71428" h="114402">
                <a:moveTo>
                  <a:pt x="35719" y="7249"/>
                </a:moveTo>
                <a:lnTo>
                  <a:pt x="35719" y="25292"/>
                </a:lnTo>
                <a:lnTo>
                  <a:pt x="34726" y="29200"/>
                </a:lnTo>
                <a:lnTo>
                  <a:pt x="33073" y="32797"/>
                </a:lnTo>
                <a:lnTo>
                  <a:pt x="30978" y="36187"/>
                </a:lnTo>
                <a:lnTo>
                  <a:pt x="29582" y="39440"/>
                </a:lnTo>
                <a:lnTo>
                  <a:pt x="28651" y="42600"/>
                </a:lnTo>
                <a:lnTo>
                  <a:pt x="28030" y="45699"/>
                </a:lnTo>
                <a:lnTo>
                  <a:pt x="27616" y="49750"/>
                </a:lnTo>
                <a:lnTo>
                  <a:pt x="27341" y="54435"/>
                </a:lnTo>
                <a:lnTo>
                  <a:pt x="27034" y="63939"/>
                </a:lnTo>
                <a:lnTo>
                  <a:pt x="26898" y="71471"/>
                </a:lnTo>
                <a:lnTo>
                  <a:pt x="25869" y="74868"/>
                </a:lnTo>
                <a:lnTo>
                  <a:pt x="24191" y="78126"/>
                </a:lnTo>
                <a:lnTo>
                  <a:pt x="22081" y="81289"/>
                </a:lnTo>
                <a:lnTo>
                  <a:pt x="20674" y="84391"/>
                </a:lnTo>
                <a:lnTo>
                  <a:pt x="19735" y="87450"/>
                </a:lnTo>
                <a:lnTo>
                  <a:pt x="19110" y="90482"/>
                </a:lnTo>
                <a:lnTo>
                  <a:pt x="18693" y="93496"/>
                </a:lnTo>
                <a:lnTo>
                  <a:pt x="18415" y="96497"/>
                </a:lnTo>
                <a:lnTo>
                  <a:pt x="18230" y="99490"/>
                </a:lnTo>
                <a:lnTo>
                  <a:pt x="18024" y="105461"/>
                </a:lnTo>
                <a:lnTo>
                  <a:pt x="17969" y="108443"/>
                </a:lnTo>
                <a:lnTo>
                  <a:pt x="18925" y="110430"/>
                </a:lnTo>
                <a:lnTo>
                  <a:pt x="20554" y="111755"/>
                </a:lnTo>
                <a:lnTo>
                  <a:pt x="26424" y="114251"/>
                </a:lnTo>
                <a:lnTo>
                  <a:pt x="27538" y="114302"/>
                </a:lnTo>
                <a:lnTo>
                  <a:pt x="34445" y="114392"/>
                </a:lnTo>
                <a:lnTo>
                  <a:pt x="40082" y="114401"/>
                </a:lnTo>
                <a:lnTo>
                  <a:pt x="42596" y="113411"/>
                </a:lnTo>
                <a:lnTo>
                  <a:pt x="45265" y="111758"/>
                </a:lnTo>
                <a:lnTo>
                  <a:pt x="48036" y="109664"/>
                </a:lnTo>
                <a:lnTo>
                  <a:pt x="50875" y="107276"/>
                </a:lnTo>
                <a:lnTo>
                  <a:pt x="53761" y="104692"/>
                </a:lnTo>
                <a:lnTo>
                  <a:pt x="56676" y="101976"/>
                </a:lnTo>
                <a:lnTo>
                  <a:pt x="58620" y="99174"/>
                </a:lnTo>
                <a:lnTo>
                  <a:pt x="59916" y="96314"/>
                </a:lnTo>
                <a:lnTo>
                  <a:pt x="60780" y="93415"/>
                </a:lnTo>
                <a:lnTo>
                  <a:pt x="62348" y="90490"/>
                </a:lnTo>
                <a:lnTo>
                  <a:pt x="64386" y="87548"/>
                </a:lnTo>
                <a:lnTo>
                  <a:pt x="66736" y="84594"/>
                </a:lnTo>
                <a:lnTo>
                  <a:pt x="68304" y="81633"/>
                </a:lnTo>
                <a:lnTo>
                  <a:pt x="69348" y="78666"/>
                </a:lnTo>
                <a:lnTo>
                  <a:pt x="70045" y="75697"/>
                </a:lnTo>
                <a:lnTo>
                  <a:pt x="70509" y="72725"/>
                </a:lnTo>
                <a:lnTo>
                  <a:pt x="70818" y="69751"/>
                </a:lnTo>
                <a:lnTo>
                  <a:pt x="71025" y="66777"/>
                </a:lnTo>
                <a:lnTo>
                  <a:pt x="71162" y="63801"/>
                </a:lnTo>
                <a:lnTo>
                  <a:pt x="71315" y="57850"/>
                </a:lnTo>
                <a:lnTo>
                  <a:pt x="71427" y="37044"/>
                </a:lnTo>
                <a:lnTo>
                  <a:pt x="70438" y="34057"/>
                </a:lnTo>
                <a:lnTo>
                  <a:pt x="68787" y="30082"/>
                </a:lnTo>
                <a:lnTo>
                  <a:pt x="63748" y="18925"/>
                </a:lnTo>
                <a:lnTo>
                  <a:pt x="62342" y="17018"/>
                </a:lnTo>
                <a:lnTo>
                  <a:pt x="60413" y="14754"/>
                </a:lnTo>
                <a:lnTo>
                  <a:pt x="58135" y="12252"/>
                </a:lnTo>
                <a:lnTo>
                  <a:pt x="52957" y="6827"/>
                </a:lnTo>
                <a:lnTo>
                  <a:pt x="50188" y="3991"/>
                </a:lnTo>
                <a:lnTo>
                  <a:pt x="47349" y="2101"/>
                </a:lnTo>
                <a:lnTo>
                  <a:pt x="44464" y="840"/>
                </a:lnTo>
                <a:lnTo>
                  <a:pt x="41549" y="0"/>
                </a:lnTo>
                <a:lnTo>
                  <a:pt x="39606" y="432"/>
                </a:lnTo>
                <a:lnTo>
                  <a:pt x="38310" y="1712"/>
                </a:lnTo>
                <a:lnTo>
                  <a:pt x="37446" y="3558"/>
                </a:lnTo>
                <a:lnTo>
                  <a:pt x="35878" y="4788"/>
                </a:lnTo>
                <a:lnTo>
                  <a:pt x="33841" y="5609"/>
                </a:lnTo>
                <a:lnTo>
                  <a:pt x="31490" y="6156"/>
                </a:lnTo>
                <a:lnTo>
                  <a:pt x="28931" y="6520"/>
                </a:lnTo>
                <a:lnTo>
                  <a:pt x="26232" y="6763"/>
                </a:lnTo>
                <a:lnTo>
                  <a:pt x="23441" y="6925"/>
                </a:lnTo>
                <a:lnTo>
                  <a:pt x="20589" y="8026"/>
                </a:lnTo>
                <a:lnTo>
                  <a:pt x="17694" y="9751"/>
                </a:lnTo>
                <a:lnTo>
                  <a:pt x="14773" y="11894"/>
                </a:lnTo>
                <a:lnTo>
                  <a:pt x="11833" y="14314"/>
                </a:lnTo>
                <a:lnTo>
                  <a:pt x="8881" y="16920"/>
                </a:lnTo>
                <a:lnTo>
                  <a:pt x="0" y="2510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59" name="SMARTInkAnnotation138"/>
          <p:cNvSpPr/>
          <p:nvPr/>
        </p:nvSpPr>
        <p:spPr bwMode="auto">
          <a:xfrm>
            <a:off x="2178843" y="1178718"/>
            <a:ext cx="62509" cy="160736"/>
          </a:xfrm>
          <a:custGeom>
            <a:avLst/>
            <a:gdLst/>
            <a:ahLst/>
            <a:cxnLst/>
            <a:rect l="0" t="0" r="0" b="0"/>
            <a:pathLst>
              <a:path w="62509" h="160736">
                <a:moveTo>
                  <a:pt x="62508" y="0"/>
                </a:moveTo>
                <a:lnTo>
                  <a:pt x="54819" y="0"/>
                </a:lnTo>
                <a:lnTo>
                  <a:pt x="53413" y="993"/>
                </a:lnTo>
                <a:lnTo>
                  <a:pt x="51484" y="2646"/>
                </a:lnTo>
                <a:lnTo>
                  <a:pt x="49206" y="4741"/>
                </a:lnTo>
                <a:lnTo>
                  <a:pt x="46694" y="6137"/>
                </a:lnTo>
                <a:lnTo>
                  <a:pt x="44028" y="7068"/>
                </a:lnTo>
                <a:lnTo>
                  <a:pt x="41258" y="7689"/>
                </a:lnTo>
                <a:lnTo>
                  <a:pt x="38420" y="9095"/>
                </a:lnTo>
                <a:lnTo>
                  <a:pt x="35535" y="11024"/>
                </a:lnTo>
                <a:lnTo>
                  <a:pt x="32620" y="13303"/>
                </a:lnTo>
                <a:lnTo>
                  <a:pt x="30676" y="15814"/>
                </a:lnTo>
                <a:lnTo>
                  <a:pt x="29381" y="18480"/>
                </a:lnTo>
                <a:lnTo>
                  <a:pt x="28517" y="21250"/>
                </a:lnTo>
                <a:lnTo>
                  <a:pt x="26949" y="23096"/>
                </a:lnTo>
                <a:lnTo>
                  <a:pt x="24911" y="24327"/>
                </a:lnTo>
                <a:lnTo>
                  <a:pt x="22561" y="25148"/>
                </a:lnTo>
                <a:lnTo>
                  <a:pt x="20994" y="26687"/>
                </a:lnTo>
                <a:lnTo>
                  <a:pt x="19949" y="28706"/>
                </a:lnTo>
                <a:lnTo>
                  <a:pt x="19252" y="31044"/>
                </a:lnTo>
                <a:lnTo>
                  <a:pt x="17796" y="33594"/>
                </a:lnTo>
                <a:lnTo>
                  <a:pt x="15833" y="36287"/>
                </a:lnTo>
                <a:lnTo>
                  <a:pt x="13532" y="39074"/>
                </a:lnTo>
                <a:lnTo>
                  <a:pt x="11998" y="41925"/>
                </a:lnTo>
                <a:lnTo>
                  <a:pt x="10975" y="44817"/>
                </a:lnTo>
                <a:lnTo>
                  <a:pt x="9334" y="51848"/>
                </a:lnTo>
                <a:lnTo>
                  <a:pt x="9109" y="55455"/>
                </a:lnTo>
                <a:lnTo>
                  <a:pt x="9050" y="57806"/>
                </a:lnTo>
                <a:lnTo>
                  <a:pt x="10002" y="59373"/>
                </a:lnTo>
                <a:lnTo>
                  <a:pt x="11629" y="60418"/>
                </a:lnTo>
                <a:lnTo>
                  <a:pt x="13706" y="61115"/>
                </a:lnTo>
                <a:lnTo>
                  <a:pt x="15090" y="62571"/>
                </a:lnTo>
                <a:lnTo>
                  <a:pt x="16014" y="64535"/>
                </a:lnTo>
                <a:lnTo>
                  <a:pt x="16629" y="66836"/>
                </a:lnTo>
                <a:lnTo>
                  <a:pt x="18031" y="69362"/>
                </a:lnTo>
                <a:lnTo>
                  <a:pt x="19958" y="72038"/>
                </a:lnTo>
                <a:lnTo>
                  <a:pt x="22235" y="74815"/>
                </a:lnTo>
                <a:lnTo>
                  <a:pt x="24745" y="76666"/>
                </a:lnTo>
                <a:lnTo>
                  <a:pt x="27411" y="77900"/>
                </a:lnTo>
                <a:lnTo>
                  <a:pt x="30180" y="78722"/>
                </a:lnTo>
                <a:lnTo>
                  <a:pt x="32027" y="80263"/>
                </a:lnTo>
                <a:lnTo>
                  <a:pt x="33258" y="82282"/>
                </a:lnTo>
                <a:lnTo>
                  <a:pt x="34078" y="84620"/>
                </a:lnTo>
                <a:lnTo>
                  <a:pt x="35617" y="86179"/>
                </a:lnTo>
                <a:lnTo>
                  <a:pt x="37636" y="87219"/>
                </a:lnTo>
                <a:lnTo>
                  <a:pt x="39973" y="87912"/>
                </a:lnTo>
                <a:lnTo>
                  <a:pt x="42524" y="89366"/>
                </a:lnTo>
                <a:lnTo>
                  <a:pt x="45216" y="91327"/>
                </a:lnTo>
                <a:lnTo>
                  <a:pt x="51927" y="96864"/>
                </a:lnTo>
                <a:lnTo>
                  <a:pt x="52477" y="98311"/>
                </a:lnTo>
                <a:lnTo>
                  <a:pt x="53089" y="102563"/>
                </a:lnTo>
                <a:lnTo>
                  <a:pt x="54244" y="104094"/>
                </a:lnTo>
                <a:lnTo>
                  <a:pt x="56007" y="105115"/>
                </a:lnTo>
                <a:lnTo>
                  <a:pt x="58174" y="105796"/>
                </a:lnTo>
                <a:lnTo>
                  <a:pt x="59618" y="107241"/>
                </a:lnTo>
                <a:lnTo>
                  <a:pt x="60582" y="109197"/>
                </a:lnTo>
                <a:lnTo>
                  <a:pt x="61652" y="114017"/>
                </a:lnTo>
                <a:lnTo>
                  <a:pt x="61937" y="116691"/>
                </a:lnTo>
                <a:lnTo>
                  <a:pt x="62128" y="119466"/>
                </a:lnTo>
                <a:lnTo>
                  <a:pt x="61262" y="121316"/>
                </a:lnTo>
                <a:lnTo>
                  <a:pt x="59693" y="122549"/>
                </a:lnTo>
                <a:lnTo>
                  <a:pt x="57655" y="123371"/>
                </a:lnTo>
                <a:lnTo>
                  <a:pt x="56296" y="124912"/>
                </a:lnTo>
                <a:lnTo>
                  <a:pt x="55390" y="126931"/>
                </a:lnTo>
                <a:lnTo>
                  <a:pt x="53936" y="132560"/>
                </a:lnTo>
                <a:lnTo>
                  <a:pt x="52825" y="134014"/>
                </a:lnTo>
                <a:lnTo>
                  <a:pt x="51091" y="135976"/>
                </a:lnTo>
                <a:lnTo>
                  <a:pt x="48944" y="138276"/>
                </a:lnTo>
                <a:lnTo>
                  <a:pt x="46520" y="139809"/>
                </a:lnTo>
                <a:lnTo>
                  <a:pt x="43912" y="140831"/>
                </a:lnTo>
                <a:lnTo>
                  <a:pt x="41181" y="141512"/>
                </a:lnTo>
                <a:lnTo>
                  <a:pt x="38368" y="142959"/>
                </a:lnTo>
                <a:lnTo>
                  <a:pt x="35501" y="144915"/>
                </a:lnTo>
                <a:lnTo>
                  <a:pt x="28510" y="150444"/>
                </a:lnTo>
                <a:lnTo>
                  <a:pt x="26944" y="150898"/>
                </a:lnTo>
                <a:lnTo>
                  <a:pt x="24908" y="151200"/>
                </a:lnTo>
                <a:lnTo>
                  <a:pt x="22559" y="151402"/>
                </a:lnTo>
                <a:lnTo>
                  <a:pt x="19008" y="152528"/>
                </a:lnTo>
                <a:lnTo>
                  <a:pt x="14656" y="154272"/>
                </a:lnTo>
                <a:lnTo>
                  <a:pt x="0" y="160735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60" name="SMARTInkAnnotation139"/>
          <p:cNvSpPr/>
          <p:nvPr/>
        </p:nvSpPr>
        <p:spPr bwMode="auto">
          <a:xfrm>
            <a:off x="2286010" y="1182606"/>
            <a:ext cx="71308" cy="130059"/>
          </a:xfrm>
          <a:custGeom>
            <a:avLst/>
            <a:gdLst/>
            <a:ahLst/>
            <a:cxnLst/>
            <a:rect l="0" t="0" r="0" b="0"/>
            <a:pathLst>
              <a:path w="71308" h="130059">
                <a:moveTo>
                  <a:pt x="17849" y="67550"/>
                </a:moveTo>
                <a:lnTo>
                  <a:pt x="22590" y="67550"/>
                </a:lnTo>
                <a:lnTo>
                  <a:pt x="24978" y="66558"/>
                </a:lnTo>
                <a:lnTo>
                  <a:pt x="27562" y="64904"/>
                </a:lnTo>
                <a:lnTo>
                  <a:pt x="30278" y="62809"/>
                </a:lnTo>
                <a:lnTo>
                  <a:pt x="33080" y="61413"/>
                </a:lnTo>
                <a:lnTo>
                  <a:pt x="35941" y="60482"/>
                </a:lnTo>
                <a:lnTo>
                  <a:pt x="38840" y="59861"/>
                </a:lnTo>
                <a:lnTo>
                  <a:pt x="41764" y="59448"/>
                </a:lnTo>
                <a:lnTo>
                  <a:pt x="44707" y="59172"/>
                </a:lnTo>
                <a:lnTo>
                  <a:pt x="47660" y="58988"/>
                </a:lnTo>
                <a:lnTo>
                  <a:pt x="49629" y="57873"/>
                </a:lnTo>
                <a:lnTo>
                  <a:pt x="50942" y="56138"/>
                </a:lnTo>
                <a:lnTo>
                  <a:pt x="51817" y="53989"/>
                </a:lnTo>
                <a:lnTo>
                  <a:pt x="53393" y="51564"/>
                </a:lnTo>
                <a:lnTo>
                  <a:pt x="55436" y="48955"/>
                </a:lnTo>
                <a:lnTo>
                  <a:pt x="61102" y="42379"/>
                </a:lnTo>
                <a:lnTo>
                  <a:pt x="64523" y="38834"/>
                </a:lnTo>
                <a:lnTo>
                  <a:pt x="66825" y="36500"/>
                </a:lnTo>
                <a:lnTo>
                  <a:pt x="68359" y="33951"/>
                </a:lnTo>
                <a:lnTo>
                  <a:pt x="69381" y="31260"/>
                </a:lnTo>
                <a:lnTo>
                  <a:pt x="70063" y="28474"/>
                </a:lnTo>
                <a:lnTo>
                  <a:pt x="70518" y="25624"/>
                </a:lnTo>
                <a:lnTo>
                  <a:pt x="70821" y="22732"/>
                </a:lnTo>
                <a:lnTo>
                  <a:pt x="71023" y="19812"/>
                </a:lnTo>
                <a:lnTo>
                  <a:pt x="71158" y="16873"/>
                </a:lnTo>
                <a:lnTo>
                  <a:pt x="71307" y="10962"/>
                </a:lnTo>
                <a:lnTo>
                  <a:pt x="70355" y="8988"/>
                </a:lnTo>
                <a:lnTo>
                  <a:pt x="68728" y="7673"/>
                </a:lnTo>
                <a:lnTo>
                  <a:pt x="63728" y="5562"/>
                </a:lnTo>
                <a:lnTo>
                  <a:pt x="62326" y="4396"/>
                </a:lnTo>
                <a:lnTo>
                  <a:pt x="60399" y="2627"/>
                </a:lnTo>
                <a:lnTo>
                  <a:pt x="58122" y="455"/>
                </a:lnTo>
                <a:lnTo>
                  <a:pt x="55611" y="0"/>
                </a:lnTo>
                <a:lnTo>
                  <a:pt x="52946" y="688"/>
                </a:lnTo>
                <a:lnTo>
                  <a:pt x="46279" y="4182"/>
                </a:lnTo>
                <a:lnTo>
                  <a:pt x="44740" y="4469"/>
                </a:lnTo>
                <a:lnTo>
                  <a:pt x="42722" y="4660"/>
                </a:lnTo>
                <a:lnTo>
                  <a:pt x="40384" y="4787"/>
                </a:lnTo>
                <a:lnTo>
                  <a:pt x="37833" y="5864"/>
                </a:lnTo>
                <a:lnTo>
                  <a:pt x="35140" y="7575"/>
                </a:lnTo>
                <a:lnTo>
                  <a:pt x="32353" y="9707"/>
                </a:lnTo>
                <a:lnTo>
                  <a:pt x="30495" y="12121"/>
                </a:lnTo>
                <a:lnTo>
                  <a:pt x="29256" y="14722"/>
                </a:lnTo>
                <a:lnTo>
                  <a:pt x="28430" y="17448"/>
                </a:lnTo>
                <a:lnTo>
                  <a:pt x="26888" y="20258"/>
                </a:lnTo>
                <a:lnTo>
                  <a:pt x="24867" y="23124"/>
                </a:lnTo>
                <a:lnTo>
                  <a:pt x="22528" y="26026"/>
                </a:lnTo>
                <a:lnTo>
                  <a:pt x="19976" y="28953"/>
                </a:lnTo>
                <a:lnTo>
                  <a:pt x="17283" y="31897"/>
                </a:lnTo>
                <a:lnTo>
                  <a:pt x="14495" y="34852"/>
                </a:lnTo>
                <a:lnTo>
                  <a:pt x="12636" y="37813"/>
                </a:lnTo>
                <a:lnTo>
                  <a:pt x="11397" y="40780"/>
                </a:lnTo>
                <a:lnTo>
                  <a:pt x="10571" y="43750"/>
                </a:lnTo>
                <a:lnTo>
                  <a:pt x="9029" y="46722"/>
                </a:lnTo>
                <a:lnTo>
                  <a:pt x="7008" y="49696"/>
                </a:lnTo>
                <a:lnTo>
                  <a:pt x="4668" y="52671"/>
                </a:lnTo>
                <a:lnTo>
                  <a:pt x="3109" y="55646"/>
                </a:lnTo>
                <a:lnTo>
                  <a:pt x="2069" y="58622"/>
                </a:lnTo>
                <a:lnTo>
                  <a:pt x="1376" y="61598"/>
                </a:lnTo>
                <a:lnTo>
                  <a:pt x="914" y="64574"/>
                </a:lnTo>
                <a:lnTo>
                  <a:pt x="605" y="67550"/>
                </a:lnTo>
                <a:lnTo>
                  <a:pt x="401" y="70527"/>
                </a:lnTo>
                <a:lnTo>
                  <a:pt x="264" y="73503"/>
                </a:lnTo>
                <a:lnTo>
                  <a:pt x="111" y="79456"/>
                </a:lnTo>
                <a:lnTo>
                  <a:pt x="0" y="97315"/>
                </a:lnTo>
                <a:lnTo>
                  <a:pt x="989" y="100292"/>
                </a:lnTo>
                <a:lnTo>
                  <a:pt x="2640" y="103269"/>
                </a:lnTo>
                <a:lnTo>
                  <a:pt x="7679" y="110434"/>
                </a:lnTo>
                <a:lnTo>
                  <a:pt x="9084" y="112015"/>
                </a:lnTo>
                <a:lnTo>
                  <a:pt x="13292" y="116416"/>
                </a:lnTo>
                <a:lnTo>
                  <a:pt x="17788" y="118979"/>
                </a:lnTo>
                <a:lnTo>
                  <a:pt x="23761" y="121679"/>
                </a:lnTo>
                <a:lnTo>
                  <a:pt x="44638" y="130058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61" name="SMARTInkAnnotation140"/>
          <p:cNvSpPr/>
          <p:nvPr/>
        </p:nvSpPr>
        <p:spPr bwMode="auto">
          <a:xfrm>
            <a:off x="2420349" y="1205507"/>
            <a:ext cx="71034" cy="124613"/>
          </a:xfrm>
          <a:custGeom>
            <a:avLst/>
            <a:gdLst/>
            <a:ahLst/>
            <a:cxnLst/>
            <a:rect l="0" t="0" r="0" b="0"/>
            <a:pathLst>
              <a:path w="71034" h="124613">
                <a:moveTo>
                  <a:pt x="71033" y="0"/>
                </a:moveTo>
                <a:lnTo>
                  <a:pt x="66293" y="0"/>
                </a:lnTo>
                <a:lnTo>
                  <a:pt x="63904" y="993"/>
                </a:lnTo>
                <a:lnTo>
                  <a:pt x="61320" y="2646"/>
                </a:lnTo>
                <a:lnTo>
                  <a:pt x="58605" y="4741"/>
                </a:lnTo>
                <a:lnTo>
                  <a:pt x="55802" y="7129"/>
                </a:lnTo>
                <a:lnTo>
                  <a:pt x="52941" y="9714"/>
                </a:lnTo>
                <a:lnTo>
                  <a:pt x="47118" y="15232"/>
                </a:lnTo>
                <a:lnTo>
                  <a:pt x="41222" y="20991"/>
                </a:lnTo>
                <a:lnTo>
                  <a:pt x="38260" y="24908"/>
                </a:lnTo>
                <a:lnTo>
                  <a:pt x="35294" y="29504"/>
                </a:lnTo>
                <a:lnTo>
                  <a:pt x="32324" y="34552"/>
                </a:lnTo>
                <a:lnTo>
                  <a:pt x="29352" y="38910"/>
                </a:lnTo>
                <a:lnTo>
                  <a:pt x="26378" y="42807"/>
                </a:lnTo>
                <a:lnTo>
                  <a:pt x="23404" y="46398"/>
                </a:lnTo>
                <a:lnTo>
                  <a:pt x="21421" y="49783"/>
                </a:lnTo>
                <a:lnTo>
                  <a:pt x="20099" y="53033"/>
                </a:lnTo>
                <a:lnTo>
                  <a:pt x="19218" y="56191"/>
                </a:lnTo>
                <a:lnTo>
                  <a:pt x="17638" y="60281"/>
                </a:lnTo>
                <a:lnTo>
                  <a:pt x="15593" y="64992"/>
                </a:lnTo>
                <a:lnTo>
                  <a:pt x="13237" y="70117"/>
                </a:lnTo>
                <a:lnTo>
                  <a:pt x="11666" y="74526"/>
                </a:lnTo>
                <a:lnTo>
                  <a:pt x="10619" y="78458"/>
                </a:lnTo>
                <a:lnTo>
                  <a:pt x="9921" y="82071"/>
                </a:lnTo>
                <a:lnTo>
                  <a:pt x="8464" y="85472"/>
                </a:lnTo>
                <a:lnTo>
                  <a:pt x="6500" y="88731"/>
                </a:lnTo>
                <a:lnTo>
                  <a:pt x="4198" y="91897"/>
                </a:lnTo>
                <a:lnTo>
                  <a:pt x="2664" y="94999"/>
                </a:lnTo>
                <a:lnTo>
                  <a:pt x="1641" y="98059"/>
                </a:lnTo>
                <a:lnTo>
                  <a:pt x="0" y="105360"/>
                </a:lnTo>
                <a:lnTo>
                  <a:pt x="857" y="106951"/>
                </a:lnTo>
                <a:lnTo>
                  <a:pt x="2421" y="109004"/>
                </a:lnTo>
                <a:lnTo>
                  <a:pt x="7319" y="114687"/>
                </a:lnTo>
                <a:lnTo>
                  <a:pt x="10635" y="118110"/>
                </a:lnTo>
                <a:lnTo>
                  <a:pt x="16108" y="123652"/>
                </a:lnTo>
                <a:lnTo>
                  <a:pt x="17549" y="124107"/>
                </a:lnTo>
                <a:lnTo>
                  <a:pt x="19502" y="124410"/>
                </a:lnTo>
                <a:lnTo>
                  <a:pt x="21796" y="124612"/>
                </a:lnTo>
                <a:lnTo>
                  <a:pt x="24318" y="123754"/>
                </a:lnTo>
                <a:lnTo>
                  <a:pt x="26991" y="122190"/>
                </a:lnTo>
                <a:lnTo>
                  <a:pt x="29766" y="120156"/>
                </a:lnTo>
                <a:lnTo>
                  <a:pt x="32608" y="118799"/>
                </a:lnTo>
                <a:lnTo>
                  <a:pt x="35494" y="117895"/>
                </a:lnTo>
                <a:lnTo>
                  <a:pt x="38411" y="117292"/>
                </a:lnTo>
                <a:lnTo>
                  <a:pt x="41348" y="115898"/>
                </a:lnTo>
                <a:lnTo>
                  <a:pt x="44298" y="113976"/>
                </a:lnTo>
                <a:lnTo>
                  <a:pt x="47256" y="111703"/>
                </a:lnTo>
                <a:lnTo>
                  <a:pt x="51213" y="110188"/>
                </a:lnTo>
                <a:lnTo>
                  <a:pt x="55835" y="109177"/>
                </a:lnTo>
                <a:lnTo>
                  <a:pt x="71033" y="107157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62" name="SMARTInkAnnotation141"/>
          <p:cNvSpPr/>
          <p:nvPr/>
        </p:nvSpPr>
        <p:spPr bwMode="auto">
          <a:xfrm>
            <a:off x="2482453" y="1125140"/>
            <a:ext cx="26790" cy="214314"/>
          </a:xfrm>
          <a:custGeom>
            <a:avLst/>
            <a:gdLst/>
            <a:ahLst/>
            <a:cxnLst/>
            <a:rect l="0" t="0" r="0" b="0"/>
            <a:pathLst>
              <a:path w="26790" h="214314">
                <a:moveTo>
                  <a:pt x="17859" y="0"/>
                </a:moveTo>
                <a:lnTo>
                  <a:pt x="13118" y="4741"/>
                </a:lnTo>
                <a:lnTo>
                  <a:pt x="11722" y="7129"/>
                </a:lnTo>
                <a:lnTo>
                  <a:pt x="10791" y="9714"/>
                </a:lnTo>
                <a:lnTo>
                  <a:pt x="10171" y="12429"/>
                </a:lnTo>
                <a:lnTo>
                  <a:pt x="9757" y="16223"/>
                </a:lnTo>
                <a:lnTo>
                  <a:pt x="9481" y="20738"/>
                </a:lnTo>
                <a:lnTo>
                  <a:pt x="9175" y="31045"/>
                </a:lnTo>
                <a:lnTo>
                  <a:pt x="8962" y="54959"/>
                </a:lnTo>
                <a:lnTo>
                  <a:pt x="7959" y="59460"/>
                </a:lnTo>
                <a:lnTo>
                  <a:pt x="6298" y="64445"/>
                </a:lnTo>
                <a:lnTo>
                  <a:pt x="4199" y="69752"/>
                </a:lnTo>
                <a:lnTo>
                  <a:pt x="2799" y="75275"/>
                </a:lnTo>
                <a:lnTo>
                  <a:pt x="1866" y="80941"/>
                </a:lnTo>
                <a:lnTo>
                  <a:pt x="1244" y="86703"/>
                </a:lnTo>
                <a:lnTo>
                  <a:pt x="829" y="92529"/>
                </a:lnTo>
                <a:lnTo>
                  <a:pt x="553" y="98397"/>
                </a:lnTo>
                <a:lnTo>
                  <a:pt x="246" y="110209"/>
                </a:lnTo>
                <a:lnTo>
                  <a:pt x="0" y="181525"/>
                </a:lnTo>
                <a:lnTo>
                  <a:pt x="992" y="184517"/>
                </a:lnTo>
                <a:lnTo>
                  <a:pt x="2646" y="187503"/>
                </a:lnTo>
                <a:lnTo>
                  <a:pt x="7688" y="194685"/>
                </a:lnTo>
                <a:lnTo>
                  <a:pt x="8378" y="198313"/>
                </a:lnTo>
                <a:lnTo>
                  <a:pt x="8562" y="200670"/>
                </a:lnTo>
                <a:lnTo>
                  <a:pt x="10669" y="203233"/>
                </a:lnTo>
                <a:lnTo>
                  <a:pt x="14057" y="205934"/>
                </a:lnTo>
                <a:lnTo>
                  <a:pt x="26789" y="214313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63" name="SMARTInkAnnotation142"/>
          <p:cNvSpPr/>
          <p:nvPr/>
        </p:nvSpPr>
        <p:spPr bwMode="auto">
          <a:xfrm>
            <a:off x="2714625" y="1071562"/>
            <a:ext cx="17860" cy="250032"/>
          </a:xfrm>
          <a:custGeom>
            <a:avLst/>
            <a:gdLst/>
            <a:ahLst/>
            <a:cxnLst/>
            <a:rect l="0" t="0" r="0" b="0"/>
            <a:pathLst>
              <a:path w="17860" h="250032">
                <a:moveTo>
                  <a:pt x="17859" y="0"/>
                </a:moveTo>
                <a:lnTo>
                  <a:pt x="17859" y="74493"/>
                </a:lnTo>
                <a:lnTo>
                  <a:pt x="16867" y="81412"/>
                </a:lnTo>
                <a:lnTo>
                  <a:pt x="15213" y="88009"/>
                </a:lnTo>
                <a:lnTo>
                  <a:pt x="13118" y="94391"/>
                </a:lnTo>
                <a:lnTo>
                  <a:pt x="11722" y="101623"/>
                </a:lnTo>
                <a:lnTo>
                  <a:pt x="10791" y="109420"/>
                </a:lnTo>
                <a:lnTo>
                  <a:pt x="10170" y="117595"/>
                </a:lnTo>
                <a:lnTo>
                  <a:pt x="9756" y="125030"/>
                </a:lnTo>
                <a:lnTo>
                  <a:pt x="9297" y="138582"/>
                </a:lnTo>
                <a:lnTo>
                  <a:pt x="8182" y="144974"/>
                </a:lnTo>
                <a:lnTo>
                  <a:pt x="6447" y="151220"/>
                </a:lnTo>
                <a:lnTo>
                  <a:pt x="4298" y="157368"/>
                </a:lnTo>
                <a:lnTo>
                  <a:pt x="2865" y="163451"/>
                </a:lnTo>
                <a:lnTo>
                  <a:pt x="1910" y="169491"/>
                </a:lnTo>
                <a:lnTo>
                  <a:pt x="1273" y="175502"/>
                </a:lnTo>
                <a:lnTo>
                  <a:pt x="848" y="181493"/>
                </a:lnTo>
                <a:lnTo>
                  <a:pt x="565" y="187472"/>
                </a:lnTo>
                <a:lnTo>
                  <a:pt x="167" y="202722"/>
                </a:lnTo>
                <a:lnTo>
                  <a:pt x="1" y="238435"/>
                </a:lnTo>
                <a:lnTo>
                  <a:pt x="0" y="239324"/>
                </a:lnTo>
                <a:lnTo>
                  <a:pt x="992" y="240909"/>
                </a:lnTo>
                <a:lnTo>
                  <a:pt x="2645" y="242957"/>
                </a:lnTo>
                <a:lnTo>
                  <a:pt x="8929" y="250031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64" name="SMARTInkAnnotation143"/>
          <p:cNvSpPr/>
          <p:nvPr/>
        </p:nvSpPr>
        <p:spPr bwMode="auto">
          <a:xfrm>
            <a:off x="2652117" y="1196578"/>
            <a:ext cx="160735" cy="16619"/>
          </a:xfrm>
          <a:custGeom>
            <a:avLst/>
            <a:gdLst/>
            <a:ahLst/>
            <a:cxnLst/>
            <a:rect l="0" t="0" r="0" b="0"/>
            <a:pathLst>
              <a:path w="160735" h="16619">
                <a:moveTo>
                  <a:pt x="0" y="8929"/>
                </a:moveTo>
                <a:lnTo>
                  <a:pt x="0" y="16618"/>
                </a:lnTo>
                <a:lnTo>
                  <a:pt x="992" y="16039"/>
                </a:lnTo>
                <a:lnTo>
                  <a:pt x="2646" y="14662"/>
                </a:lnTo>
                <a:lnTo>
                  <a:pt x="4740" y="12751"/>
                </a:lnTo>
                <a:lnTo>
                  <a:pt x="7129" y="11477"/>
                </a:lnTo>
                <a:lnTo>
                  <a:pt x="9713" y="10628"/>
                </a:lnTo>
                <a:lnTo>
                  <a:pt x="12428" y="10062"/>
                </a:lnTo>
                <a:lnTo>
                  <a:pt x="15231" y="9684"/>
                </a:lnTo>
                <a:lnTo>
                  <a:pt x="18091" y="9433"/>
                </a:lnTo>
                <a:lnTo>
                  <a:pt x="20991" y="9265"/>
                </a:lnTo>
                <a:lnTo>
                  <a:pt x="26857" y="9078"/>
                </a:lnTo>
                <a:lnTo>
                  <a:pt x="43449" y="8959"/>
                </a:lnTo>
                <a:lnTo>
                  <a:pt x="113123" y="8930"/>
                </a:lnTo>
                <a:lnTo>
                  <a:pt x="121056" y="7937"/>
                </a:lnTo>
                <a:lnTo>
                  <a:pt x="130313" y="6284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65" name="SMARTInkAnnotation144"/>
          <p:cNvSpPr/>
          <p:nvPr/>
        </p:nvSpPr>
        <p:spPr bwMode="auto">
          <a:xfrm>
            <a:off x="2848691" y="1178718"/>
            <a:ext cx="106990" cy="133936"/>
          </a:xfrm>
          <a:custGeom>
            <a:avLst/>
            <a:gdLst/>
            <a:ahLst/>
            <a:cxnLst/>
            <a:rect l="0" t="0" r="0" b="0"/>
            <a:pathLst>
              <a:path w="106990" h="133936">
                <a:moveTo>
                  <a:pt x="53457" y="8930"/>
                </a:moveTo>
                <a:lnTo>
                  <a:pt x="32208" y="30180"/>
                </a:lnTo>
                <a:lnTo>
                  <a:pt x="30361" y="34010"/>
                </a:lnTo>
                <a:lnTo>
                  <a:pt x="29130" y="38549"/>
                </a:lnTo>
                <a:lnTo>
                  <a:pt x="28309" y="43558"/>
                </a:lnTo>
                <a:lnTo>
                  <a:pt x="26770" y="47891"/>
                </a:lnTo>
                <a:lnTo>
                  <a:pt x="24752" y="51771"/>
                </a:lnTo>
                <a:lnTo>
                  <a:pt x="22414" y="55350"/>
                </a:lnTo>
                <a:lnTo>
                  <a:pt x="19863" y="58728"/>
                </a:lnTo>
                <a:lnTo>
                  <a:pt x="17170" y="61972"/>
                </a:lnTo>
                <a:lnTo>
                  <a:pt x="14383" y="65128"/>
                </a:lnTo>
                <a:lnTo>
                  <a:pt x="12525" y="69215"/>
                </a:lnTo>
                <a:lnTo>
                  <a:pt x="11286" y="73925"/>
                </a:lnTo>
                <a:lnTo>
                  <a:pt x="10460" y="79049"/>
                </a:lnTo>
                <a:lnTo>
                  <a:pt x="8918" y="83457"/>
                </a:lnTo>
                <a:lnTo>
                  <a:pt x="6897" y="87388"/>
                </a:lnTo>
                <a:lnTo>
                  <a:pt x="4558" y="91001"/>
                </a:lnTo>
                <a:lnTo>
                  <a:pt x="2998" y="94402"/>
                </a:lnTo>
                <a:lnTo>
                  <a:pt x="1958" y="97661"/>
                </a:lnTo>
                <a:lnTo>
                  <a:pt x="1265" y="100826"/>
                </a:lnTo>
                <a:lnTo>
                  <a:pt x="803" y="103929"/>
                </a:lnTo>
                <a:lnTo>
                  <a:pt x="495" y="106989"/>
                </a:lnTo>
                <a:lnTo>
                  <a:pt x="289" y="110021"/>
                </a:lnTo>
                <a:lnTo>
                  <a:pt x="153" y="113035"/>
                </a:lnTo>
                <a:lnTo>
                  <a:pt x="0" y="119030"/>
                </a:lnTo>
                <a:lnTo>
                  <a:pt x="952" y="121025"/>
                </a:lnTo>
                <a:lnTo>
                  <a:pt x="2579" y="122355"/>
                </a:lnTo>
                <a:lnTo>
                  <a:pt x="4655" y="123242"/>
                </a:lnTo>
                <a:lnTo>
                  <a:pt x="6040" y="124826"/>
                </a:lnTo>
                <a:lnTo>
                  <a:pt x="6963" y="126874"/>
                </a:lnTo>
                <a:lnTo>
                  <a:pt x="7578" y="129231"/>
                </a:lnTo>
                <a:lnTo>
                  <a:pt x="8980" y="130802"/>
                </a:lnTo>
                <a:lnTo>
                  <a:pt x="10908" y="131850"/>
                </a:lnTo>
                <a:lnTo>
                  <a:pt x="13184" y="132549"/>
                </a:lnTo>
                <a:lnTo>
                  <a:pt x="15695" y="133014"/>
                </a:lnTo>
                <a:lnTo>
                  <a:pt x="18360" y="133325"/>
                </a:lnTo>
                <a:lnTo>
                  <a:pt x="21129" y="133532"/>
                </a:lnTo>
                <a:lnTo>
                  <a:pt x="23968" y="133670"/>
                </a:lnTo>
                <a:lnTo>
                  <a:pt x="29767" y="133823"/>
                </a:lnTo>
                <a:lnTo>
                  <a:pt x="47514" y="133935"/>
                </a:lnTo>
                <a:lnTo>
                  <a:pt x="50488" y="132946"/>
                </a:lnTo>
                <a:lnTo>
                  <a:pt x="53462" y="131295"/>
                </a:lnTo>
                <a:lnTo>
                  <a:pt x="56437" y="129202"/>
                </a:lnTo>
                <a:lnTo>
                  <a:pt x="59412" y="126814"/>
                </a:lnTo>
                <a:lnTo>
                  <a:pt x="62388" y="124231"/>
                </a:lnTo>
                <a:lnTo>
                  <a:pt x="65364" y="121516"/>
                </a:lnTo>
                <a:lnTo>
                  <a:pt x="71317" y="115853"/>
                </a:lnTo>
                <a:lnTo>
                  <a:pt x="101082" y="86317"/>
                </a:lnTo>
                <a:lnTo>
                  <a:pt x="103066" y="83341"/>
                </a:lnTo>
                <a:lnTo>
                  <a:pt x="104389" y="80366"/>
                </a:lnTo>
                <a:lnTo>
                  <a:pt x="105271" y="77390"/>
                </a:lnTo>
                <a:lnTo>
                  <a:pt x="105859" y="74414"/>
                </a:lnTo>
                <a:lnTo>
                  <a:pt x="106251" y="71437"/>
                </a:lnTo>
                <a:lnTo>
                  <a:pt x="106512" y="68461"/>
                </a:lnTo>
                <a:lnTo>
                  <a:pt x="106687" y="64492"/>
                </a:lnTo>
                <a:lnTo>
                  <a:pt x="106932" y="50418"/>
                </a:lnTo>
                <a:lnTo>
                  <a:pt x="106989" y="42913"/>
                </a:lnTo>
                <a:lnTo>
                  <a:pt x="106012" y="39523"/>
                </a:lnTo>
                <a:lnTo>
                  <a:pt x="104369" y="36271"/>
                </a:lnTo>
                <a:lnTo>
                  <a:pt x="102281" y="33110"/>
                </a:lnTo>
                <a:lnTo>
                  <a:pt x="100889" y="30011"/>
                </a:lnTo>
                <a:lnTo>
                  <a:pt x="99961" y="26953"/>
                </a:lnTo>
                <a:lnTo>
                  <a:pt x="99342" y="23922"/>
                </a:lnTo>
                <a:lnTo>
                  <a:pt x="97938" y="20909"/>
                </a:lnTo>
                <a:lnTo>
                  <a:pt x="96009" y="17908"/>
                </a:lnTo>
                <a:lnTo>
                  <a:pt x="93731" y="14915"/>
                </a:lnTo>
                <a:lnTo>
                  <a:pt x="91221" y="12920"/>
                </a:lnTo>
                <a:lnTo>
                  <a:pt x="88555" y="11590"/>
                </a:lnTo>
                <a:lnTo>
                  <a:pt x="85785" y="10703"/>
                </a:lnTo>
                <a:lnTo>
                  <a:pt x="81954" y="9120"/>
                </a:lnTo>
                <a:lnTo>
                  <a:pt x="77416" y="7072"/>
                </a:lnTo>
                <a:lnTo>
                  <a:pt x="72406" y="4715"/>
                </a:lnTo>
                <a:lnTo>
                  <a:pt x="68074" y="3143"/>
                </a:lnTo>
                <a:lnTo>
                  <a:pt x="64194" y="2096"/>
                </a:lnTo>
                <a:lnTo>
                  <a:pt x="60615" y="1397"/>
                </a:lnTo>
                <a:lnTo>
                  <a:pt x="57237" y="932"/>
                </a:lnTo>
                <a:lnTo>
                  <a:pt x="53993" y="621"/>
                </a:lnTo>
                <a:lnTo>
                  <a:pt x="50838" y="414"/>
                </a:lnTo>
                <a:lnTo>
                  <a:pt x="46750" y="276"/>
                </a:lnTo>
                <a:lnTo>
                  <a:pt x="26668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66" name="SMARTInkAnnotation145"/>
          <p:cNvSpPr/>
          <p:nvPr/>
        </p:nvSpPr>
        <p:spPr bwMode="auto">
          <a:xfrm>
            <a:off x="3062925" y="1098352"/>
            <a:ext cx="187482" cy="303573"/>
          </a:xfrm>
          <a:custGeom>
            <a:avLst/>
            <a:gdLst/>
            <a:ahLst/>
            <a:cxnLst/>
            <a:rect l="0" t="0" r="0" b="0"/>
            <a:pathLst>
              <a:path w="187482" h="303573">
                <a:moveTo>
                  <a:pt x="151762" y="8929"/>
                </a:moveTo>
                <a:lnTo>
                  <a:pt x="143200" y="367"/>
                </a:lnTo>
                <a:lnTo>
                  <a:pt x="138200" y="108"/>
                </a:lnTo>
                <a:lnTo>
                  <a:pt x="133759" y="21"/>
                </a:lnTo>
                <a:lnTo>
                  <a:pt x="120633" y="0"/>
                </a:lnTo>
                <a:lnTo>
                  <a:pt x="119103" y="992"/>
                </a:lnTo>
                <a:lnTo>
                  <a:pt x="118083" y="2645"/>
                </a:lnTo>
                <a:lnTo>
                  <a:pt x="117403" y="4740"/>
                </a:lnTo>
                <a:lnTo>
                  <a:pt x="115957" y="6136"/>
                </a:lnTo>
                <a:lnTo>
                  <a:pt x="114002" y="7067"/>
                </a:lnTo>
                <a:lnTo>
                  <a:pt x="111706" y="7688"/>
                </a:lnTo>
                <a:lnTo>
                  <a:pt x="106508" y="11023"/>
                </a:lnTo>
                <a:lnTo>
                  <a:pt x="100891" y="15813"/>
                </a:lnTo>
                <a:lnTo>
                  <a:pt x="95088" y="21249"/>
                </a:lnTo>
                <a:lnTo>
                  <a:pt x="86242" y="29887"/>
                </a:lnTo>
                <a:lnTo>
                  <a:pt x="82285" y="32823"/>
                </a:lnTo>
                <a:lnTo>
                  <a:pt x="77663" y="35772"/>
                </a:lnTo>
                <a:lnTo>
                  <a:pt x="72597" y="38731"/>
                </a:lnTo>
                <a:lnTo>
                  <a:pt x="68227" y="41695"/>
                </a:lnTo>
                <a:lnTo>
                  <a:pt x="64322" y="44664"/>
                </a:lnTo>
                <a:lnTo>
                  <a:pt x="60727" y="47635"/>
                </a:lnTo>
                <a:lnTo>
                  <a:pt x="57337" y="51600"/>
                </a:lnTo>
                <a:lnTo>
                  <a:pt x="54086" y="56228"/>
                </a:lnTo>
                <a:lnTo>
                  <a:pt x="50926" y="61297"/>
                </a:lnTo>
                <a:lnTo>
                  <a:pt x="47827" y="66662"/>
                </a:lnTo>
                <a:lnTo>
                  <a:pt x="41738" y="77913"/>
                </a:lnTo>
                <a:lnTo>
                  <a:pt x="26761" y="107224"/>
                </a:lnTo>
                <a:lnTo>
                  <a:pt x="23779" y="113154"/>
                </a:lnTo>
                <a:lnTo>
                  <a:pt x="21792" y="119092"/>
                </a:lnTo>
                <a:lnTo>
                  <a:pt x="20466" y="125035"/>
                </a:lnTo>
                <a:lnTo>
                  <a:pt x="19583" y="130982"/>
                </a:lnTo>
                <a:lnTo>
                  <a:pt x="18002" y="136930"/>
                </a:lnTo>
                <a:lnTo>
                  <a:pt x="15956" y="142880"/>
                </a:lnTo>
                <a:lnTo>
                  <a:pt x="13600" y="148831"/>
                </a:lnTo>
                <a:lnTo>
                  <a:pt x="11036" y="154783"/>
                </a:lnTo>
                <a:lnTo>
                  <a:pt x="5543" y="166688"/>
                </a:lnTo>
                <a:lnTo>
                  <a:pt x="3681" y="172640"/>
                </a:lnTo>
                <a:lnTo>
                  <a:pt x="2440" y="178593"/>
                </a:lnTo>
                <a:lnTo>
                  <a:pt x="1612" y="184546"/>
                </a:lnTo>
                <a:lnTo>
                  <a:pt x="1061" y="190499"/>
                </a:lnTo>
                <a:lnTo>
                  <a:pt x="693" y="196452"/>
                </a:lnTo>
                <a:lnTo>
                  <a:pt x="284" y="208359"/>
                </a:lnTo>
                <a:lnTo>
                  <a:pt x="22" y="232171"/>
                </a:lnTo>
                <a:lnTo>
                  <a:pt x="0" y="238124"/>
                </a:lnTo>
                <a:lnTo>
                  <a:pt x="978" y="244077"/>
                </a:lnTo>
                <a:lnTo>
                  <a:pt x="2622" y="250030"/>
                </a:lnTo>
                <a:lnTo>
                  <a:pt x="4710" y="255983"/>
                </a:lnTo>
                <a:lnTo>
                  <a:pt x="7031" y="265244"/>
                </a:lnTo>
                <a:lnTo>
                  <a:pt x="7649" y="269102"/>
                </a:lnTo>
                <a:lnTo>
                  <a:pt x="10983" y="276035"/>
                </a:lnTo>
                <a:lnTo>
                  <a:pt x="15771" y="282424"/>
                </a:lnTo>
                <a:lnTo>
                  <a:pt x="21207" y="288571"/>
                </a:lnTo>
                <a:lnTo>
                  <a:pt x="24046" y="290607"/>
                </a:lnTo>
                <a:lnTo>
                  <a:pt x="29845" y="292869"/>
                </a:lnTo>
                <a:lnTo>
                  <a:pt x="32781" y="294464"/>
                </a:lnTo>
                <a:lnTo>
                  <a:pt x="35731" y="296520"/>
                </a:lnTo>
                <a:lnTo>
                  <a:pt x="38689" y="298883"/>
                </a:lnTo>
                <a:lnTo>
                  <a:pt x="41653" y="300458"/>
                </a:lnTo>
                <a:lnTo>
                  <a:pt x="44622" y="301508"/>
                </a:lnTo>
                <a:lnTo>
                  <a:pt x="47593" y="302208"/>
                </a:lnTo>
                <a:lnTo>
                  <a:pt x="51558" y="302675"/>
                </a:lnTo>
                <a:lnTo>
                  <a:pt x="56186" y="302986"/>
                </a:lnTo>
                <a:lnTo>
                  <a:pt x="65628" y="303332"/>
                </a:lnTo>
                <a:lnTo>
                  <a:pt x="73131" y="303486"/>
                </a:lnTo>
                <a:lnTo>
                  <a:pt x="87674" y="303572"/>
                </a:lnTo>
                <a:lnTo>
                  <a:pt x="92169" y="302592"/>
                </a:lnTo>
                <a:lnTo>
                  <a:pt x="96158" y="300946"/>
                </a:lnTo>
                <a:lnTo>
                  <a:pt x="99810" y="298857"/>
                </a:lnTo>
                <a:lnTo>
                  <a:pt x="104229" y="297464"/>
                </a:lnTo>
                <a:lnTo>
                  <a:pt x="109159" y="296536"/>
                </a:lnTo>
                <a:lnTo>
                  <a:pt x="114431" y="295917"/>
                </a:lnTo>
                <a:lnTo>
                  <a:pt x="119929" y="294512"/>
                </a:lnTo>
                <a:lnTo>
                  <a:pt x="125579" y="292583"/>
                </a:lnTo>
                <a:lnTo>
                  <a:pt x="131330" y="290305"/>
                </a:lnTo>
                <a:lnTo>
                  <a:pt x="136156" y="287794"/>
                </a:lnTo>
                <a:lnTo>
                  <a:pt x="140366" y="285128"/>
                </a:lnTo>
                <a:lnTo>
                  <a:pt x="144165" y="282359"/>
                </a:lnTo>
                <a:lnTo>
                  <a:pt x="148682" y="280512"/>
                </a:lnTo>
                <a:lnTo>
                  <a:pt x="153677" y="279281"/>
                </a:lnTo>
                <a:lnTo>
                  <a:pt x="158991" y="278461"/>
                </a:lnTo>
                <a:lnTo>
                  <a:pt x="164519" y="276921"/>
                </a:lnTo>
                <a:lnTo>
                  <a:pt x="170189" y="274903"/>
                </a:lnTo>
                <a:lnTo>
                  <a:pt x="187481" y="26789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67" name="SMARTInkAnnotation146"/>
          <p:cNvSpPr/>
          <p:nvPr/>
        </p:nvSpPr>
        <p:spPr bwMode="auto">
          <a:xfrm>
            <a:off x="3357562" y="1187648"/>
            <a:ext cx="17860" cy="267892"/>
          </a:xfrm>
          <a:custGeom>
            <a:avLst/>
            <a:gdLst/>
            <a:ahLst/>
            <a:cxnLst/>
            <a:rect l="0" t="0" r="0" b="0"/>
            <a:pathLst>
              <a:path w="17860" h="267892">
                <a:moveTo>
                  <a:pt x="0" y="0"/>
                </a:moveTo>
                <a:lnTo>
                  <a:pt x="0" y="113123"/>
                </a:lnTo>
                <a:lnTo>
                  <a:pt x="992" y="119072"/>
                </a:lnTo>
                <a:lnTo>
                  <a:pt x="2646" y="125022"/>
                </a:lnTo>
                <a:lnTo>
                  <a:pt x="4740" y="130973"/>
                </a:lnTo>
                <a:lnTo>
                  <a:pt x="6137" y="136925"/>
                </a:lnTo>
                <a:lnTo>
                  <a:pt x="7068" y="142877"/>
                </a:lnTo>
                <a:lnTo>
                  <a:pt x="7688" y="148829"/>
                </a:lnTo>
                <a:lnTo>
                  <a:pt x="8103" y="154782"/>
                </a:lnTo>
                <a:lnTo>
                  <a:pt x="8378" y="160735"/>
                </a:lnTo>
                <a:lnTo>
                  <a:pt x="8684" y="172641"/>
                </a:lnTo>
                <a:lnTo>
                  <a:pt x="8930" y="257220"/>
                </a:lnTo>
                <a:lnTo>
                  <a:pt x="9922" y="258792"/>
                </a:lnTo>
                <a:lnTo>
                  <a:pt x="11576" y="260833"/>
                </a:lnTo>
                <a:lnTo>
                  <a:pt x="17859" y="267891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68" name="SMARTInkAnnotation147"/>
          <p:cNvSpPr/>
          <p:nvPr/>
        </p:nvSpPr>
        <p:spPr bwMode="auto">
          <a:xfrm>
            <a:off x="3277195" y="1187768"/>
            <a:ext cx="187398" cy="156749"/>
          </a:xfrm>
          <a:custGeom>
            <a:avLst/>
            <a:gdLst/>
            <a:ahLst/>
            <a:cxnLst/>
            <a:rect l="0" t="0" r="0" b="0"/>
            <a:pathLst>
              <a:path w="187398" h="156749">
                <a:moveTo>
                  <a:pt x="0" y="62388"/>
                </a:moveTo>
                <a:lnTo>
                  <a:pt x="0" y="42270"/>
                </a:lnTo>
                <a:lnTo>
                  <a:pt x="992" y="39054"/>
                </a:lnTo>
                <a:lnTo>
                  <a:pt x="2646" y="35918"/>
                </a:lnTo>
                <a:lnTo>
                  <a:pt x="4740" y="32835"/>
                </a:lnTo>
                <a:lnTo>
                  <a:pt x="7129" y="29788"/>
                </a:lnTo>
                <a:lnTo>
                  <a:pt x="9713" y="26764"/>
                </a:lnTo>
                <a:lnTo>
                  <a:pt x="12429" y="23755"/>
                </a:lnTo>
                <a:lnTo>
                  <a:pt x="15231" y="21750"/>
                </a:lnTo>
                <a:lnTo>
                  <a:pt x="20991" y="19522"/>
                </a:lnTo>
                <a:lnTo>
                  <a:pt x="24908" y="17936"/>
                </a:lnTo>
                <a:lnTo>
                  <a:pt x="29503" y="15886"/>
                </a:lnTo>
                <a:lnTo>
                  <a:pt x="34552" y="13527"/>
                </a:lnTo>
                <a:lnTo>
                  <a:pt x="39902" y="11955"/>
                </a:lnTo>
                <a:lnTo>
                  <a:pt x="45453" y="10906"/>
                </a:lnTo>
                <a:lnTo>
                  <a:pt x="51138" y="10207"/>
                </a:lnTo>
                <a:lnTo>
                  <a:pt x="55920" y="8749"/>
                </a:lnTo>
                <a:lnTo>
                  <a:pt x="60100" y="6785"/>
                </a:lnTo>
                <a:lnTo>
                  <a:pt x="63879" y="4483"/>
                </a:lnTo>
                <a:lnTo>
                  <a:pt x="68383" y="2949"/>
                </a:lnTo>
                <a:lnTo>
                  <a:pt x="73370" y="1926"/>
                </a:lnTo>
                <a:lnTo>
                  <a:pt x="78679" y="1244"/>
                </a:lnTo>
                <a:lnTo>
                  <a:pt x="84202" y="789"/>
                </a:lnTo>
                <a:lnTo>
                  <a:pt x="89869" y="486"/>
                </a:lnTo>
                <a:lnTo>
                  <a:pt x="101458" y="149"/>
                </a:lnTo>
                <a:lnTo>
                  <a:pt x="113222" y="0"/>
                </a:lnTo>
                <a:lnTo>
                  <a:pt x="119138" y="952"/>
                </a:lnTo>
                <a:lnTo>
                  <a:pt x="125066" y="2579"/>
                </a:lnTo>
                <a:lnTo>
                  <a:pt x="131002" y="4656"/>
                </a:lnTo>
                <a:lnTo>
                  <a:pt x="135952" y="6041"/>
                </a:lnTo>
                <a:lnTo>
                  <a:pt x="140244" y="6964"/>
                </a:lnTo>
                <a:lnTo>
                  <a:pt x="144098" y="7579"/>
                </a:lnTo>
                <a:lnTo>
                  <a:pt x="148651" y="8981"/>
                </a:lnTo>
                <a:lnTo>
                  <a:pt x="153671" y="10909"/>
                </a:lnTo>
                <a:lnTo>
                  <a:pt x="159002" y="13185"/>
                </a:lnTo>
                <a:lnTo>
                  <a:pt x="163548" y="14703"/>
                </a:lnTo>
                <a:lnTo>
                  <a:pt x="167571" y="15715"/>
                </a:lnTo>
                <a:lnTo>
                  <a:pt x="171245" y="16390"/>
                </a:lnTo>
                <a:lnTo>
                  <a:pt x="173695" y="17832"/>
                </a:lnTo>
                <a:lnTo>
                  <a:pt x="175328" y="19786"/>
                </a:lnTo>
                <a:lnTo>
                  <a:pt x="176416" y="22080"/>
                </a:lnTo>
                <a:lnTo>
                  <a:pt x="178134" y="24602"/>
                </a:lnTo>
                <a:lnTo>
                  <a:pt x="180271" y="27275"/>
                </a:lnTo>
                <a:lnTo>
                  <a:pt x="182689" y="30050"/>
                </a:lnTo>
                <a:lnTo>
                  <a:pt x="184300" y="32892"/>
                </a:lnTo>
                <a:lnTo>
                  <a:pt x="185375" y="35778"/>
                </a:lnTo>
                <a:lnTo>
                  <a:pt x="187099" y="42800"/>
                </a:lnTo>
                <a:lnTo>
                  <a:pt x="187240" y="45360"/>
                </a:lnTo>
                <a:lnTo>
                  <a:pt x="187397" y="53497"/>
                </a:lnTo>
                <a:lnTo>
                  <a:pt x="186447" y="56461"/>
                </a:lnTo>
                <a:lnTo>
                  <a:pt x="184822" y="58436"/>
                </a:lnTo>
                <a:lnTo>
                  <a:pt x="182746" y="59754"/>
                </a:lnTo>
                <a:lnTo>
                  <a:pt x="181362" y="61624"/>
                </a:lnTo>
                <a:lnTo>
                  <a:pt x="180439" y="63863"/>
                </a:lnTo>
                <a:lnTo>
                  <a:pt x="179824" y="66348"/>
                </a:lnTo>
                <a:lnTo>
                  <a:pt x="178421" y="69989"/>
                </a:lnTo>
                <a:lnTo>
                  <a:pt x="176495" y="74400"/>
                </a:lnTo>
                <a:lnTo>
                  <a:pt x="174218" y="79326"/>
                </a:lnTo>
                <a:lnTo>
                  <a:pt x="171708" y="83602"/>
                </a:lnTo>
                <a:lnTo>
                  <a:pt x="169042" y="87444"/>
                </a:lnTo>
                <a:lnTo>
                  <a:pt x="166273" y="90999"/>
                </a:lnTo>
                <a:lnTo>
                  <a:pt x="163435" y="94360"/>
                </a:lnTo>
                <a:lnTo>
                  <a:pt x="160550" y="97593"/>
                </a:lnTo>
                <a:lnTo>
                  <a:pt x="157634" y="100741"/>
                </a:lnTo>
                <a:lnTo>
                  <a:pt x="153707" y="103831"/>
                </a:lnTo>
                <a:lnTo>
                  <a:pt x="149104" y="106884"/>
                </a:lnTo>
                <a:lnTo>
                  <a:pt x="144051" y="109911"/>
                </a:lnTo>
                <a:lnTo>
                  <a:pt x="139690" y="112922"/>
                </a:lnTo>
                <a:lnTo>
                  <a:pt x="135791" y="115921"/>
                </a:lnTo>
                <a:lnTo>
                  <a:pt x="132199" y="118912"/>
                </a:lnTo>
                <a:lnTo>
                  <a:pt x="128812" y="121899"/>
                </a:lnTo>
                <a:lnTo>
                  <a:pt x="122404" y="127863"/>
                </a:lnTo>
                <a:lnTo>
                  <a:pt x="118313" y="130843"/>
                </a:lnTo>
                <a:lnTo>
                  <a:pt x="113602" y="133821"/>
                </a:lnTo>
                <a:lnTo>
                  <a:pt x="108477" y="136799"/>
                </a:lnTo>
                <a:lnTo>
                  <a:pt x="104067" y="138785"/>
                </a:lnTo>
                <a:lnTo>
                  <a:pt x="100136" y="140108"/>
                </a:lnTo>
                <a:lnTo>
                  <a:pt x="96523" y="140990"/>
                </a:lnTo>
                <a:lnTo>
                  <a:pt x="93122" y="142571"/>
                </a:lnTo>
                <a:lnTo>
                  <a:pt x="89862" y="144617"/>
                </a:lnTo>
                <a:lnTo>
                  <a:pt x="86697" y="146973"/>
                </a:lnTo>
                <a:lnTo>
                  <a:pt x="83595" y="148543"/>
                </a:lnTo>
                <a:lnTo>
                  <a:pt x="80535" y="149590"/>
                </a:lnTo>
                <a:lnTo>
                  <a:pt x="77502" y="150288"/>
                </a:lnTo>
                <a:lnTo>
                  <a:pt x="74488" y="150754"/>
                </a:lnTo>
                <a:lnTo>
                  <a:pt x="71487" y="151064"/>
                </a:lnTo>
                <a:lnTo>
                  <a:pt x="68494" y="151271"/>
                </a:lnTo>
                <a:lnTo>
                  <a:pt x="65506" y="152401"/>
                </a:lnTo>
                <a:lnTo>
                  <a:pt x="62522" y="154147"/>
                </a:lnTo>
                <a:lnTo>
                  <a:pt x="59541" y="156303"/>
                </a:lnTo>
                <a:lnTo>
                  <a:pt x="56561" y="156748"/>
                </a:lnTo>
                <a:lnTo>
                  <a:pt x="53583" y="156052"/>
                </a:lnTo>
                <a:lnTo>
                  <a:pt x="44648" y="151685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69" name="SMARTInkAnnotation148"/>
          <p:cNvSpPr/>
          <p:nvPr/>
        </p:nvSpPr>
        <p:spPr bwMode="auto">
          <a:xfrm>
            <a:off x="3500437" y="1196591"/>
            <a:ext cx="116087" cy="151677"/>
          </a:xfrm>
          <a:custGeom>
            <a:avLst/>
            <a:gdLst/>
            <a:ahLst/>
            <a:cxnLst/>
            <a:rect l="0" t="0" r="0" b="0"/>
            <a:pathLst>
              <a:path w="116087" h="151677">
                <a:moveTo>
                  <a:pt x="0" y="26776"/>
                </a:moveTo>
                <a:lnTo>
                  <a:pt x="0" y="87684"/>
                </a:lnTo>
                <a:lnTo>
                  <a:pt x="992" y="92186"/>
                </a:lnTo>
                <a:lnTo>
                  <a:pt x="2646" y="96180"/>
                </a:lnTo>
                <a:lnTo>
                  <a:pt x="4740" y="99834"/>
                </a:lnTo>
                <a:lnTo>
                  <a:pt x="6137" y="103262"/>
                </a:lnTo>
                <a:lnTo>
                  <a:pt x="7068" y="106540"/>
                </a:lnTo>
                <a:lnTo>
                  <a:pt x="7688" y="109718"/>
                </a:lnTo>
                <a:lnTo>
                  <a:pt x="8103" y="112828"/>
                </a:lnTo>
                <a:lnTo>
                  <a:pt x="8378" y="115894"/>
                </a:lnTo>
                <a:lnTo>
                  <a:pt x="8562" y="118930"/>
                </a:lnTo>
                <a:lnTo>
                  <a:pt x="8766" y="127595"/>
                </a:lnTo>
                <a:lnTo>
                  <a:pt x="8930" y="151676"/>
                </a:lnTo>
                <a:lnTo>
                  <a:pt x="8930" y="99499"/>
                </a:lnTo>
                <a:lnTo>
                  <a:pt x="9922" y="94109"/>
                </a:lnTo>
                <a:lnTo>
                  <a:pt x="11576" y="88532"/>
                </a:lnTo>
                <a:lnTo>
                  <a:pt x="13670" y="82829"/>
                </a:lnTo>
                <a:lnTo>
                  <a:pt x="15067" y="77043"/>
                </a:lnTo>
                <a:lnTo>
                  <a:pt x="15997" y="71201"/>
                </a:lnTo>
                <a:lnTo>
                  <a:pt x="16618" y="65323"/>
                </a:lnTo>
                <a:lnTo>
                  <a:pt x="18024" y="59419"/>
                </a:lnTo>
                <a:lnTo>
                  <a:pt x="19953" y="53499"/>
                </a:lnTo>
                <a:lnTo>
                  <a:pt x="22232" y="47568"/>
                </a:lnTo>
                <a:lnTo>
                  <a:pt x="23751" y="42621"/>
                </a:lnTo>
                <a:lnTo>
                  <a:pt x="24764" y="38332"/>
                </a:lnTo>
                <a:lnTo>
                  <a:pt x="25439" y="34480"/>
                </a:lnTo>
                <a:lnTo>
                  <a:pt x="26881" y="30920"/>
                </a:lnTo>
                <a:lnTo>
                  <a:pt x="28835" y="27554"/>
                </a:lnTo>
                <a:lnTo>
                  <a:pt x="31129" y="24318"/>
                </a:lnTo>
                <a:lnTo>
                  <a:pt x="33651" y="21168"/>
                </a:lnTo>
                <a:lnTo>
                  <a:pt x="36325" y="18077"/>
                </a:lnTo>
                <a:lnTo>
                  <a:pt x="39099" y="15023"/>
                </a:lnTo>
                <a:lnTo>
                  <a:pt x="44828" y="8985"/>
                </a:lnTo>
                <a:lnTo>
                  <a:pt x="51850" y="1764"/>
                </a:lnTo>
                <a:lnTo>
                  <a:pt x="53418" y="1172"/>
                </a:lnTo>
                <a:lnTo>
                  <a:pt x="55456" y="776"/>
                </a:lnTo>
                <a:lnTo>
                  <a:pt x="57806" y="513"/>
                </a:lnTo>
                <a:lnTo>
                  <a:pt x="60366" y="338"/>
                </a:lnTo>
                <a:lnTo>
                  <a:pt x="63064" y="221"/>
                </a:lnTo>
                <a:lnTo>
                  <a:pt x="68708" y="91"/>
                </a:lnTo>
                <a:lnTo>
                  <a:pt x="83376" y="0"/>
                </a:lnTo>
                <a:lnTo>
                  <a:pt x="86342" y="988"/>
                </a:lnTo>
                <a:lnTo>
                  <a:pt x="89311" y="2638"/>
                </a:lnTo>
                <a:lnTo>
                  <a:pt x="92283" y="4731"/>
                </a:lnTo>
                <a:lnTo>
                  <a:pt x="96248" y="6126"/>
                </a:lnTo>
                <a:lnTo>
                  <a:pt x="100876" y="7056"/>
                </a:lnTo>
                <a:lnTo>
                  <a:pt x="116086" y="8916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70" name="SMARTInkAnnotation149"/>
          <p:cNvSpPr/>
          <p:nvPr/>
        </p:nvSpPr>
        <p:spPr bwMode="auto">
          <a:xfrm>
            <a:off x="3607593" y="1214473"/>
            <a:ext cx="107144" cy="138707"/>
          </a:xfrm>
          <a:custGeom>
            <a:avLst/>
            <a:gdLst/>
            <a:ahLst/>
            <a:cxnLst/>
            <a:rect l="0" t="0" r="0" b="0"/>
            <a:pathLst>
              <a:path w="107144" h="138707">
                <a:moveTo>
                  <a:pt x="0" y="62472"/>
                </a:moveTo>
                <a:lnTo>
                  <a:pt x="0" y="71034"/>
                </a:lnTo>
                <a:lnTo>
                  <a:pt x="2646" y="71238"/>
                </a:lnTo>
                <a:lnTo>
                  <a:pt x="7129" y="71329"/>
                </a:lnTo>
                <a:lnTo>
                  <a:pt x="38709" y="71401"/>
                </a:lnTo>
                <a:lnTo>
                  <a:pt x="41681" y="70409"/>
                </a:lnTo>
                <a:lnTo>
                  <a:pt x="44655" y="68755"/>
                </a:lnTo>
                <a:lnTo>
                  <a:pt x="47629" y="66661"/>
                </a:lnTo>
                <a:lnTo>
                  <a:pt x="50605" y="65265"/>
                </a:lnTo>
                <a:lnTo>
                  <a:pt x="53580" y="64334"/>
                </a:lnTo>
                <a:lnTo>
                  <a:pt x="56556" y="63713"/>
                </a:lnTo>
                <a:lnTo>
                  <a:pt x="60524" y="62307"/>
                </a:lnTo>
                <a:lnTo>
                  <a:pt x="65154" y="60378"/>
                </a:lnTo>
                <a:lnTo>
                  <a:pt x="70225" y="58099"/>
                </a:lnTo>
                <a:lnTo>
                  <a:pt x="74598" y="55588"/>
                </a:lnTo>
                <a:lnTo>
                  <a:pt x="78506" y="52922"/>
                </a:lnTo>
                <a:lnTo>
                  <a:pt x="82103" y="50152"/>
                </a:lnTo>
                <a:lnTo>
                  <a:pt x="85493" y="48305"/>
                </a:lnTo>
                <a:lnTo>
                  <a:pt x="88746" y="47074"/>
                </a:lnTo>
                <a:lnTo>
                  <a:pt x="91906" y="46254"/>
                </a:lnTo>
                <a:lnTo>
                  <a:pt x="95005" y="44714"/>
                </a:lnTo>
                <a:lnTo>
                  <a:pt x="98063" y="42696"/>
                </a:lnTo>
                <a:lnTo>
                  <a:pt x="101095" y="40358"/>
                </a:lnTo>
                <a:lnTo>
                  <a:pt x="103115" y="37808"/>
                </a:lnTo>
                <a:lnTo>
                  <a:pt x="104462" y="35115"/>
                </a:lnTo>
                <a:lnTo>
                  <a:pt x="105360" y="32328"/>
                </a:lnTo>
                <a:lnTo>
                  <a:pt x="105959" y="29477"/>
                </a:lnTo>
                <a:lnTo>
                  <a:pt x="106358" y="26585"/>
                </a:lnTo>
                <a:lnTo>
                  <a:pt x="106624" y="23664"/>
                </a:lnTo>
                <a:lnTo>
                  <a:pt x="106801" y="20725"/>
                </a:lnTo>
                <a:lnTo>
                  <a:pt x="107110" y="10648"/>
                </a:lnTo>
                <a:lnTo>
                  <a:pt x="107143" y="4673"/>
                </a:lnTo>
                <a:lnTo>
                  <a:pt x="106155" y="3103"/>
                </a:lnTo>
                <a:lnTo>
                  <a:pt x="104505" y="2057"/>
                </a:lnTo>
                <a:lnTo>
                  <a:pt x="99467" y="377"/>
                </a:lnTo>
                <a:lnTo>
                  <a:pt x="96132" y="148"/>
                </a:lnTo>
                <a:lnTo>
                  <a:pt x="91343" y="46"/>
                </a:lnTo>
                <a:lnTo>
                  <a:pt x="85907" y="0"/>
                </a:lnTo>
                <a:lnTo>
                  <a:pt x="83068" y="980"/>
                </a:lnTo>
                <a:lnTo>
                  <a:pt x="80184" y="2626"/>
                </a:lnTo>
                <a:lnTo>
                  <a:pt x="77269" y="4715"/>
                </a:lnTo>
                <a:lnTo>
                  <a:pt x="73341" y="7100"/>
                </a:lnTo>
                <a:lnTo>
                  <a:pt x="68738" y="9682"/>
                </a:lnTo>
                <a:lnTo>
                  <a:pt x="63684" y="12396"/>
                </a:lnTo>
                <a:lnTo>
                  <a:pt x="59323" y="15197"/>
                </a:lnTo>
                <a:lnTo>
                  <a:pt x="55424" y="18057"/>
                </a:lnTo>
                <a:lnTo>
                  <a:pt x="51832" y="20956"/>
                </a:lnTo>
                <a:lnTo>
                  <a:pt x="49438" y="24873"/>
                </a:lnTo>
                <a:lnTo>
                  <a:pt x="47842" y="29468"/>
                </a:lnTo>
                <a:lnTo>
                  <a:pt x="46777" y="34516"/>
                </a:lnTo>
                <a:lnTo>
                  <a:pt x="45075" y="38874"/>
                </a:lnTo>
                <a:lnTo>
                  <a:pt x="42949" y="42771"/>
                </a:lnTo>
                <a:lnTo>
                  <a:pt x="40539" y="46361"/>
                </a:lnTo>
                <a:lnTo>
                  <a:pt x="37940" y="50739"/>
                </a:lnTo>
                <a:lnTo>
                  <a:pt x="35216" y="55642"/>
                </a:lnTo>
                <a:lnTo>
                  <a:pt x="32406" y="60896"/>
                </a:lnTo>
                <a:lnTo>
                  <a:pt x="30534" y="65390"/>
                </a:lnTo>
                <a:lnTo>
                  <a:pt x="29286" y="69378"/>
                </a:lnTo>
                <a:lnTo>
                  <a:pt x="28454" y="73029"/>
                </a:lnTo>
                <a:lnTo>
                  <a:pt x="27899" y="76455"/>
                </a:lnTo>
                <a:lnTo>
                  <a:pt x="27529" y="79732"/>
                </a:lnTo>
                <a:lnTo>
                  <a:pt x="27282" y="82908"/>
                </a:lnTo>
                <a:lnTo>
                  <a:pt x="27118" y="86018"/>
                </a:lnTo>
                <a:lnTo>
                  <a:pt x="26935" y="92119"/>
                </a:lnTo>
                <a:lnTo>
                  <a:pt x="26802" y="110086"/>
                </a:lnTo>
                <a:lnTo>
                  <a:pt x="27790" y="113067"/>
                </a:lnTo>
                <a:lnTo>
                  <a:pt x="29441" y="116045"/>
                </a:lnTo>
                <a:lnTo>
                  <a:pt x="31534" y="119023"/>
                </a:lnTo>
                <a:lnTo>
                  <a:pt x="32929" y="122001"/>
                </a:lnTo>
                <a:lnTo>
                  <a:pt x="33859" y="124978"/>
                </a:lnTo>
                <a:lnTo>
                  <a:pt x="34478" y="127955"/>
                </a:lnTo>
                <a:lnTo>
                  <a:pt x="35884" y="129940"/>
                </a:lnTo>
                <a:lnTo>
                  <a:pt x="37813" y="131263"/>
                </a:lnTo>
                <a:lnTo>
                  <a:pt x="40092" y="132145"/>
                </a:lnTo>
                <a:lnTo>
                  <a:pt x="43595" y="133725"/>
                </a:lnTo>
                <a:lnTo>
                  <a:pt x="52780" y="138127"/>
                </a:lnTo>
                <a:lnTo>
                  <a:pt x="59991" y="138706"/>
                </a:lnTo>
                <a:lnTo>
                  <a:pt x="68767" y="138099"/>
                </a:lnTo>
                <a:lnTo>
                  <a:pt x="98227" y="13390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71" name="SMARTInkAnnotation150"/>
          <p:cNvSpPr/>
          <p:nvPr/>
        </p:nvSpPr>
        <p:spPr bwMode="auto">
          <a:xfrm>
            <a:off x="3759398" y="1187648"/>
            <a:ext cx="80364" cy="178595"/>
          </a:xfrm>
          <a:custGeom>
            <a:avLst/>
            <a:gdLst/>
            <a:ahLst/>
            <a:cxnLst/>
            <a:rect l="0" t="0" r="0" b="0"/>
            <a:pathLst>
              <a:path w="80364" h="178595">
                <a:moveTo>
                  <a:pt x="53578" y="0"/>
                </a:moveTo>
                <a:lnTo>
                  <a:pt x="44097" y="9481"/>
                </a:lnTo>
                <a:lnTo>
                  <a:pt x="40312" y="12274"/>
                </a:lnTo>
                <a:lnTo>
                  <a:pt x="36797" y="14136"/>
                </a:lnTo>
                <a:lnTo>
                  <a:pt x="33460" y="15377"/>
                </a:lnTo>
                <a:lnTo>
                  <a:pt x="31237" y="17197"/>
                </a:lnTo>
                <a:lnTo>
                  <a:pt x="29754" y="19402"/>
                </a:lnTo>
                <a:lnTo>
                  <a:pt x="28766" y="21864"/>
                </a:lnTo>
                <a:lnTo>
                  <a:pt x="27115" y="24498"/>
                </a:lnTo>
                <a:lnTo>
                  <a:pt x="25022" y="27246"/>
                </a:lnTo>
                <a:lnTo>
                  <a:pt x="22634" y="30070"/>
                </a:lnTo>
                <a:lnTo>
                  <a:pt x="21042" y="32945"/>
                </a:lnTo>
                <a:lnTo>
                  <a:pt x="19982" y="35854"/>
                </a:lnTo>
                <a:lnTo>
                  <a:pt x="19274" y="38786"/>
                </a:lnTo>
                <a:lnTo>
                  <a:pt x="18802" y="41732"/>
                </a:lnTo>
                <a:lnTo>
                  <a:pt x="18488" y="44688"/>
                </a:lnTo>
                <a:lnTo>
                  <a:pt x="18278" y="47652"/>
                </a:lnTo>
                <a:lnTo>
                  <a:pt x="18139" y="50619"/>
                </a:lnTo>
                <a:lnTo>
                  <a:pt x="17983" y="56562"/>
                </a:lnTo>
                <a:lnTo>
                  <a:pt x="17896" y="65487"/>
                </a:lnTo>
                <a:lnTo>
                  <a:pt x="18876" y="68462"/>
                </a:lnTo>
                <a:lnTo>
                  <a:pt x="20522" y="71439"/>
                </a:lnTo>
                <a:lnTo>
                  <a:pt x="22611" y="74415"/>
                </a:lnTo>
                <a:lnTo>
                  <a:pt x="24995" y="76399"/>
                </a:lnTo>
                <a:lnTo>
                  <a:pt x="27577" y="77722"/>
                </a:lnTo>
                <a:lnTo>
                  <a:pt x="30291" y="78603"/>
                </a:lnTo>
                <a:lnTo>
                  <a:pt x="32100" y="80184"/>
                </a:lnTo>
                <a:lnTo>
                  <a:pt x="33306" y="82229"/>
                </a:lnTo>
                <a:lnTo>
                  <a:pt x="34111" y="84585"/>
                </a:lnTo>
                <a:lnTo>
                  <a:pt x="35638" y="87148"/>
                </a:lnTo>
                <a:lnTo>
                  <a:pt x="37650" y="89849"/>
                </a:lnTo>
                <a:lnTo>
                  <a:pt x="39983" y="92641"/>
                </a:lnTo>
                <a:lnTo>
                  <a:pt x="42530" y="94503"/>
                </a:lnTo>
                <a:lnTo>
                  <a:pt x="45220" y="95744"/>
                </a:lnTo>
                <a:lnTo>
                  <a:pt x="48006" y="96572"/>
                </a:lnTo>
                <a:lnTo>
                  <a:pt x="50855" y="98116"/>
                </a:lnTo>
                <a:lnTo>
                  <a:pt x="53747" y="100137"/>
                </a:lnTo>
                <a:lnTo>
                  <a:pt x="56667" y="102477"/>
                </a:lnTo>
                <a:lnTo>
                  <a:pt x="59606" y="104037"/>
                </a:lnTo>
                <a:lnTo>
                  <a:pt x="62558" y="105076"/>
                </a:lnTo>
                <a:lnTo>
                  <a:pt x="65518" y="105770"/>
                </a:lnTo>
                <a:lnTo>
                  <a:pt x="68483" y="107224"/>
                </a:lnTo>
                <a:lnTo>
                  <a:pt x="71452" y="109186"/>
                </a:lnTo>
                <a:lnTo>
                  <a:pt x="79845" y="115682"/>
                </a:lnTo>
                <a:lnTo>
                  <a:pt x="80212" y="120707"/>
                </a:lnTo>
                <a:lnTo>
                  <a:pt x="80337" y="125157"/>
                </a:lnTo>
                <a:lnTo>
                  <a:pt x="80363" y="137332"/>
                </a:lnTo>
                <a:lnTo>
                  <a:pt x="79372" y="139180"/>
                </a:lnTo>
                <a:lnTo>
                  <a:pt x="77719" y="140412"/>
                </a:lnTo>
                <a:lnTo>
                  <a:pt x="75625" y="141233"/>
                </a:lnTo>
                <a:lnTo>
                  <a:pt x="73237" y="142772"/>
                </a:lnTo>
                <a:lnTo>
                  <a:pt x="70653" y="144791"/>
                </a:lnTo>
                <a:lnTo>
                  <a:pt x="64117" y="150419"/>
                </a:lnTo>
                <a:lnTo>
                  <a:pt x="60577" y="153835"/>
                </a:lnTo>
                <a:lnTo>
                  <a:pt x="50220" y="164112"/>
                </a:lnTo>
                <a:lnTo>
                  <a:pt x="47370" y="165963"/>
                </a:lnTo>
                <a:lnTo>
                  <a:pt x="44479" y="167196"/>
                </a:lnTo>
                <a:lnTo>
                  <a:pt x="41559" y="168019"/>
                </a:lnTo>
                <a:lnTo>
                  <a:pt x="38620" y="168567"/>
                </a:lnTo>
                <a:lnTo>
                  <a:pt x="35669" y="168933"/>
                </a:lnTo>
                <a:lnTo>
                  <a:pt x="32708" y="169177"/>
                </a:lnTo>
                <a:lnTo>
                  <a:pt x="29743" y="170331"/>
                </a:lnTo>
                <a:lnTo>
                  <a:pt x="26774" y="172093"/>
                </a:lnTo>
                <a:lnTo>
                  <a:pt x="23803" y="174260"/>
                </a:lnTo>
                <a:lnTo>
                  <a:pt x="20829" y="175705"/>
                </a:lnTo>
                <a:lnTo>
                  <a:pt x="17855" y="176668"/>
                </a:lnTo>
                <a:lnTo>
                  <a:pt x="14880" y="177310"/>
                </a:lnTo>
                <a:lnTo>
                  <a:pt x="11904" y="177738"/>
                </a:lnTo>
                <a:lnTo>
                  <a:pt x="8928" y="178023"/>
                </a:lnTo>
                <a:lnTo>
                  <a:pt x="0" y="178594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72" name="SMARTInkAnnotation151"/>
          <p:cNvSpPr/>
          <p:nvPr/>
        </p:nvSpPr>
        <p:spPr bwMode="auto">
          <a:xfrm>
            <a:off x="3830835" y="1187648"/>
            <a:ext cx="133533" cy="205384"/>
          </a:xfrm>
          <a:custGeom>
            <a:avLst/>
            <a:gdLst/>
            <a:ahLst/>
            <a:cxnLst/>
            <a:rect l="0" t="0" r="0" b="0"/>
            <a:pathLst>
              <a:path w="133533" h="205384">
                <a:moveTo>
                  <a:pt x="116086" y="0"/>
                </a:moveTo>
                <a:lnTo>
                  <a:pt x="106606" y="4741"/>
                </a:lnTo>
                <a:lnTo>
                  <a:pt x="102821" y="6137"/>
                </a:lnTo>
                <a:lnTo>
                  <a:pt x="99305" y="7068"/>
                </a:lnTo>
                <a:lnTo>
                  <a:pt x="95969" y="7688"/>
                </a:lnTo>
                <a:lnTo>
                  <a:pt x="92753" y="8102"/>
                </a:lnTo>
                <a:lnTo>
                  <a:pt x="89617" y="8378"/>
                </a:lnTo>
                <a:lnTo>
                  <a:pt x="86534" y="8562"/>
                </a:lnTo>
                <a:lnTo>
                  <a:pt x="83486" y="9677"/>
                </a:lnTo>
                <a:lnTo>
                  <a:pt x="80463" y="11412"/>
                </a:lnTo>
                <a:lnTo>
                  <a:pt x="77454" y="13561"/>
                </a:lnTo>
                <a:lnTo>
                  <a:pt x="75449" y="15986"/>
                </a:lnTo>
                <a:lnTo>
                  <a:pt x="74112" y="18595"/>
                </a:lnTo>
                <a:lnTo>
                  <a:pt x="73221" y="21326"/>
                </a:lnTo>
                <a:lnTo>
                  <a:pt x="69585" y="27007"/>
                </a:lnTo>
                <a:lnTo>
                  <a:pt x="67226" y="29911"/>
                </a:lnTo>
                <a:lnTo>
                  <a:pt x="65653" y="32839"/>
                </a:lnTo>
                <a:lnTo>
                  <a:pt x="63906" y="38738"/>
                </a:lnTo>
                <a:lnTo>
                  <a:pt x="62784" y="44473"/>
                </a:lnTo>
                <a:lnTo>
                  <a:pt x="62631" y="48870"/>
                </a:lnTo>
                <a:lnTo>
                  <a:pt x="62519" y="60853"/>
                </a:lnTo>
                <a:lnTo>
                  <a:pt x="65159" y="64418"/>
                </a:lnTo>
                <a:lnTo>
                  <a:pt x="67252" y="66758"/>
                </a:lnTo>
                <a:lnTo>
                  <a:pt x="72223" y="72004"/>
                </a:lnTo>
                <a:lnTo>
                  <a:pt x="83499" y="83456"/>
                </a:lnTo>
                <a:lnTo>
                  <a:pt x="86424" y="85403"/>
                </a:lnTo>
                <a:lnTo>
                  <a:pt x="89366" y="86701"/>
                </a:lnTo>
                <a:lnTo>
                  <a:pt x="92320" y="87566"/>
                </a:lnTo>
                <a:lnTo>
                  <a:pt x="95281" y="89135"/>
                </a:lnTo>
                <a:lnTo>
                  <a:pt x="98247" y="91173"/>
                </a:lnTo>
                <a:lnTo>
                  <a:pt x="101217" y="93524"/>
                </a:lnTo>
                <a:lnTo>
                  <a:pt x="104189" y="95092"/>
                </a:lnTo>
                <a:lnTo>
                  <a:pt x="107163" y="96137"/>
                </a:lnTo>
                <a:lnTo>
                  <a:pt x="110137" y="96833"/>
                </a:lnTo>
                <a:lnTo>
                  <a:pt x="113113" y="98290"/>
                </a:lnTo>
                <a:lnTo>
                  <a:pt x="116088" y="100253"/>
                </a:lnTo>
                <a:lnTo>
                  <a:pt x="119064" y="102554"/>
                </a:lnTo>
                <a:lnTo>
                  <a:pt x="121048" y="105080"/>
                </a:lnTo>
                <a:lnTo>
                  <a:pt x="122370" y="107757"/>
                </a:lnTo>
                <a:lnTo>
                  <a:pt x="123253" y="110533"/>
                </a:lnTo>
                <a:lnTo>
                  <a:pt x="124832" y="112384"/>
                </a:lnTo>
                <a:lnTo>
                  <a:pt x="126878" y="113618"/>
                </a:lnTo>
                <a:lnTo>
                  <a:pt x="129234" y="114441"/>
                </a:lnTo>
                <a:lnTo>
                  <a:pt x="130804" y="115981"/>
                </a:lnTo>
                <a:lnTo>
                  <a:pt x="131852" y="118001"/>
                </a:lnTo>
                <a:lnTo>
                  <a:pt x="133015" y="122890"/>
                </a:lnTo>
                <a:lnTo>
                  <a:pt x="133532" y="128370"/>
                </a:lnTo>
                <a:lnTo>
                  <a:pt x="132678" y="131221"/>
                </a:lnTo>
                <a:lnTo>
                  <a:pt x="129082" y="137034"/>
                </a:lnTo>
                <a:lnTo>
                  <a:pt x="126824" y="142925"/>
                </a:lnTo>
                <a:lnTo>
                  <a:pt x="126221" y="145885"/>
                </a:lnTo>
                <a:lnTo>
                  <a:pt x="124827" y="147858"/>
                </a:lnTo>
                <a:lnTo>
                  <a:pt x="122906" y="149173"/>
                </a:lnTo>
                <a:lnTo>
                  <a:pt x="120633" y="150051"/>
                </a:lnTo>
                <a:lnTo>
                  <a:pt x="118125" y="151627"/>
                </a:lnTo>
                <a:lnTo>
                  <a:pt x="115461" y="153671"/>
                </a:lnTo>
                <a:lnTo>
                  <a:pt x="112693" y="156025"/>
                </a:lnTo>
                <a:lnTo>
                  <a:pt x="110848" y="158587"/>
                </a:lnTo>
                <a:lnTo>
                  <a:pt x="108797" y="164080"/>
                </a:lnTo>
                <a:lnTo>
                  <a:pt x="106266" y="166933"/>
                </a:lnTo>
                <a:lnTo>
                  <a:pt x="102594" y="169828"/>
                </a:lnTo>
                <a:lnTo>
                  <a:pt x="98162" y="172750"/>
                </a:lnTo>
                <a:lnTo>
                  <a:pt x="94215" y="174698"/>
                </a:lnTo>
                <a:lnTo>
                  <a:pt x="90591" y="175996"/>
                </a:lnTo>
                <a:lnTo>
                  <a:pt x="87183" y="176862"/>
                </a:lnTo>
                <a:lnTo>
                  <a:pt x="82927" y="178431"/>
                </a:lnTo>
                <a:lnTo>
                  <a:pt x="78105" y="180470"/>
                </a:lnTo>
                <a:lnTo>
                  <a:pt x="72906" y="182821"/>
                </a:lnTo>
                <a:lnTo>
                  <a:pt x="68448" y="185381"/>
                </a:lnTo>
                <a:lnTo>
                  <a:pt x="64484" y="188079"/>
                </a:lnTo>
                <a:lnTo>
                  <a:pt x="60848" y="190871"/>
                </a:lnTo>
                <a:lnTo>
                  <a:pt x="57433" y="192731"/>
                </a:lnTo>
                <a:lnTo>
                  <a:pt x="54164" y="193972"/>
                </a:lnTo>
                <a:lnTo>
                  <a:pt x="50992" y="194799"/>
                </a:lnTo>
                <a:lnTo>
                  <a:pt x="46893" y="196343"/>
                </a:lnTo>
                <a:lnTo>
                  <a:pt x="42177" y="198364"/>
                </a:lnTo>
                <a:lnTo>
                  <a:pt x="37047" y="200703"/>
                </a:lnTo>
                <a:lnTo>
                  <a:pt x="32636" y="201271"/>
                </a:lnTo>
                <a:lnTo>
                  <a:pt x="28702" y="200657"/>
                </a:lnTo>
                <a:lnTo>
                  <a:pt x="25088" y="199256"/>
                </a:lnTo>
                <a:lnTo>
                  <a:pt x="21686" y="198322"/>
                </a:lnTo>
                <a:lnTo>
                  <a:pt x="18426" y="197699"/>
                </a:lnTo>
                <a:lnTo>
                  <a:pt x="15261" y="197284"/>
                </a:lnTo>
                <a:lnTo>
                  <a:pt x="12158" y="197999"/>
                </a:lnTo>
                <a:lnTo>
                  <a:pt x="9098" y="199468"/>
                </a:lnTo>
                <a:lnTo>
                  <a:pt x="0" y="205383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73" name="SMARTInkAnnotation152"/>
          <p:cNvSpPr/>
          <p:nvPr/>
        </p:nvSpPr>
        <p:spPr bwMode="auto">
          <a:xfrm>
            <a:off x="3991570" y="1214437"/>
            <a:ext cx="80256" cy="133903"/>
          </a:xfrm>
          <a:custGeom>
            <a:avLst/>
            <a:gdLst/>
            <a:ahLst/>
            <a:cxnLst/>
            <a:rect l="0" t="0" r="0" b="0"/>
            <a:pathLst>
              <a:path w="80256" h="133903">
                <a:moveTo>
                  <a:pt x="0" y="53578"/>
                </a:moveTo>
                <a:lnTo>
                  <a:pt x="0" y="86079"/>
                </a:lnTo>
                <a:lnTo>
                  <a:pt x="992" y="89136"/>
                </a:lnTo>
                <a:lnTo>
                  <a:pt x="2646" y="93158"/>
                </a:lnTo>
                <a:lnTo>
                  <a:pt x="4740" y="97824"/>
                </a:lnTo>
                <a:lnTo>
                  <a:pt x="6137" y="101927"/>
                </a:lnTo>
                <a:lnTo>
                  <a:pt x="7068" y="105655"/>
                </a:lnTo>
                <a:lnTo>
                  <a:pt x="7688" y="109132"/>
                </a:lnTo>
                <a:lnTo>
                  <a:pt x="9094" y="111450"/>
                </a:lnTo>
                <a:lnTo>
                  <a:pt x="11024" y="112995"/>
                </a:lnTo>
                <a:lnTo>
                  <a:pt x="13302" y="114026"/>
                </a:lnTo>
                <a:lnTo>
                  <a:pt x="15813" y="115704"/>
                </a:lnTo>
                <a:lnTo>
                  <a:pt x="18479" y="117816"/>
                </a:lnTo>
                <a:lnTo>
                  <a:pt x="21249" y="120216"/>
                </a:lnTo>
                <a:lnTo>
                  <a:pt x="23096" y="122808"/>
                </a:lnTo>
                <a:lnTo>
                  <a:pt x="24327" y="125528"/>
                </a:lnTo>
                <a:lnTo>
                  <a:pt x="25148" y="128334"/>
                </a:lnTo>
                <a:lnTo>
                  <a:pt x="26687" y="130204"/>
                </a:lnTo>
                <a:lnTo>
                  <a:pt x="28705" y="131451"/>
                </a:lnTo>
                <a:lnTo>
                  <a:pt x="31043" y="132283"/>
                </a:lnTo>
                <a:lnTo>
                  <a:pt x="33593" y="132837"/>
                </a:lnTo>
                <a:lnTo>
                  <a:pt x="36286" y="133206"/>
                </a:lnTo>
                <a:lnTo>
                  <a:pt x="42996" y="133799"/>
                </a:lnTo>
                <a:lnTo>
                  <a:pt x="44539" y="133848"/>
                </a:lnTo>
                <a:lnTo>
                  <a:pt x="48899" y="133902"/>
                </a:lnTo>
                <a:lnTo>
                  <a:pt x="51451" y="132924"/>
                </a:lnTo>
                <a:lnTo>
                  <a:pt x="54144" y="131280"/>
                </a:lnTo>
                <a:lnTo>
                  <a:pt x="60856" y="126253"/>
                </a:lnTo>
                <a:lnTo>
                  <a:pt x="62398" y="124848"/>
                </a:lnTo>
                <a:lnTo>
                  <a:pt x="66758" y="120642"/>
                </a:lnTo>
                <a:lnTo>
                  <a:pt x="68318" y="118131"/>
                </a:lnTo>
                <a:lnTo>
                  <a:pt x="69358" y="115465"/>
                </a:lnTo>
                <a:lnTo>
                  <a:pt x="70051" y="112695"/>
                </a:lnTo>
                <a:lnTo>
                  <a:pt x="70513" y="109857"/>
                </a:lnTo>
                <a:lnTo>
                  <a:pt x="70821" y="106972"/>
                </a:lnTo>
                <a:lnTo>
                  <a:pt x="71026" y="104057"/>
                </a:lnTo>
                <a:lnTo>
                  <a:pt x="72155" y="101121"/>
                </a:lnTo>
                <a:lnTo>
                  <a:pt x="73901" y="98172"/>
                </a:lnTo>
                <a:lnTo>
                  <a:pt x="76056" y="95214"/>
                </a:lnTo>
                <a:lnTo>
                  <a:pt x="77493" y="91257"/>
                </a:lnTo>
                <a:lnTo>
                  <a:pt x="78451" y="86635"/>
                </a:lnTo>
                <a:lnTo>
                  <a:pt x="79090" y="81569"/>
                </a:lnTo>
                <a:lnTo>
                  <a:pt x="79515" y="77200"/>
                </a:lnTo>
                <a:lnTo>
                  <a:pt x="79799" y="73295"/>
                </a:lnTo>
                <a:lnTo>
                  <a:pt x="79988" y="69699"/>
                </a:lnTo>
                <a:lnTo>
                  <a:pt x="80199" y="60412"/>
                </a:lnTo>
                <a:lnTo>
                  <a:pt x="80255" y="55158"/>
                </a:lnTo>
                <a:lnTo>
                  <a:pt x="79300" y="50662"/>
                </a:lnTo>
                <a:lnTo>
                  <a:pt x="77671" y="46673"/>
                </a:lnTo>
                <a:lnTo>
                  <a:pt x="75593" y="43022"/>
                </a:lnTo>
                <a:lnTo>
                  <a:pt x="74208" y="38603"/>
                </a:lnTo>
                <a:lnTo>
                  <a:pt x="73284" y="33673"/>
                </a:lnTo>
                <a:lnTo>
                  <a:pt x="72669" y="28402"/>
                </a:lnTo>
                <a:lnTo>
                  <a:pt x="71266" y="23895"/>
                </a:lnTo>
                <a:lnTo>
                  <a:pt x="69339" y="19899"/>
                </a:lnTo>
                <a:lnTo>
                  <a:pt x="63857" y="11097"/>
                </a:lnTo>
                <a:lnTo>
                  <a:pt x="63107" y="7247"/>
                </a:lnTo>
                <a:lnTo>
                  <a:pt x="62907" y="4831"/>
                </a:lnTo>
                <a:lnTo>
                  <a:pt x="61782" y="3221"/>
                </a:lnTo>
                <a:lnTo>
                  <a:pt x="60039" y="2147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74" name="SMARTInkAnnotation153"/>
          <p:cNvSpPr/>
          <p:nvPr/>
        </p:nvSpPr>
        <p:spPr bwMode="auto">
          <a:xfrm>
            <a:off x="4116585" y="1241262"/>
            <a:ext cx="89298" cy="116051"/>
          </a:xfrm>
          <a:custGeom>
            <a:avLst/>
            <a:gdLst/>
            <a:ahLst/>
            <a:cxnLst/>
            <a:rect l="0" t="0" r="0" b="0"/>
            <a:pathLst>
              <a:path w="89298" h="116051">
                <a:moveTo>
                  <a:pt x="0" y="116050"/>
                </a:moveTo>
                <a:lnTo>
                  <a:pt x="0" y="103621"/>
                </a:lnTo>
                <a:lnTo>
                  <a:pt x="992" y="101811"/>
                </a:lnTo>
                <a:lnTo>
                  <a:pt x="2646" y="100604"/>
                </a:lnTo>
                <a:lnTo>
                  <a:pt x="4740" y="99800"/>
                </a:lnTo>
                <a:lnTo>
                  <a:pt x="6137" y="97279"/>
                </a:lnTo>
                <a:lnTo>
                  <a:pt x="7068" y="93614"/>
                </a:lnTo>
                <a:lnTo>
                  <a:pt x="7689" y="89187"/>
                </a:lnTo>
                <a:lnTo>
                  <a:pt x="8103" y="85243"/>
                </a:lnTo>
                <a:lnTo>
                  <a:pt x="8378" y="81621"/>
                </a:lnTo>
                <a:lnTo>
                  <a:pt x="8562" y="78215"/>
                </a:lnTo>
                <a:lnTo>
                  <a:pt x="8767" y="71784"/>
                </a:lnTo>
                <a:lnTo>
                  <a:pt x="8821" y="68680"/>
                </a:lnTo>
                <a:lnTo>
                  <a:pt x="9849" y="64626"/>
                </a:lnTo>
                <a:lnTo>
                  <a:pt x="11527" y="59939"/>
                </a:lnTo>
                <a:lnTo>
                  <a:pt x="13638" y="54830"/>
                </a:lnTo>
                <a:lnTo>
                  <a:pt x="15045" y="50432"/>
                </a:lnTo>
                <a:lnTo>
                  <a:pt x="15984" y="46508"/>
                </a:lnTo>
                <a:lnTo>
                  <a:pt x="16609" y="42900"/>
                </a:lnTo>
                <a:lnTo>
                  <a:pt x="18018" y="39502"/>
                </a:lnTo>
                <a:lnTo>
                  <a:pt x="19950" y="36245"/>
                </a:lnTo>
                <a:lnTo>
                  <a:pt x="22230" y="33081"/>
                </a:lnTo>
                <a:lnTo>
                  <a:pt x="23749" y="29979"/>
                </a:lnTo>
                <a:lnTo>
                  <a:pt x="24763" y="26919"/>
                </a:lnTo>
                <a:lnTo>
                  <a:pt x="25438" y="23888"/>
                </a:lnTo>
                <a:lnTo>
                  <a:pt x="26881" y="20874"/>
                </a:lnTo>
                <a:lnTo>
                  <a:pt x="28835" y="17873"/>
                </a:lnTo>
                <a:lnTo>
                  <a:pt x="31130" y="14880"/>
                </a:lnTo>
                <a:lnTo>
                  <a:pt x="33651" y="12884"/>
                </a:lnTo>
                <a:lnTo>
                  <a:pt x="36325" y="11554"/>
                </a:lnTo>
                <a:lnTo>
                  <a:pt x="39100" y="10667"/>
                </a:lnTo>
                <a:lnTo>
                  <a:pt x="40949" y="9084"/>
                </a:lnTo>
                <a:lnTo>
                  <a:pt x="42182" y="7036"/>
                </a:lnTo>
                <a:lnTo>
                  <a:pt x="43004" y="4679"/>
                </a:lnTo>
                <a:lnTo>
                  <a:pt x="44545" y="3107"/>
                </a:lnTo>
                <a:lnTo>
                  <a:pt x="46564" y="2059"/>
                </a:lnTo>
                <a:lnTo>
                  <a:pt x="48902" y="1361"/>
                </a:lnTo>
                <a:lnTo>
                  <a:pt x="51453" y="895"/>
                </a:lnTo>
                <a:lnTo>
                  <a:pt x="54146" y="585"/>
                </a:lnTo>
                <a:lnTo>
                  <a:pt x="56933" y="378"/>
                </a:lnTo>
                <a:lnTo>
                  <a:pt x="59784" y="240"/>
                </a:lnTo>
                <a:lnTo>
                  <a:pt x="65597" y="87"/>
                </a:lnTo>
                <a:lnTo>
                  <a:pt x="74448" y="0"/>
                </a:lnTo>
                <a:lnTo>
                  <a:pt x="77413" y="980"/>
                </a:lnTo>
                <a:lnTo>
                  <a:pt x="80382" y="2626"/>
                </a:lnTo>
                <a:lnTo>
                  <a:pt x="89297" y="8894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75" name="SMARTInkAnnotation154"/>
          <p:cNvSpPr/>
          <p:nvPr/>
        </p:nvSpPr>
        <p:spPr bwMode="auto">
          <a:xfrm>
            <a:off x="4232671" y="1232451"/>
            <a:ext cx="116087" cy="133747"/>
          </a:xfrm>
          <a:custGeom>
            <a:avLst/>
            <a:gdLst/>
            <a:ahLst/>
            <a:cxnLst/>
            <a:rect l="0" t="0" r="0" b="0"/>
            <a:pathLst>
              <a:path w="116087" h="133747">
                <a:moveTo>
                  <a:pt x="0" y="80213"/>
                </a:moveTo>
                <a:lnTo>
                  <a:pt x="7689" y="80213"/>
                </a:lnTo>
                <a:lnTo>
                  <a:pt x="11024" y="77567"/>
                </a:lnTo>
                <a:lnTo>
                  <a:pt x="13303" y="75472"/>
                </a:lnTo>
                <a:lnTo>
                  <a:pt x="15814" y="74076"/>
                </a:lnTo>
                <a:lnTo>
                  <a:pt x="18480" y="73145"/>
                </a:lnTo>
                <a:lnTo>
                  <a:pt x="21250" y="72524"/>
                </a:lnTo>
                <a:lnTo>
                  <a:pt x="24088" y="72110"/>
                </a:lnTo>
                <a:lnTo>
                  <a:pt x="26974" y="71835"/>
                </a:lnTo>
                <a:lnTo>
                  <a:pt x="29888" y="71651"/>
                </a:lnTo>
                <a:lnTo>
                  <a:pt x="35774" y="71446"/>
                </a:lnTo>
                <a:lnTo>
                  <a:pt x="38733" y="71392"/>
                </a:lnTo>
                <a:lnTo>
                  <a:pt x="41697" y="70363"/>
                </a:lnTo>
                <a:lnTo>
                  <a:pt x="44665" y="68686"/>
                </a:lnTo>
                <a:lnTo>
                  <a:pt x="47636" y="66575"/>
                </a:lnTo>
                <a:lnTo>
                  <a:pt x="50609" y="64175"/>
                </a:lnTo>
                <a:lnTo>
                  <a:pt x="53584" y="61584"/>
                </a:lnTo>
                <a:lnTo>
                  <a:pt x="56559" y="58864"/>
                </a:lnTo>
                <a:lnTo>
                  <a:pt x="59534" y="57050"/>
                </a:lnTo>
                <a:lnTo>
                  <a:pt x="62509" y="55841"/>
                </a:lnTo>
                <a:lnTo>
                  <a:pt x="69674" y="53901"/>
                </a:lnTo>
                <a:lnTo>
                  <a:pt x="73300" y="50990"/>
                </a:lnTo>
                <a:lnTo>
                  <a:pt x="75656" y="48825"/>
                </a:lnTo>
                <a:lnTo>
                  <a:pt x="77227" y="46389"/>
                </a:lnTo>
                <a:lnTo>
                  <a:pt x="78273" y="43773"/>
                </a:lnTo>
                <a:lnTo>
                  <a:pt x="78972" y="41037"/>
                </a:lnTo>
                <a:lnTo>
                  <a:pt x="80429" y="38220"/>
                </a:lnTo>
                <a:lnTo>
                  <a:pt x="82393" y="35351"/>
                </a:lnTo>
                <a:lnTo>
                  <a:pt x="84694" y="32445"/>
                </a:lnTo>
                <a:lnTo>
                  <a:pt x="86229" y="29516"/>
                </a:lnTo>
                <a:lnTo>
                  <a:pt x="87251" y="26571"/>
                </a:lnTo>
                <a:lnTo>
                  <a:pt x="87933" y="23616"/>
                </a:lnTo>
                <a:lnTo>
                  <a:pt x="88388" y="20653"/>
                </a:lnTo>
                <a:lnTo>
                  <a:pt x="88691" y="17686"/>
                </a:lnTo>
                <a:lnTo>
                  <a:pt x="88893" y="14716"/>
                </a:lnTo>
                <a:lnTo>
                  <a:pt x="88036" y="11743"/>
                </a:lnTo>
                <a:lnTo>
                  <a:pt x="86471" y="8770"/>
                </a:lnTo>
                <a:lnTo>
                  <a:pt x="81573" y="1608"/>
                </a:lnTo>
                <a:lnTo>
                  <a:pt x="80179" y="1021"/>
                </a:lnTo>
                <a:lnTo>
                  <a:pt x="78258" y="629"/>
                </a:lnTo>
                <a:lnTo>
                  <a:pt x="75984" y="368"/>
                </a:lnTo>
                <a:lnTo>
                  <a:pt x="73477" y="194"/>
                </a:lnTo>
                <a:lnTo>
                  <a:pt x="70813" y="78"/>
                </a:lnTo>
                <a:lnTo>
                  <a:pt x="68045" y="0"/>
                </a:lnTo>
                <a:lnTo>
                  <a:pt x="65207" y="941"/>
                </a:lnTo>
                <a:lnTo>
                  <a:pt x="62323" y="2560"/>
                </a:lnTo>
                <a:lnTo>
                  <a:pt x="59408" y="4632"/>
                </a:lnTo>
                <a:lnTo>
                  <a:pt x="56473" y="7005"/>
                </a:lnTo>
                <a:lnTo>
                  <a:pt x="53523" y="9579"/>
                </a:lnTo>
                <a:lnTo>
                  <a:pt x="50565" y="12288"/>
                </a:lnTo>
                <a:lnTo>
                  <a:pt x="47601" y="14093"/>
                </a:lnTo>
                <a:lnTo>
                  <a:pt x="44633" y="15297"/>
                </a:lnTo>
                <a:lnTo>
                  <a:pt x="41661" y="16100"/>
                </a:lnTo>
                <a:lnTo>
                  <a:pt x="38689" y="18619"/>
                </a:lnTo>
                <a:lnTo>
                  <a:pt x="35714" y="22283"/>
                </a:lnTo>
                <a:lnTo>
                  <a:pt x="32739" y="26710"/>
                </a:lnTo>
                <a:lnTo>
                  <a:pt x="29764" y="30654"/>
                </a:lnTo>
                <a:lnTo>
                  <a:pt x="26788" y="34275"/>
                </a:lnTo>
                <a:lnTo>
                  <a:pt x="23812" y="37681"/>
                </a:lnTo>
                <a:lnTo>
                  <a:pt x="21828" y="40944"/>
                </a:lnTo>
                <a:lnTo>
                  <a:pt x="20505" y="44112"/>
                </a:lnTo>
                <a:lnTo>
                  <a:pt x="19623" y="47216"/>
                </a:lnTo>
                <a:lnTo>
                  <a:pt x="18043" y="51269"/>
                </a:lnTo>
                <a:lnTo>
                  <a:pt x="15997" y="55956"/>
                </a:lnTo>
                <a:lnTo>
                  <a:pt x="13641" y="61065"/>
                </a:lnTo>
                <a:lnTo>
                  <a:pt x="12071" y="65463"/>
                </a:lnTo>
                <a:lnTo>
                  <a:pt x="11024" y="69388"/>
                </a:lnTo>
                <a:lnTo>
                  <a:pt x="10326" y="72996"/>
                </a:lnTo>
                <a:lnTo>
                  <a:pt x="8868" y="76394"/>
                </a:lnTo>
                <a:lnTo>
                  <a:pt x="6905" y="79651"/>
                </a:lnTo>
                <a:lnTo>
                  <a:pt x="4603" y="82815"/>
                </a:lnTo>
                <a:lnTo>
                  <a:pt x="3068" y="86908"/>
                </a:lnTo>
                <a:lnTo>
                  <a:pt x="2046" y="91622"/>
                </a:lnTo>
                <a:lnTo>
                  <a:pt x="404" y="103964"/>
                </a:lnTo>
                <a:lnTo>
                  <a:pt x="1262" y="105969"/>
                </a:lnTo>
                <a:lnTo>
                  <a:pt x="2826" y="108297"/>
                </a:lnTo>
                <a:lnTo>
                  <a:pt x="4861" y="110842"/>
                </a:lnTo>
                <a:lnTo>
                  <a:pt x="7209" y="113531"/>
                </a:lnTo>
                <a:lnTo>
                  <a:pt x="9767" y="116315"/>
                </a:lnTo>
                <a:lnTo>
                  <a:pt x="15255" y="122055"/>
                </a:lnTo>
                <a:lnTo>
                  <a:pt x="21001" y="127914"/>
                </a:lnTo>
                <a:lnTo>
                  <a:pt x="23923" y="129873"/>
                </a:lnTo>
                <a:lnTo>
                  <a:pt x="26863" y="131179"/>
                </a:lnTo>
                <a:lnTo>
                  <a:pt x="29815" y="132049"/>
                </a:lnTo>
                <a:lnTo>
                  <a:pt x="32775" y="132630"/>
                </a:lnTo>
                <a:lnTo>
                  <a:pt x="35741" y="133017"/>
                </a:lnTo>
                <a:lnTo>
                  <a:pt x="38710" y="133275"/>
                </a:lnTo>
                <a:lnTo>
                  <a:pt x="42674" y="133447"/>
                </a:lnTo>
                <a:lnTo>
                  <a:pt x="56741" y="133689"/>
                </a:lnTo>
                <a:lnTo>
                  <a:pt x="64245" y="133746"/>
                </a:lnTo>
                <a:lnTo>
                  <a:pt x="71603" y="131776"/>
                </a:lnTo>
                <a:lnTo>
                  <a:pt x="81470" y="128479"/>
                </a:lnTo>
                <a:lnTo>
                  <a:pt x="116086" y="115931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76" name="SMARTInkAnnotation155"/>
          <p:cNvSpPr/>
          <p:nvPr/>
        </p:nvSpPr>
        <p:spPr bwMode="auto">
          <a:xfrm>
            <a:off x="4375546" y="1285875"/>
            <a:ext cx="107158" cy="187524"/>
          </a:xfrm>
          <a:custGeom>
            <a:avLst/>
            <a:gdLst/>
            <a:ahLst/>
            <a:cxnLst/>
            <a:rect l="0" t="0" r="0" b="0"/>
            <a:pathLst>
              <a:path w="107158" h="187524">
                <a:moveTo>
                  <a:pt x="107157" y="0"/>
                </a:moveTo>
                <a:lnTo>
                  <a:pt x="102416" y="4740"/>
                </a:lnTo>
                <a:lnTo>
                  <a:pt x="101020" y="7129"/>
                </a:lnTo>
                <a:lnTo>
                  <a:pt x="99468" y="12428"/>
                </a:lnTo>
                <a:lnTo>
                  <a:pt x="98779" y="18091"/>
                </a:lnTo>
                <a:lnTo>
                  <a:pt x="98472" y="23915"/>
                </a:lnTo>
                <a:lnTo>
                  <a:pt x="98335" y="29811"/>
                </a:lnTo>
                <a:lnTo>
                  <a:pt x="98259" y="43449"/>
                </a:lnTo>
                <a:lnTo>
                  <a:pt x="97256" y="48810"/>
                </a:lnTo>
                <a:lnTo>
                  <a:pt x="95595" y="54368"/>
                </a:lnTo>
                <a:lnTo>
                  <a:pt x="93496" y="60057"/>
                </a:lnTo>
                <a:lnTo>
                  <a:pt x="92096" y="64843"/>
                </a:lnTo>
                <a:lnTo>
                  <a:pt x="91163" y="69025"/>
                </a:lnTo>
                <a:lnTo>
                  <a:pt x="90541" y="72806"/>
                </a:lnTo>
                <a:lnTo>
                  <a:pt x="89134" y="77310"/>
                </a:lnTo>
                <a:lnTo>
                  <a:pt x="87204" y="82298"/>
                </a:lnTo>
                <a:lnTo>
                  <a:pt x="84925" y="87607"/>
                </a:lnTo>
                <a:lnTo>
                  <a:pt x="82414" y="92139"/>
                </a:lnTo>
                <a:lnTo>
                  <a:pt x="79747" y="96152"/>
                </a:lnTo>
                <a:lnTo>
                  <a:pt x="76977" y="99820"/>
                </a:lnTo>
                <a:lnTo>
                  <a:pt x="74139" y="104250"/>
                </a:lnTo>
                <a:lnTo>
                  <a:pt x="71254" y="109187"/>
                </a:lnTo>
                <a:lnTo>
                  <a:pt x="68338" y="114463"/>
                </a:lnTo>
                <a:lnTo>
                  <a:pt x="65403" y="118973"/>
                </a:lnTo>
                <a:lnTo>
                  <a:pt x="62454" y="122971"/>
                </a:lnTo>
                <a:lnTo>
                  <a:pt x="59496" y="126629"/>
                </a:lnTo>
                <a:lnTo>
                  <a:pt x="56531" y="130060"/>
                </a:lnTo>
                <a:lnTo>
                  <a:pt x="53562" y="133339"/>
                </a:lnTo>
                <a:lnTo>
                  <a:pt x="47618" y="139629"/>
                </a:lnTo>
                <a:lnTo>
                  <a:pt x="41669" y="145731"/>
                </a:lnTo>
                <a:lnTo>
                  <a:pt x="39686" y="148748"/>
                </a:lnTo>
                <a:lnTo>
                  <a:pt x="38363" y="151751"/>
                </a:lnTo>
                <a:lnTo>
                  <a:pt x="37482" y="154745"/>
                </a:lnTo>
                <a:lnTo>
                  <a:pt x="35902" y="156741"/>
                </a:lnTo>
                <a:lnTo>
                  <a:pt x="33857" y="158072"/>
                </a:lnTo>
                <a:lnTo>
                  <a:pt x="31501" y="158959"/>
                </a:lnTo>
                <a:lnTo>
                  <a:pt x="28938" y="160543"/>
                </a:lnTo>
                <a:lnTo>
                  <a:pt x="26238" y="162591"/>
                </a:lnTo>
                <a:lnTo>
                  <a:pt x="23445" y="164949"/>
                </a:lnTo>
                <a:lnTo>
                  <a:pt x="20591" y="167513"/>
                </a:lnTo>
                <a:lnTo>
                  <a:pt x="9443" y="178103"/>
                </a:lnTo>
                <a:lnTo>
                  <a:pt x="0" y="187523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77" name="SMARTInkAnnotation156"/>
          <p:cNvSpPr/>
          <p:nvPr/>
        </p:nvSpPr>
        <p:spPr bwMode="auto">
          <a:xfrm>
            <a:off x="4598789" y="1098351"/>
            <a:ext cx="17860" cy="267892"/>
          </a:xfrm>
          <a:custGeom>
            <a:avLst/>
            <a:gdLst/>
            <a:ahLst/>
            <a:cxnLst/>
            <a:rect l="0" t="0" r="0" b="0"/>
            <a:pathLst>
              <a:path w="17860" h="267892">
                <a:moveTo>
                  <a:pt x="0" y="0"/>
                </a:moveTo>
                <a:lnTo>
                  <a:pt x="0" y="215883"/>
                </a:lnTo>
                <a:lnTo>
                  <a:pt x="991" y="219329"/>
                </a:lnTo>
                <a:lnTo>
                  <a:pt x="2645" y="222618"/>
                </a:lnTo>
                <a:lnTo>
                  <a:pt x="4740" y="225802"/>
                </a:lnTo>
                <a:lnTo>
                  <a:pt x="6136" y="228918"/>
                </a:lnTo>
                <a:lnTo>
                  <a:pt x="7067" y="231987"/>
                </a:lnTo>
                <a:lnTo>
                  <a:pt x="8561" y="239301"/>
                </a:lnTo>
                <a:lnTo>
                  <a:pt x="9676" y="240894"/>
                </a:lnTo>
                <a:lnTo>
                  <a:pt x="11412" y="242947"/>
                </a:lnTo>
                <a:lnTo>
                  <a:pt x="13561" y="245309"/>
                </a:lnTo>
                <a:lnTo>
                  <a:pt x="14994" y="248867"/>
                </a:lnTo>
                <a:lnTo>
                  <a:pt x="15948" y="253224"/>
                </a:lnTo>
                <a:lnTo>
                  <a:pt x="17859" y="267891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78" name="SMARTInkAnnotation157"/>
          <p:cNvSpPr/>
          <p:nvPr/>
        </p:nvSpPr>
        <p:spPr bwMode="auto">
          <a:xfrm>
            <a:off x="4509492" y="1223367"/>
            <a:ext cx="160735" cy="26790"/>
          </a:xfrm>
          <a:custGeom>
            <a:avLst/>
            <a:gdLst/>
            <a:ahLst/>
            <a:cxnLst/>
            <a:rect l="0" t="0" r="0" b="0"/>
            <a:pathLst>
              <a:path w="160735" h="26790">
                <a:moveTo>
                  <a:pt x="0" y="26789"/>
                </a:moveTo>
                <a:lnTo>
                  <a:pt x="4740" y="26789"/>
                </a:lnTo>
                <a:lnTo>
                  <a:pt x="7128" y="25797"/>
                </a:lnTo>
                <a:lnTo>
                  <a:pt x="9713" y="24143"/>
                </a:lnTo>
                <a:lnTo>
                  <a:pt x="12428" y="22048"/>
                </a:lnTo>
                <a:lnTo>
                  <a:pt x="16223" y="20652"/>
                </a:lnTo>
                <a:lnTo>
                  <a:pt x="20737" y="19721"/>
                </a:lnTo>
                <a:lnTo>
                  <a:pt x="25731" y="19100"/>
                </a:lnTo>
                <a:lnTo>
                  <a:pt x="30052" y="17694"/>
                </a:lnTo>
                <a:lnTo>
                  <a:pt x="33925" y="15765"/>
                </a:lnTo>
                <a:lnTo>
                  <a:pt x="37499" y="13487"/>
                </a:lnTo>
                <a:lnTo>
                  <a:pt x="41867" y="11967"/>
                </a:lnTo>
                <a:lnTo>
                  <a:pt x="46763" y="10955"/>
                </a:lnTo>
                <a:lnTo>
                  <a:pt x="52011" y="10280"/>
                </a:lnTo>
                <a:lnTo>
                  <a:pt x="57494" y="9830"/>
                </a:lnTo>
                <a:lnTo>
                  <a:pt x="63134" y="9529"/>
                </a:lnTo>
                <a:lnTo>
                  <a:pt x="68878" y="9329"/>
                </a:lnTo>
                <a:lnTo>
                  <a:pt x="74692" y="8204"/>
                </a:lnTo>
                <a:lnTo>
                  <a:pt x="80552" y="6461"/>
                </a:lnTo>
                <a:lnTo>
                  <a:pt x="86444" y="4307"/>
                </a:lnTo>
                <a:lnTo>
                  <a:pt x="92356" y="2872"/>
                </a:lnTo>
                <a:lnTo>
                  <a:pt x="98281" y="1914"/>
                </a:lnTo>
                <a:lnTo>
                  <a:pt x="104216" y="1276"/>
                </a:lnTo>
                <a:lnTo>
                  <a:pt x="110157" y="851"/>
                </a:lnTo>
                <a:lnTo>
                  <a:pt x="116101" y="567"/>
                </a:lnTo>
                <a:lnTo>
                  <a:pt x="128991" y="252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79" name="SMARTInkAnnotation158"/>
          <p:cNvSpPr/>
          <p:nvPr/>
        </p:nvSpPr>
        <p:spPr bwMode="auto">
          <a:xfrm>
            <a:off x="4679156" y="1214582"/>
            <a:ext cx="98184" cy="124872"/>
          </a:xfrm>
          <a:custGeom>
            <a:avLst/>
            <a:gdLst/>
            <a:ahLst/>
            <a:cxnLst/>
            <a:rect l="0" t="0" r="0" b="0"/>
            <a:pathLst>
              <a:path w="98184" h="124872">
                <a:moveTo>
                  <a:pt x="0" y="62363"/>
                </a:moveTo>
                <a:lnTo>
                  <a:pt x="0" y="70051"/>
                </a:lnTo>
                <a:lnTo>
                  <a:pt x="992" y="70465"/>
                </a:lnTo>
                <a:lnTo>
                  <a:pt x="2645" y="70741"/>
                </a:lnTo>
                <a:lnTo>
                  <a:pt x="7688" y="71183"/>
                </a:lnTo>
                <a:lnTo>
                  <a:pt x="11024" y="71244"/>
                </a:lnTo>
                <a:lnTo>
                  <a:pt x="43472" y="71292"/>
                </a:lnTo>
                <a:lnTo>
                  <a:pt x="48825" y="70300"/>
                </a:lnTo>
                <a:lnTo>
                  <a:pt x="54378" y="68646"/>
                </a:lnTo>
                <a:lnTo>
                  <a:pt x="60065" y="66552"/>
                </a:lnTo>
                <a:lnTo>
                  <a:pt x="64848" y="65155"/>
                </a:lnTo>
                <a:lnTo>
                  <a:pt x="69028" y="64225"/>
                </a:lnTo>
                <a:lnTo>
                  <a:pt x="72808" y="63604"/>
                </a:lnTo>
                <a:lnTo>
                  <a:pt x="75328" y="62198"/>
                </a:lnTo>
                <a:lnTo>
                  <a:pt x="77007" y="60269"/>
                </a:lnTo>
                <a:lnTo>
                  <a:pt x="78127" y="57990"/>
                </a:lnTo>
                <a:lnTo>
                  <a:pt x="79866" y="56471"/>
                </a:lnTo>
                <a:lnTo>
                  <a:pt x="82017" y="55458"/>
                </a:lnTo>
                <a:lnTo>
                  <a:pt x="84444" y="54783"/>
                </a:lnTo>
                <a:lnTo>
                  <a:pt x="87054" y="53341"/>
                </a:lnTo>
                <a:lnTo>
                  <a:pt x="89785" y="51387"/>
                </a:lnTo>
                <a:lnTo>
                  <a:pt x="92599" y="49093"/>
                </a:lnTo>
                <a:lnTo>
                  <a:pt x="94475" y="46571"/>
                </a:lnTo>
                <a:lnTo>
                  <a:pt x="95726" y="43897"/>
                </a:lnTo>
                <a:lnTo>
                  <a:pt x="96559" y="41123"/>
                </a:lnTo>
                <a:lnTo>
                  <a:pt x="97115" y="38281"/>
                </a:lnTo>
                <a:lnTo>
                  <a:pt x="97486" y="35394"/>
                </a:lnTo>
                <a:lnTo>
                  <a:pt x="97733" y="32478"/>
                </a:lnTo>
                <a:lnTo>
                  <a:pt x="97897" y="29541"/>
                </a:lnTo>
                <a:lnTo>
                  <a:pt x="98183" y="19468"/>
                </a:lnTo>
                <a:lnTo>
                  <a:pt x="95561" y="15848"/>
                </a:lnTo>
                <a:lnTo>
                  <a:pt x="93473" y="13493"/>
                </a:lnTo>
                <a:lnTo>
                  <a:pt x="88507" y="8232"/>
                </a:lnTo>
                <a:lnTo>
                  <a:pt x="81975" y="1510"/>
                </a:lnTo>
                <a:lnTo>
                  <a:pt x="80446" y="958"/>
                </a:lnTo>
                <a:lnTo>
                  <a:pt x="78436" y="590"/>
                </a:lnTo>
                <a:lnTo>
                  <a:pt x="76103" y="345"/>
                </a:lnTo>
                <a:lnTo>
                  <a:pt x="72563" y="182"/>
                </a:lnTo>
                <a:lnTo>
                  <a:pt x="63339" y="0"/>
                </a:lnTo>
                <a:lnTo>
                  <a:pt x="59093" y="944"/>
                </a:lnTo>
                <a:lnTo>
                  <a:pt x="55270" y="2565"/>
                </a:lnTo>
                <a:lnTo>
                  <a:pt x="51730" y="4638"/>
                </a:lnTo>
                <a:lnTo>
                  <a:pt x="48377" y="6021"/>
                </a:lnTo>
                <a:lnTo>
                  <a:pt x="45150" y="6942"/>
                </a:lnTo>
                <a:lnTo>
                  <a:pt x="42006" y="7556"/>
                </a:lnTo>
                <a:lnTo>
                  <a:pt x="38918" y="8958"/>
                </a:lnTo>
                <a:lnTo>
                  <a:pt x="35867" y="10885"/>
                </a:lnTo>
                <a:lnTo>
                  <a:pt x="32841" y="13161"/>
                </a:lnTo>
                <a:lnTo>
                  <a:pt x="30824" y="15671"/>
                </a:lnTo>
                <a:lnTo>
                  <a:pt x="29479" y="18337"/>
                </a:lnTo>
                <a:lnTo>
                  <a:pt x="28582" y="21106"/>
                </a:lnTo>
                <a:lnTo>
                  <a:pt x="26992" y="23944"/>
                </a:lnTo>
                <a:lnTo>
                  <a:pt x="24940" y="26828"/>
                </a:lnTo>
                <a:lnTo>
                  <a:pt x="22579" y="29743"/>
                </a:lnTo>
                <a:lnTo>
                  <a:pt x="21006" y="32679"/>
                </a:lnTo>
                <a:lnTo>
                  <a:pt x="19957" y="35628"/>
                </a:lnTo>
                <a:lnTo>
                  <a:pt x="19258" y="38587"/>
                </a:lnTo>
                <a:lnTo>
                  <a:pt x="17799" y="41551"/>
                </a:lnTo>
                <a:lnTo>
                  <a:pt x="15835" y="44520"/>
                </a:lnTo>
                <a:lnTo>
                  <a:pt x="13533" y="47491"/>
                </a:lnTo>
                <a:lnTo>
                  <a:pt x="11999" y="50464"/>
                </a:lnTo>
                <a:lnTo>
                  <a:pt x="10975" y="53438"/>
                </a:lnTo>
                <a:lnTo>
                  <a:pt x="10293" y="56413"/>
                </a:lnTo>
                <a:lnTo>
                  <a:pt x="9839" y="59388"/>
                </a:lnTo>
                <a:lnTo>
                  <a:pt x="9535" y="62364"/>
                </a:lnTo>
                <a:lnTo>
                  <a:pt x="9333" y="65340"/>
                </a:lnTo>
                <a:lnTo>
                  <a:pt x="10191" y="68317"/>
                </a:lnTo>
                <a:lnTo>
                  <a:pt x="11755" y="71293"/>
                </a:lnTo>
                <a:lnTo>
                  <a:pt x="13789" y="74269"/>
                </a:lnTo>
                <a:lnTo>
                  <a:pt x="15146" y="77246"/>
                </a:lnTo>
                <a:lnTo>
                  <a:pt x="16051" y="80222"/>
                </a:lnTo>
                <a:lnTo>
                  <a:pt x="16653" y="83199"/>
                </a:lnTo>
                <a:lnTo>
                  <a:pt x="18047" y="86175"/>
                </a:lnTo>
                <a:lnTo>
                  <a:pt x="19969" y="89152"/>
                </a:lnTo>
                <a:lnTo>
                  <a:pt x="22242" y="92128"/>
                </a:lnTo>
                <a:lnTo>
                  <a:pt x="24750" y="95105"/>
                </a:lnTo>
                <a:lnTo>
                  <a:pt x="27414" y="98082"/>
                </a:lnTo>
                <a:lnTo>
                  <a:pt x="33019" y="104035"/>
                </a:lnTo>
                <a:lnTo>
                  <a:pt x="47661" y="118917"/>
                </a:lnTo>
                <a:lnTo>
                  <a:pt x="50626" y="120902"/>
                </a:lnTo>
                <a:lnTo>
                  <a:pt x="53593" y="122225"/>
                </a:lnTo>
                <a:lnTo>
                  <a:pt x="56565" y="123107"/>
                </a:lnTo>
                <a:lnTo>
                  <a:pt x="59538" y="123695"/>
                </a:lnTo>
                <a:lnTo>
                  <a:pt x="62513" y="124087"/>
                </a:lnTo>
                <a:lnTo>
                  <a:pt x="65487" y="124348"/>
                </a:lnTo>
                <a:lnTo>
                  <a:pt x="69455" y="124522"/>
                </a:lnTo>
                <a:lnTo>
                  <a:pt x="89297" y="124871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80" name="SMARTInkAnnotation159"/>
          <p:cNvSpPr/>
          <p:nvPr/>
        </p:nvSpPr>
        <p:spPr bwMode="auto">
          <a:xfrm>
            <a:off x="4857750" y="1214474"/>
            <a:ext cx="196454" cy="160698"/>
          </a:xfrm>
          <a:custGeom>
            <a:avLst/>
            <a:gdLst/>
            <a:ahLst/>
            <a:cxnLst/>
            <a:rect l="0" t="0" r="0" b="0"/>
            <a:pathLst>
              <a:path w="196454" h="160698">
                <a:moveTo>
                  <a:pt x="0" y="8893"/>
                </a:moveTo>
                <a:lnTo>
                  <a:pt x="0" y="139027"/>
                </a:lnTo>
                <a:lnTo>
                  <a:pt x="0" y="129426"/>
                </a:lnTo>
                <a:lnTo>
                  <a:pt x="991" y="126951"/>
                </a:lnTo>
                <a:lnTo>
                  <a:pt x="2645" y="124309"/>
                </a:lnTo>
                <a:lnTo>
                  <a:pt x="4740" y="121556"/>
                </a:lnTo>
                <a:lnTo>
                  <a:pt x="6136" y="118728"/>
                </a:lnTo>
                <a:lnTo>
                  <a:pt x="7067" y="115851"/>
                </a:lnTo>
                <a:lnTo>
                  <a:pt x="7688" y="112940"/>
                </a:lnTo>
                <a:lnTo>
                  <a:pt x="9094" y="110008"/>
                </a:lnTo>
                <a:lnTo>
                  <a:pt x="11024" y="107061"/>
                </a:lnTo>
                <a:lnTo>
                  <a:pt x="13302" y="104104"/>
                </a:lnTo>
                <a:lnTo>
                  <a:pt x="14821" y="100148"/>
                </a:lnTo>
                <a:lnTo>
                  <a:pt x="15833" y="95526"/>
                </a:lnTo>
                <a:lnTo>
                  <a:pt x="16509" y="90461"/>
                </a:lnTo>
                <a:lnTo>
                  <a:pt x="17951" y="85100"/>
                </a:lnTo>
                <a:lnTo>
                  <a:pt x="19904" y="79541"/>
                </a:lnTo>
                <a:lnTo>
                  <a:pt x="22199" y="73851"/>
                </a:lnTo>
                <a:lnTo>
                  <a:pt x="24721" y="69066"/>
                </a:lnTo>
                <a:lnTo>
                  <a:pt x="27394" y="64883"/>
                </a:lnTo>
                <a:lnTo>
                  <a:pt x="30169" y="61102"/>
                </a:lnTo>
                <a:lnTo>
                  <a:pt x="32018" y="57590"/>
                </a:lnTo>
                <a:lnTo>
                  <a:pt x="33252" y="54256"/>
                </a:lnTo>
                <a:lnTo>
                  <a:pt x="34074" y="51041"/>
                </a:lnTo>
                <a:lnTo>
                  <a:pt x="35614" y="47906"/>
                </a:lnTo>
                <a:lnTo>
                  <a:pt x="37633" y="44823"/>
                </a:lnTo>
                <a:lnTo>
                  <a:pt x="39971" y="41776"/>
                </a:lnTo>
                <a:lnTo>
                  <a:pt x="42522" y="38752"/>
                </a:lnTo>
                <a:lnTo>
                  <a:pt x="45215" y="35745"/>
                </a:lnTo>
                <a:lnTo>
                  <a:pt x="48002" y="32747"/>
                </a:lnTo>
                <a:lnTo>
                  <a:pt x="50853" y="30749"/>
                </a:lnTo>
                <a:lnTo>
                  <a:pt x="56666" y="28528"/>
                </a:lnTo>
                <a:lnTo>
                  <a:pt x="60776" y="27278"/>
                </a:lnTo>
                <a:lnTo>
                  <a:pt x="66734" y="26908"/>
                </a:lnTo>
                <a:lnTo>
                  <a:pt x="70044" y="26798"/>
                </a:lnTo>
                <a:lnTo>
                  <a:pt x="75764" y="31506"/>
                </a:lnTo>
                <a:lnTo>
                  <a:pt x="77299" y="33890"/>
                </a:lnTo>
                <a:lnTo>
                  <a:pt x="78321" y="36472"/>
                </a:lnTo>
                <a:lnTo>
                  <a:pt x="79003" y="39185"/>
                </a:lnTo>
                <a:lnTo>
                  <a:pt x="79457" y="41986"/>
                </a:lnTo>
                <a:lnTo>
                  <a:pt x="79761" y="44846"/>
                </a:lnTo>
                <a:lnTo>
                  <a:pt x="79962" y="47744"/>
                </a:lnTo>
                <a:lnTo>
                  <a:pt x="80097" y="51661"/>
                </a:lnTo>
                <a:lnTo>
                  <a:pt x="80331" y="68409"/>
                </a:lnTo>
                <a:lnTo>
                  <a:pt x="80367" y="124856"/>
                </a:lnTo>
                <a:lnTo>
                  <a:pt x="86504" y="124954"/>
                </a:lnTo>
                <a:lnTo>
                  <a:pt x="88055" y="124968"/>
                </a:lnTo>
                <a:lnTo>
                  <a:pt x="88469" y="123979"/>
                </a:lnTo>
                <a:lnTo>
                  <a:pt x="88929" y="120235"/>
                </a:lnTo>
                <a:lnTo>
                  <a:pt x="90043" y="117847"/>
                </a:lnTo>
                <a:lnTo>
                  <a:pt x="91779" y="115264"/>
                </a:lnTo>
                <a:lnTo>
                  <a:pt x="93927" y="112549"/>
                </a:lnTo>
                <a:lnTo>
                  <a:pt x="96353" y="109747"/>
                </a:lnTo>
                <a:lnTo>
                  <a:pt x="98961" y="106887"/>
                </a:lnTo>
                <a:lnTo>
                  <a:pt x="104506" y="101063"/>
                </a:lnTo>
                <a:lnTo>
                  <a:pt x="110278" y="95167"/>
                </a:lnTo>
                <a:lnTo>
                  <a:pt x="112214" y="91214"/>
                </a:lnTo>
                <a:lnTo>
                  <a:pt x="113504" y="86594"/>
                </a:lnTo>
                <a:lnTo>
                  <a:pt x="114365" y="81529"/>
                </a:lnTo>
                <a:lnTo>
                  <a:pt x="115930" y="76169"/>
                </a:lnTo>
                <a:lnTo>
                  <a:pt x="117967" y="70611"/>
                </a:lnTo>
                <a:lnTo>
                  <a:pt x="120316" y="64921"/>
                </a:lnTo>
                <a:lnTo>
                  <a:pt x="122875" y="59143"/>
                </a:lnTo>
                <a:lnTo>
                  <a:pt x="128363" y="47432"/>
                </a:lnTo>
                <a:lnTo>
                  <a:pt x="132208" y="41531"/>
                </a:lnTo>
                <a:lnTo>
                  <a:pt x="136755" y="35612"/>
                </a:lnTo>
                <a:lnTo>
                  <a:pt x="141772" y="29682"/>
                </a:lnTo>
                <a:lnTo>
                  <a:pt x="145116" y="24737"/>
                </a:lnTo>
                <a:lnTo>
                  <a:pt x="147345" y="20448"/>
                </a:lnTo>
                <a:lnTo>
                  <a:pt x="148832" y="16596"/>
                </a:lnTo>
                <a:lnTo>
                  <a:pt x="150814" y="14028"/>
                </a:lnTo>
                <a:lnTo>
                  <a:pt x="153129" y="12316"/>
                </a:lnTo>
                <a:lnTo>
                  <a:pt x="155663" y="11175"/>
                </a:lnTo>
                <a:lnTo>
                  <a:pt x="161126" y="7261"/>
                </a:lnTo>
                <a:lnTo>
                  <a:pt x="167977" y="1405"/>
                </a:lnTo>
                <a:lnTo>
                  <a:pt x="171560" y="604"/>
                </a:lnTo>
                <a:lnTo>
                  <a:pt x="177204" y="90"/>
                </a:lnTo>
                <a:lnTo>
                  <a:pt x="182922" y="0"/>
                </a:lnTo>
                <a:lnTo>
                  <a:pt x="184455" y="980"/>
                </a:lnTo>
                <a:lnTo>
                  <a:pt x="185478" y="2625"/>
                </a:lnTo>
                <a:lnTo>
                  <a:pt x="186614" y="7099"/>
                </a:lnTo>
                <a:lnTo>
                  <a:pt x="186917" y="9681"/>
                </a:lnTo>
                <a:lnTo>
                  <a:pt x="187119" y="12395"/>
                </a:lnTo>
                <a:lnTo>
                  <a:pt x="188245" y="15196"/>
                </a:lnTo>
                <a:lnTo>
                  <a:pt x="189989" y="18056"/>
                </a:lnTo>
                <a:lnTo>
                  <a:pt x="192144" y="20955"/>
                </a:lnTo>
                <a:lnTo>
                  <a:pt x="193580" y="23879"/>
                </a:lnTo>
                <a:lnTo>
                  <a:pt x="194537" y="26821"/>
                </a:lnTo>
                <a:lnTo>
                  <a:pt x="195176" y="29775"/>
                </a:lnTo>
                <a:lnTo>
                  <a:pt x="195601" y="33728"/>
                </a:lnTo>
                <a:lnTo>
                  <a:pt x="195885" y="38348"/>
                </a:lnTo>
                <a:lnTo>
                  <a:pt x="196200" y="47781"/>
                </a:lnTo>
                <a:lnTo>
                  <a:pt x="196378" y="59662"/>
                </a:lnTo>
                <a:lnTo>
                  <a:pt x="196419" y="69821"/>
                </a:lnTo>
                <a:lnTo>
                  <a:pt x="195438" y="74316"/>
                </a:lnTo>
                <a:lnTo>
                  <a:pt x="193792" y="78306"/>
                </a:lnTo>
                <a:lnTo>
                  <a:pt x="191702" y="81957"/>
                </a:lnTo>
                <a:lnTo>
                  <a:pt x="190309" y="85383"/>
                </a:lnTo>
                <a:lnTo>
                  <a:pt x="189380" y="88660"/>
                </a:lnTo>
                <a:lnTo>
                  <a:pt x="188761" y="91836"/>
                </a:lnTo>
                <a:lnTo>
                  <a:pt x="188349" y="95939"/>
                </a:lnTo>
                <a:lnTo>
                  <a:pt x="188073" y="100658"/>
                </a:lnTo>
                <a:lnTo>
                  <a:pt x="187768" y="110201"/>
                </a:lnTo>
                <a:lnTo>
                  <a:pt x="187571" y="124411"/>
                </a:lnTo>
                <a:lnTo>
                  <a:pt x="187555" y="127577"/>
                </a:lnTo>
                <a:lnTo>
                  <a:pt x="188536" y="130680"/>
                </a:lnTo>
                <a:lnTo>
                  <a:pt x="190183" y="133740"/>
                </a:lnTo>
                <a:lnTo>
                  <a:pt x="192273" y="136773"/>
                </a:lnTo>
                <a:lnTo>
                  <a:pt x="193666" y="140779"/>
                </a:lnTo>
                <a:lnTo>
                  <a:pt x="194595" y="145434"/>
                </a:lnTo>
                <a:lnTo>
                  <a:pt x="196453" y="160697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81" name="SMARTInkAnnotation160"/>
          <p:cNvSpPr/>
          <p:nvPr/>
        </p:nvSpPr>
        <p:spPr bwMode="auto">
          <a:xfrm>
            <a:off x="5143500" y="1250156"/>
            <a:ext cx="1" cy="223243"/>
          </a:xfrm>
          <a:custGeom>
            <a:avLst/>
            <a:gdLst/>
            <a:ahLst/>
            <a:cxnLst/>
            <a:rect l="0" t="0" r="0" b="0"/>
            <a:pathLst>
              <a:path w="1" h="223243">
                <a:moveTo>
                  <a:pt x="0" y="0"/>
                </a:moveTo>
                <a:lnTo>
                  <a:pt x="0" y="223242"/>
                </a:lnTo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82" name="SMARTInkAnnotation161"/>
          <p:cNvSpPr/>
          <p:nvPr/>
        </p:nvSpPr>
        <p:spPr bwMode="auto">
          <a:xfrm>
            <a:off x="5116710" y="1223481"/>
            <a:ext cx="133910" cy="107043"/>
          </a:xfrm>
          <a:custGeom>
            <a:avLst/>
            <a:gdLst/>
            <a:ahLst/>
            <a:cxnLst/>
            <a:rect l="0" t="0" r="0" b="0"/>
            <a:pathLst>
              <a:path w="133910" h="107043">
                <a:moveTo>
                  <a:pt x="0" y="26675"/>
                </a:moveTo>
                <a:lnTo>
                  <a:pt x="4740" y="17194"/>
                </a:lnTo>
                <a:lnTo>
                  <a:pt x="7129" y="14401"/>
                </a:lnTo>
                <a:lnTo>
                  <a:pt x="9714" y="12539"/>
                </a:lnTo>
                <a:lnTo>
                  <a:pt x="12429" y="11298"/>
                </a:lnTo>
                <a:lnTo>
                  <a:pt x="16223" y="10470"/>
                </a:lnTo>
                <a:lnTo>
                  <a:pt x="20738" y="9919"/>
                </a:lnTo>
                <a:lnTo>
                  <a:pt x="25731" y="9551"/>
                </a:lnTo>
                <a:lnTo>
                  <a:pt x="30053" y="8314"/>
                </a:lnTo>
                <a:lnTo>
                  <a:pt x="33926" y="6497"/>
                </a:lnTo>
                <a:lnTo>
                  <a:pt x="37500" y="4293"/>
                </a:lnTo>
                <a:lnTo>
                  <a:pt x="41867" y="2824"/>
                </a:lnTo>
                <a:lnTo>
                  <a:pt x="46763" y="1844"/>
                </a:lnTo>
                <a:lnTo>
                  <a:pt x="52012" y="1192"/>
                </a:lnTo>
                <a:lnTo>
                  <a:pt x="56503" y="756"/>
                </a:lnTo>
                <a:lnTo>
                  <a:pt x="60489" y="466"/>
                </a:lnTo>
                <a:lnTo>
                  <a:pt x="64138" y="273"/>
                </a:lnTo>
                <a:lnTo>
                  <a:pt x="73485" y="58"/>
                </a:lnTo>
                <a:lnTo>
                  <a:pt x="78756" y="0"/>
                </a:lnTo>
                <a:lnTo>
                  <a:pt x="83262" y="954"/>
                </a:lnTo>
                <a:lnTo>
                  <a:pt x="87258" y="2583"/>
                </a:lnTo>
                <a:lnTo>
                  <a:pt x="90914" y="4660"/>
                </a:lnTo>
                <a:lnTo>
                  <a:pt x="95336" y="6045"/>
                </a:lnTo>
                <a:lnTo>
                  <a:pt x="100268" y="6969"/>
                </a:lnTo>
                <a:lnTo>
                  <a:pt x="105541" y="7584"/>
                </a:lnTo>
                <a:lnTo>
                  <a:pt x="110048" y="7995"/>
                </a:lnTo>
                <a:lnTo>
                  <a:pt x="114045" y="8268"/>
                </a:lnTo>
                <a:lnTo>
                  <a:pt x="117702" y="8451"/>
                </a:lnTo>
                <a:lnTo>
                  <a:pt x="120140" y="9564"/>
                </a:lnTo>
                <a:lnTo>
                  <a:pt x="121765" y="11299"/>
                </a:lnTo>
                <a:lnTo>
                  <a:pt x="122849" y="13448"/>
                </a:lnTo>
                <a:lnTo>
                  <a:pt x="124564" y="14880"/>
                </a:lnTo>
                <a:lnTo>
                  <a:pt x="126699" y="15835"/>
                </a:lnTo>
                <a:lnTo>
                  <a:pt x="129114" y="16472"/>
                </a:lnTo>
                <a:lnTo>
                  <a:pt x="130724" y="17888"/>
                </a:lnTo>
                <a:lnTo>
                  <a:pt x="131798" y="19825"/>
                </a:lnTo>
                <a:lnTo>
                  <a:pt x="132514" y="22108"/>
                </a:lnTo>
                <a:lnTo>
                  <a:pt x="132992" y="24623"/>
                </a:lnTo>
                <a:lnTo>
                  <a:pt x="133310" y="27291"/>
                </a:lnTo>
                <a:lnTo>
                  <a:pt x="133522" y="30062"/>
                </a:lnTo>
                <a:lnTo>
                  <a:pt x="133663" y="32902"/>
                </a:lnTo>
                <a:lnTo>
                  <a:pt x="133820" y="38703"/>
                </a:lnTo>
                <a:lnTo>
                  <a:pt x="133909" y="47547"/>
                </a:lnTo>
                <a:lnTo>
                  <a:pt x="132928" y="50511"/>
                </a:lnTo>
                <a:lnTo>
                  <a:pt x="131284" y="53480"/>
                </a:lnTo>
                <a:lnTo>
                  <a:pt x="126254" y="60633"/>
                </a:lnTo>
                <a:lnTo>
                  <a:pt x="124849" y="62212"/>
                </a:lnTo>
                <a:lnTo>
                  <a:pt x="120642" y="66612"/>
                </a:lnTo>
                <a:lnTo>
                  <a:pt x="104057" y="83339"/>
                </a:lnTo>
                <a:lnTo>
                  <a:pt x="100130" y="85287"/>
                </a:lnTo>
                <a:lnTo>
                  <a:pt x="95526" y="86585"/>
                </a:lnTo>
                <a:lnTo>
                  <a:pt x="90473" y="87451"/>
                </a:lnTo>
                <a:lnTo>
                  <a:pt x="86113" y="89020"/>
                </a:lnTo>
                <a:lnTo>
                  <a:pt x="82213" y="91059"/>
                </a:lnTo>
                <a:lnTo>
                  <a:pt x="78621" y="93410"/>
                </a:lnTo>
                <a:lnTo>
                  <a:pt x="75235" y="94977"/>
                </a:lnTo>
                <a:lnTo>
                  <a:pt x="71985" y="96022"/>
                </a:lnTo>
                <a:lnTo>
                  <a:pt x="68826" y="96719"/>
                </a:lnTo>
                <a:lnTo>
                  <a:pt x="65727" y="98176"/>
                </a:lnTo>
                <a:lnTo>
                  <a:pt x="62671" y="100139"/>
                </a:lnTo>
                <a:lnTo>
                  <a:pt x="59640" y="102440"/>
                </a:lnTo>
                <a:lnTo>
                  <a:pt x="55635" y="103974"/>
                </a:lnTo>
                <a:lnTo>
                  <a:pt x="50981" y="104997"/>
                </a:lnTo>
                <a:lnTo>
                  <a:pt x="45894" y="105678"/>
                </a:lnTo>
                <a:lnTo>
                  <a:pt x="41510" y="106133"/>
                </a:lnTo>
                <a:lnTo>
                  <a:pt x="37595" y="106436"/>
                </a:lnTo>
                <a:lnTo>
                  <a:pt x="33993" y="106638"/>
                </a:lnTo>
                <a:lnTo>
                  <a:pt x="27345" y="106862"/>
                </a:lnTo>
                <a:lnTo>
                  <a:pt x="18116" y="107018"/>
                </a:lnTo>
                <a:lnTo>
                  <a:pt x="0" y="107042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83" name="SMARTInkAnnotation162"/>
          <p:cNvSpPr/>
          <p:nvPr/>
        </p:nvSpPr>
        <p:spPr bwMode="auto">
          <a:xfrm>
            <a:off x="5277445" y="1312664"/>
            <a:ext cx="89298" cy="169665"/>
          </a:xfrm>
          <a:custGeom>
            <a:avLst/>
            <a:gdLst/>
            <a:ahLst/>
            <a:cxnLst/>
            <a:rect l="0" t="0" r="0" b="0"/>
            <a:pathLst>
              <a:path w="89298" h="169665">
                <a:moveTo>
                  <a:pt x="89297" y="0"/>
                </a:moveTo>
                <a:lnTo>
                  <a:pt x="89297" y="34552"/>
                </a:lnTo>
                <a:lnTo>
                  <a:pt x="88305" y="38909"/>
                </a:lnTo>
                <a:lnTo>
                  <a:pt x="86651" y="42807"/>
                </a:lnTo>
                <a:lnTo>
                  <a:pt x="84556" y="46397"/>
                </a:lnTo>
                <a:lnTo>
                  <a:pt x="83159" y="49783"/>
                </a:lnTo>
                <a:lnTo>
                  <a:pt x="82229" y="53032"/>
                </a:lnTo>
                <a:lnTo>
                  <a:pt x="81608" y="56191"/>
                </a:lnTo>
                <a:lnTo>
                  <a:pt x="81194" y="60281"/>
                </a:lnTo>
                <a:lnTo>
                  <a:pt x="80918" y="64992"/>
                </a:lnTo>
                <a:lnTo>
                  <a:pt x="80735" y="70117"/>
                </a:lnTo>
                <a:lnTo>
                  <a:pt x="79620" y="74526"/>
                </a:lnTo>
                <a:lnTo>
                  <a:pt x="77884" y="78457"/>
                </a:lnTo>
                <a:lnTo>
                  <a:pt x="75735" y="82070"/>
                </a:lnTo>
                <a:lnTo>
                  <a:pt x="73310" y="85471"/>
                </a:lnTo>
                <a:lnTo>
                  <a:pt x="70702" y="88731"/>
                </a:lnTo>
                <a:lnTo>
                  <a:pt x="67970" y="91896"/>
                </a:lnTo>
                <a:lnTo>
                  <a:pt x="65157" y="94998"/>
                </a:lnTo>
                <a:lnTo>
                  <a:pt x="59385" y="101091"/>
                </a:lnTo>
                <a:lnTo>
                  <a:pt x="57449" y="104105"/>
                </a:lnTo>
                <a:lnTo>
                  <a:pt x="56159" y="107106"/>
                </a:lnTo>
                <a:lnTo>
                  <a:pt x="55298" y="110099"/>
                </a:lnTo>
                <a:lnTo>
                  <a:pt x="53733" y="114079"/>
                </a:lnTo>
                <a:lnTo>
                  <a:pt x="51697" y="118717"/>
                </a:lnTo>
                <a:lnTo>
                  <a:pt x="49348" y="123793"/>
                </a:lnTo>
                <a:lnTo>
                  <a:pt x="46788" y="128169"/>
                </a:lnTo>
                <a:lnTo>
                  <a:pt x="44091" y="132079"/>
                </a:lnTo>
                <a:lnTo>
                  <a:pt x="41300" y="135677"/>
                </a:lnTo>
                <a:lnTo>
                  <a:pt x="38447" y="138076"/>
                </a:lnTo>
                <a:lnTo>
                  <a:pt x="35553" y="139676"/>
                </a:lnTo>
                <a:lnTo>
                  <a:pt x="32632" y="140742"/>
                </a:lnTo>
                <a:lnTo>
                  <a:pt x="29692" y="142445"/>
                </a:lnTo>
                <a:lnTo>
                  <a:pt x="26740" y="144573"/>
                </a:lnTo>
                <a:lnTo>
                  <a:pt x="23779" y="146983"/>
                </a:lnTo>
                <a:lnTo>
                  <a:pt x="21806" y="149582"/>
                </a:lnTo>
                <a:lnTo>
                  <a:pt x="20490" y="152307"/>
                </a:lnTo>
                <a:lnTo>
                  <a:pt x="19613" y="155116"/>
                </a:lnTo>
                <a:lnTo>
                  <a:pt x="18036" y="156989"/>
                </a:lnTo>
                <a:lnTo>
                  <a:pt x="15993" y="158237"/>
                </a:lnTo>
                <a:lnTo>
                  <a:pt x="13638" y="159070"/>
                </a:lnTo>
                <a:lnTo>
                  <a:pt x="12069" y="160617"/>
                </a:lnTo>
                <a:lnTo>
                  <a:pt x="11022" y="162640"/>
                </a:lnTo>
                <a:lnTo>
                  <a:pt x="10325" y="164981"/>
                </a:lnTo>
                <a:lnTo>
                  <a:pt x="8867" y="166542"/>
                </a:lnTo>
                <a:lnTo>
                  <a:pt x="6904" y="167583"/>
                </a:lnTo>
                <a:lnTo>
                  <a:pt x="0" y="169664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84" name="SMARTInkAnnotation163"/>
          <p:cNvSpPr/>
          <p:nvPr/>
        </p:nvSpPr>
        <p:spPr bwMode="auto">
          <a:xfrm>
            <a:off x="5518656" y="1135311"/>
            <a:ext cx="26680" cy="239861"/>
          </a:xfrm>
          <a:custGeom>
            <a:avLst/>
            <a:gdLst/>
            <a:ahLst/>
            <a:cxnLst/>
            <a:rect l="0" t="0" r="0" b="0"/>
            <a:pathLst>
              <a:path w="26680" h="239861">
                <a:moveTo>
                  <a:pt x="26679" y="7689"/>
                </a:moveTo>
                <a:lnTo>
                  <a:pt x="26679" y="0"/>
                </a:lnTo>
                <a:lnTo>
                  <a:pt x="26679" y="71543"/>
                </a:lnTo>
                <a:lnTo>
                  <a:pt x="25687" y="76055"/>
                </a:lnTo>
                <a:lnTo>
                  <a:pt x="24034" y="81047"/>
                </a:lnTo>
                <a:lnTo>
                  <a:pt x="21939" y="86360"/>
                </a:lnTo>
                <a:lnTo>
                  <a:pt x="20542" y="92878"/>
                </a:lnTo>
                <a:lnTo>
                  <a:pt x="19611" y="100201"/>
                </a:lnTo>
                <a:lnTo>
                  <a:pt x="18991" y="108058"/>
                </a:lnTo>
                <a:lnTo>
                  <a:pt x="17585" y="114289"/>
                </a:lnTo>
                <a:lnTo>
                  <a:pt x="15655" y="119436"/>
                </a:lnTo>
                <a:lnTo>
                  <a:pt x="13377" y="123858"/>
                </a:lnTo>
                <a:lnTo>
                  <a:pt x="11858" y="128791"/>
                </a:lnTo>
                <a:lnTo>
                  <a:pt x="10846" y="134065"/>
                </a:lnTo>
                <a:lnTo>
                  <a:pt x="10170" y="139564"/>
                </a:lnTo>
                <a:lnTo>
                  <a:pt x="9720" y="145215"/>
                </a:lnTo>
                <a:lnTo>
                  <a:pt x="9420" y="150967"/>
                </a:lnTo>
                <a:lnTo>
                  <a:pt x="8998" y="165897"/>
                </a:lnTo>
                <a:lnTo>
                  <a:pt x="8938" y="169715"/>
                </a:lnTo>
                <a:lnTo>
                  <a:pt x="7907" y="173253"/>
                </a:lnTo>
                <a:lnTo>
                  <a:pt x="6227" y="176604"/>
                </a:lnTo>
                <a:lnTo>
                  <a:pt x="4115" y="179830"/>
                </a:lnTo>
                <a:lnTo>
                  <a:pt x="2706" y="182973"/>
                </a:lnTo>
                <a:lnTo>
                  <a:pt x="1767" y="186061"/>
                </a:lnTo>
                <a:lnTo>
                  <a:pt x="1142" y="189111"/>
                </a:lnTo>
                <a:lnTo>
                  <a:pt x="446" y="195146"/>
                </a:lnTo>
                <a:lnTo>
                  <a:pt x="138" y="201136"/>
                </a:lnTo>
                <a:lnTo>
                  <a:pt x="0" y="207105"/>
                </a:lnTo>
                <a:lnTo>
                  <a:pt x="955" y="210086"/>
                </a:lnTo>
                <a:lnTo>
                  <a:pt x="2585" y="213066"/>
                </a:lnTo>
                <a:lnTo>
                  <a:pt x="4663" y="216044"/>
                </a:lnTo>
                <a:lnTo>
                  <a:pt x="6049" y="219022"/>
                </a:lnTo>
                <a:lnTo>
                  <a:pt x="6973" y="221999"/>
                </a:lnTo>
                <a:lnTo>
                  <a:pt x="8712" y="230408"/>
                </a:lnTo>
                <a:lnTo>
                  <a:pt x="9740" y="231574"/>
                </a:lnTo>
                <a:lnTo>
                  <a:pt x="17750" y="23986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85" name="SMARTInkAnnotation164"/>
          <p:cNvSpPr/>
          <p:nvPr/>
        </p:nvSpPr>
        <p:spPr bwMode="auto">
          <a:xfrm>
            <a:off x="5598914" y="1223404"/>
            <a:ext cx="88885" cy="114683"/>
          </a:xfrm>
          <a:custGeom>
            <a:avLst/>
            <a:gdLst/>
            <a:ahLst/>
            <a:cxnLst/>
            <a:rect l="0" t="0" r="0" b="0"/>
            <a:pathLst>
              <a:path w="88885" h="114683">
                <a:moveTo>
                  <a:pt x="35718" y="8892"/>
                </a:moveTo>
                <a:lnTo>
                  <a:pt x="26237" y="18373"/>
                </a:lnTo>
                <a:lnTo>
                  <a:pt x="23444" y="22158"/>
                </a:lnTo>
                <a:lnTo>
                  <a:pt x="21582" y="25674"/>
                </a:lnTo>
                <a:lnTo>
                  <a:pt x="20341" y="29010"/>
                </a:lnTo>
                <a:lnTo>
                  <a:pt x="18521" y="33218"/>
                </a:lnTo>
                <a:lnTo>
                  <a:pt x="13854" y="43186"/>
                </a:lnTo>
                <a:lnTo>
                  <a:pt x="12212" y="47630"/>
                </a:lnTo>
                <a:lnTo>
                  <a:pt x="11118" y="51584"/>
                </a:lnTo>
                <a:lnTo>
                  <a:pt x="10388" y="55213"/>
                </a:lnTo>
                <a:lnTo>
                  <a:pt x="9902" y="58624"/>
                </a:lnTo>
                <a:lnTo>
                  <a:pt x="9578" y="61891"/>
                </a:lnTo>
                <a:lnTo>
                  <a:pt x="9361" y="65061"/>
                </a:lnTo>
                <a:lnTo>
                  <a:pt x="9217" y="69158"/>
                </a:lnTo>
                <a:lnTo>
                  <a:pt x="8986" y="87347"/>
                </a:lnTo>
                <a:lnTo>
                  <a:pt x="8932" y="102295"/>
                </a:lnTo>
                <a:lnTo>
                  <a:pt x="9923" y="103903"/>
                </a:lnTo>
                <a:lnTo>
                  <a:pt x="11576" y="104975"/>
                </a:lnTo>
                <a:lnTo>
                  <a:pt x="13670" y="105690"/>
                </a:lnTo>
                <a:lnTo>
                  <a:pt x="16059" y="107158"/>
                </a:lnTo>
                <a:lnTo>
                  <a:pt x="18643" y="109130"/>
                </a:lnTo>
                <a:lnTo>
                  <a:pt x="25179" y="114682"/>
                </a:lnTo>
                <a:lnTo>
                  <a:pt x="26708" y="114145"/>
                </a:lnTo>
                <a:lnTo>
                  <a:pt x="28719" y="112796"/>
                </a:lnTo>
                <a:lnTo>
                  <a:pt x="31052" y="110903"/>
                </a:lnTo>
                <a:lnTo>
                  <a:pt x="33599" y="109642"/>
                </a:lnTo>
                <a:lnTo>
                  <a:pt x="36290" y="108801"/>
                </a:lnTo>
                <a:lnTo>
                  <a:pt x="39076" y="108240"/>
                </a:lnTo>
                <a:lnTo>
                  <a:pt x="42918" y="107866"/>
                </a:lnTo>
                <a:lnTo>
                  <a:pt x="47463" y="107617"/>
                </a:lnTo>
                <a:lnTo>
                  <a:pt x="52477" y="107451"/>
                </a:lnTo>
                <a:lnTo>
                  <a:pt x="55821" y="106348"/>
                </a:lnTo>
                <a:lnTo>
                  <a:pt x="58050" y="104621"/>
                </a:lnTo>
                <a:lnTo>
                  <a:pt x="59535" y="102477"/>
                </a:lnTo>
                <a:lnTo>
                  <a:pt x="61518" y="100056"/>
                </a:lnTo>
                <a:lnTo>
                  <a:pt x="63832" y="97449"/>
                </a:lnTo>
                <a:lnTo>
                  <a:pt x="66366" y="94719"/>
                </a:lnTo>
                <a:lnTo>
                  <a:pt x="69049" y="92899"/>
                </a:lnTo>
                <a:lnTo>
                  <a:pt x="71829" y="91686"/>
                </a:lnTo>
                <a:lnTo>
                  <a:pt x="74675" y="90877"/>
                </a:lnTo>
                <a:lnTo>
                  <a:pt x="76572" y="89346"/>
                </a:lnTo>
                <a:lnTo>
                  <a:pt x="77837" y="87333"/>
                </a:lnTo>
                <a:lnTo>
                  <a:pt x="78680" y="84998"/>
                </a:lnTo>
                <a:lnTo>
                  <a:pt x="80234" y="82450"/>
                </a:lnTo>
                <a:lnTo>
                  <a:pt x="82262" y="79759"/>
                </a:lnTo>
                <a:lnTo>
                  <a:pt x="84607" y="76973"/>
                </a:lnTo>
                <a:lnTo>
                  <a:pt x="86170" y="73131"/>
                </a:lnTo>
                <a:lnTo>
                  <a:pt x="87212" y="68585"/>
                </a:lnTo>
                <a:lnTo>
                  <a:pt x="87907" y="63570"/>
                </a:lnTo>
                <a:lnTo>
                  <a:pt x="88369" y="59235"/>
                </a:lnTo>
                <a:lnTo>
                  <a:pt x="88678" y="55353"/>
                </a:lnTo>
                <a:lnTo>
                  <a:pt x="88884" y="51772"/>
                </a:lnTo>
                <a:lnTo>
                  <a:pt x="88029" y="48393"/>
                </a:lnTo>
                <a:lnTo>
                  <a:pt x="86468" y="45148"/>
                </a:lnTo>
                <a:lnTo>
                  <a:pt x="84434" y="41992"/>
                </a:lnTo>
                <a:lnTo>
                  <a:pt x="83078" y="37904"/>
                </a:lnTo>
                <a:lnTo>
                  <a:pt x="82173" y="33195"/>
                </a:lnTo>
                <a:lnTo>
                  <a:pt x="81571" y="28071"/>
                </a:lnTo>
                <a:lnTo>
                  <a:pt x="80178" y="23662"/>
                </a:lnTo>
                <a:lnTo>
                  <a:pt x="78256" y="19731"/>
                </a:lnTo>
                <a:lnTo>
                  <a:pt x="75983" y="16118"/>
                </a:lnTo>
                <a:lnTo>
                  <a:pt x="73475" y="13710"/>
                </a:lnTo>
                <a:lnTo>
                  <a:pt x="70811" y="12104"/>
                </a:lnTo>
                <a:lnTo>
                  <a:pt x="68043" y="11033"/>
                </a:lnTo>
                <a:lnTo>
                  <a:pt x="66198" y="9328"/>
                </a:lnTo>
                <a:lnTo>
                  <a:pt x="64968" y="7198"/>
                </a:lnTo>
                <a:lnTo>
                  <a:pt x="64147" y="4786"/>
                </a:lnTo>
                <a:lnTo>
                  <a:pt x="61616" y="3178"/>
                </a:lnTo>
                <a:lnTo>
                  <a:pt x="57944" y="2106"/>
                </a:lnTo>
                <a:lnTo>
                  <a:pt x="47274" y="386"/>
                </a:lnTo>
                <a:lnTo>
                  <a:pt x="45406" y="245"/>
                </a:lnTo>
                <a:lnTo>
                  <a:pt x="43169" y="151"/>
                </a:lnTo>
                <a:lnTo>
                  <a:pt x="38038" y="47"/>
                </a:lnTo>
                <a:lnTo>
                  <a:pt x="32450" y="0"/>
                </a:lnTo>
                <a:lnTo>
                  <a:pt x="29570" y="980"/>
                </a:lnTo>
                <a:lnTo>
                  <a:pt x="26658" y="2625"/>
                </a:lnTo>
                <a:lnTo>
                  <a:pt x="23726" y="4714"/>
                </a:lnTo>
                <a:lnTo>
                  <a:pt x="20777" y="6107"/>
                </a:lnTo>
                <a:lnTo>
                  <a:pt x="17821" y="7036"/>
                </a:lnTo>
                <a:lnTo>
                  <a:pt x="14857" y="7654"/>
                </a:lnTo>
                <a:lnTo>
                  <a:pt x="12881" y="9059"/>
                </a:lnTo>
                <a:lnTo>
                  <a:pt x="11564" y="10988"/>
                </a:lnTo>
                <a:lnTo>
                  <a:pt x="10686" y="13266"/>
                </a:lnTo>
                <a:lnTo>
                  <a:pt x="9108" y="15777"/>
                </a:lnTo>
                <a:lnTo>
                  <a:pt x="7064" y="18443"/>
                </a:lnTo>
                <a:lnTo>
                  <a:pt x="0" y="26752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86" name="SMARTInkAnnotation165"/>
          <p:cNvSpPr/>
          <p:nvPr/>
        </p:nvSpPr>
        <p:spPr bwMode="auto">
          <a:xfrm>
            <a:off x="5715413" y="1196578"/>
            <a:ext cx="88884" cy="142876"/>
          </a:xfrm>
          <a:custGeom>
            <a:avLst/>
            <a:gdLst/>
            <a:ahLst/>
            <a:cxnLst/>
            <a:rect l="0" t="0" r="0" b="0"/>
            <a:pathLst>
              <a:path w="88884" h="142876">
                <a:moveTo>
                  <a:pt x="88883" y="0"/>
                </a:moveTo>
                <a:lnTo>
                  <a:pt x="84143" y="4740"/>
                </a:lnTo>
                <a:lnTo>
                  <a:pt x="81754" y="6136"/>
                </a:lnTo>
                <a:lnTo>
                  <a:pt x="79170" y="7067"/>
                </a:lnTo>
                <a:lnTo>
                  <a:pt x="76455" y="7688"/>
                </a:lnTo>
                <a:lnTo>
                  <a:pt x="73652" y="9094"/>
                </a:lnTo>
                <a:lnTo>
                  <a:pt x="70791" y="11023"/>
                </a:lnTo>
                <a:lnTo>
                  <a:pt x="67893" y="13302"/>
                </a:lnTo>
                <a:lnTo>
                  <a:pt x="64968" y="15813"/>
                </a:lnTo>
                <a:lnTo>
                  <a:pt x="62026" y="18480"/>
                </a:lnTo>
                <a:lnTo>
                  <a:pt x="56111" y="24088"/>
                </a:lnTo>
                <a:lnTo>
                  <a:pt x="41255" y="38731"/>
                </a:lnTo>
                <a:lnTo>
                  <a:pt x="38280" y="42688"/>
                </a:lnTo>
                <a:lnTo>
                  <a:pt x="35303" y="47310"/>
                </a:lnTo>
                <a:lnTo>
                  <a:pt x="32327" y="52376"/>
                </a:lnTo>
                <a:lnTo>
                  <a:pt x="29352" y="57737"/>
                </a:lnTo>
                <a:lnTo>
                  <a:pt x="23399" y="68986"/>
                </a:lnTo>
                <a:lnTo>
                  <a:pt x="20422" y="73772"/>
                </a:lnTo>
                <a:lnTo>
                  <a:pt x="17446" y="77955"/>
                </a:lnTo>
                <a:lnTo>
                  <a:pt x="14469" y="81735"/>
                </a:lnTo>
                <a:lnTo>
                  <a:pt x="12485" y="85248"/>
                </a:lnTo>
                <a:lnTo>
                  <a:pt x="11162" y="88582"/>
                </a:lnTo>
                <a:lnTo>
                  <a:pt x="10280" y="91797"/>
                </a:lnTo>
                <a:lnTo>
                  <a:pt x="8700" y="94932"/>
                </a:lnTo>
                <a:lnTo>
                  <a:pt x="6654" y="98014"/>
                </a:lnTo>
                <a:lnTo>
                  <a:pt x="4299" y="101062"/>
                </a:lnTo>
                <a:lnTo>
                  <a:pt x="2729" y="104085"/>
                </a:lnTo>
                <a:lnTo>
                  <a:pt x="1681" y="107093"/>
                </a:lnTo>
                <a:lnTo>
                  <a:pt x="983" y="110091"/>
                </a:lnTo>
                <a:lnTo>
                  <a:pt x="517" y="113081"/>
                </a:lnTo>
                <a:lnTo>
                  <a:pt x="208" y="116067"/>
                </a:lnTo>
                <a:lnTo>
                  <a:pt x="0" y="119050"/>
                </a:lnTo>
                <a:lnTo>
                  <a:pt x="855" y="122030"/>
                </a:lnTo>
                <a:lnTo>
                  <a:pt x="2416" y="125010"/>
                </a:lnTo>
                <a:lnTo>
                  <a:pt x="4450" y="127988"/>
                </a:lnTo>
                <a:lnTo>
                  <a:pt x="5806" y="130966"/>
                </a:lnTo>
                <a:lnTo>
                  <a:pt x="6709" y="133943"/>
                </a:lnTo>
                <a:lnTo>
                  <a:pt x="7312" y="136921"/>
                </a:lnTo>
                <a:lnTo>
                  <a:pt x="8705" y="138905"/>
                </a:lnTo>
                <a:lnTo>
                  <a:pt x="10627" y="140228"/>
                </a:lnTo>
                <a:lnTo>
                  <a:pt x="12900" y="141110"/>
                </a:lnTo>
                <a:lnTo>
                  <a:pt x="15407" y="141698"/>
                </a:lnTo>
                <a:lnTo>
                  <a:pt x="18071" y="142091"/>
                </a:lnTo>
                <a:lnTo>
                  <a:pt x="20839" y="142352"/>
                </a:lnTo>
                <a:lnTo>
                  <a:pt x="25662" y="142526"/>
                </a:lnTo>
                <a:lnTo>
                  <a:pt x="53165" y="142875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87" name="SMARTInkAnnotation166"/>
          <p:cNvSpPr/>
          <p:nvPr/>
        </p:nvSpPr>
        <p:spPr bwMode="auto">
          <a:xfrm>
            <a:off x="5831198" y="1223367"/>
            <a:ext cx="98115" cy="160735"/>
          </a:xfrm>
          <a:custGeom>
            <a:avLst/>
            <a:gdLst/>
            <a:ahLst/>
            <a:cxnLst/>
            <a:rect l="0" t="0" r="0" b="0"/>
            <a:pathLst>
              <a:path w="98115" h="160735">
                <a:moveTo>
                  <a:pt x="44536" y="0"/>
                </a:moveTo>
                <a:lnTo>
                  <a:pt x="36847" y="7688"/>
                </a:lnTo>
                <a:lnTo>
                  <a:pt x="35441" y="8102"/>
                </a:lnTo>
                <a:lnTo>
                  <a:pt x="33511" y="8378"/>
                </a:lnTo>
                <a:lnTo>
                  <a:pt x="31233" y="8562"/>
                </a:lnTo>
                <a:lnTo>
                  <a:pt x="29714" y="10669"/>
                </a:lnTo>
                <a:lnTo>
                  <a:pt x="28701" y="14058"/>
                </a:lnTo>
                <a:lnTo>
                  <a:pt x="28026" y="18301"/>
                </a:lnTo>
                <a:lnTo>
                  <a:pt x="26584" y="22123"/>
                </a:lnTo>
                <a:lnTo>
                  <a:pt x="24630" y="25662"/>
                </a:lnTo>
                <a:lnTo>
                  <a:pt x="22336" y="29014"/>
                </a:lnTo>
                <a:lnTo>
                  <a:pt x="19813" y="32241"/>
                </a:lnTo>
                <a:lnTo>
                  <a:pt x="17140" y="35385"/>
                </a:lnTo>
                <a:lnTo>
                  <a:pt x="14366" y="38473"/>
                </a:lnTo>
                <a:lnTo>
                  <a:pt x="12516" y="41523"/>
                </a:lnTo>
                <a:lnTo>
                  <a:pt x="11282" y="44549"/>
                </a:lnTo>
                <a:lnTo>
                  <a:pt x="10461" y="47559"/>
                </a:lnTo>
                <a:lnTo>
                  <a:pt x="9912" y="50557"/>
                </a:lnTo>
                <a:lnTo>
                  <a:pt x="9547" y="53549"/>
                </a:lnTo>
                <a:lnTo>
                  <a:pt x="9304" y="56535"/>
                </a:lnTo>
                <a:lnTo>
                  <a:pt x="8149" y="60510"/>
                </a:lnTo>
                <a:lnTo>
                  <a:pt x="6387" y="65145"/>
                </a:lnTo>
                <a:lnTo>
                  <a:pt x="4221" y="70219"/>
                </a:lnTo>
                <a:lnTo>
                  <a:pt x="2776" y="74594"/>
                </a:lnTo>
                <a:lnTo>
                  <a:pt x="1812" y="78502"/>
                </a:lnTo>
                <a:lnTo>
                  <a:pt x="267" y="87164"/>
                </a:lnTo>
                <a:lnTo>
                  <a:pt x="56" y="90995"/>
                </a:lnTo>
                <a:lnTo>
                  <a:pt x="0" y="93405"/>
                </a:lnTo>
                <a:lnTo>
                  <a:pt x="954" y="95012"/>
                </a:lnTo>
                <a:lnTo>
                  <a:pt x="2583" y="96084"/>
                </a:lnTo>
                <a:lnTo>
                  <a:pt x="4661" y="96798"/>
                </a:lnTo>
                <a:lnTo>
                  <a:pt x="6046" y="98266"/>
                </a:lnTo>
                <a:lnTo>
                  <a:pt x="6970" y="100237"/>
                </a:lnTo>
                <a:lnTo>
                  <a:pt x="8452" y="105789"/>
                </a:lnTo>
                <a:lnTo>
                  <a:pt x="9566" y="106245"/>
                </a:lnTo>
                <a:lnTo>
                  <a:pt x="11300" y="106549"/>
                </a:lnTo>
                <a:lnTo>
                  <a:pt x="13449" y="106751"/>
                </a:lnTo>
                <a:lnTo>
                  <a:pt x="15873" y="106886"/>
                </a:lnTo>
                <a:lnTo>
                  <a:pt x="25058" y="107120"/>
                </a:lnTo>
                <a:lnTo>
                  <a:pt x="30937" y="107145"/>
                </a:lnTo>
                <a:lnTo>
                  <a:pt x="33485" y="106157"/>
                </a:lnTo>
                <a:lnTo>
                  <a:pt x="36177" y="104506"/>
                </a:lnTo>
                <a:lnTo>
                  <a:pt x="38963" y="102412"/>
                </a:lnTo>
                <a:lnTo>
                  <a:pt x="41813" y="101017"/>
                </a:lnTo>
                <a:lnTo>
                  <a:pt x="44705" y="100087"/>
                </a:lnTo>
                <a:lnTo>
                  <a:pt x="47624" y="99467"/>
                </a:lnTo>
                <a:lnTo>
                  <a:pt x="49571" y="98061"/>
                </a:lnTo>
                <a:lnTo>
                  <a:pt x="50869" y="96132"/>
                </a:lnTo>
                <a:lnTo>
                  <a:pt x="51734" y="93853"/>
                </a:lnTo>
                <a:lnTo>
                  <a:pt x="53304" y="91342"/>
                </a:lnTo>
                <a:lnTo>
                  <a:pt x="55342" y="88676"/>
                </a:lnTo>
                <a:lnTo>
                  <a:pt x="57693" y="85906"/>
                </a:lnTo>
                <a:lnTo>
                  <a:pt x="60253" y="82075"/>
                </a:lnTo>
                <a:lnTo>
                  <a:pt x="62951" y="77537"/>
                </a:lnTo>
                <a:lnTo>
                  <a:pt x="65743" y="72527"/>
                </a:lnTo>
                <a:lnTo>
                  <a:pt x="67603" y="68195"/>
                </a:lnTo>
                <a:lnTo>
                  <a:pt x="68844" y="64315"/>
                </a:lnTo>
                <a:lnTo>
                  <a:pt x="69670" y="60736"/>
                </a:lnTo>
                <a:lnTo>
                  <a:pt x="70222" y="57358"/>
                </a:lnTo>
                <a:lnTo>
                  <a:pt x="70590" y="54113"/>
                </a:lnTo>
                <a:lnTo>
                  <a:pt x="70835" y="50958"/>
                </a:lnTo>
                <a:lnTo>
                  <a:pt x="71990" y="47863"/>
                </a:lnTo>
                <a:lnTo>
                  <a:pt x="73753" y="44807"/>
                </a:lnTo>
                <a:lnTo>
                  <a:pt x="75920" y="41777"/>
                </a:lnTo>
                <a:lnTo>
                  <a:pt x="77365" y="38766"/>
                </a:lnTo>
                <a:lnTo>
                  <a:pt x="78328" y="35765"/>
                </a:lnTo>
                <a:lnTo>
                  <a:pt x="78970" y="32773"/>
                </a:lnTo>
                <a:lnTo>
                  <a:pt x="79398" y="29786"/>
                </a:lnTo>
                <a:lnTo>
                  <a:pt x="79684" y="26803"/>
                </a:lnTo>
                <a:lnTo>
                  <a:pt x="80252" y="17905"/>
                </a:lnTo>
                <a:lnTo>
                  <a:pt x="75513" y="22613"/>
                </a:lnTo>
                <a:lnTo>
                  <a:pt x="74117" y="24997"/>
                </a:lnTo>
                <a:lnTo>
                  <a:pt x="73186" y="27579"/>
                </a:lnTo>
                <a:lnTo>
                  <a:pt x="72566" y="30292"/>
                </a:lnTo>
                <a:lnTo>
                  <a:pt x="72152" y="33093"/>
                </a:lnTo>
                <a:lnTo>
                  <a:pt x="71876" y="35953"/>
                </a:lnTo>
                <a:lnTo>
                  <a:pt x="71692" y="38851"/>
                </a:lnTo>
                <a:lnTo>
                  <a:pt x="71488" y="44718"/>
                </a:lnTo>
                <a:lnTo>
                  <a:pt x="71373" y="56244"/>
                </a:lnTo>
                <a:lnTo>
                  <a:pt x="71356" y="61309"/>
                </a:lnTo>
                <a:lnTo>
                  <a:pt x="70354" y="65677"/>
                </a:lnTo>
                <a:lnTo>
                  <a:pt x="68693" y="69581"/>
                </a:lnTo>
                <a:lnTo>
                  <a:pt x="66594" y="73177"/>
                </a:lnTo>
                <a:lnTo>
                  <a:pt x="65194" y="76566"/>
                </a:lnTo>
                <a:lnTo>
                  <a:pt x="64261" y="79817"/>
                </a:lnTo>
                <a:lnTo>
                  <a:pt x="63640" y="82977"/>
                </a:lnTo>
                <a:lnTo>
                  <a:pt x="63225" y="87068"/>
                </a:lnTo>
                <a:lnTo>
                  <a:pt x="62948" y="91779"/>
                </a:lnTo>
                <a:lnTo>
                  <a:pt x="62641" y="101314"/>
                </a:lnTo>
                <a:lnTo>
                  <a:pt x="62504" y="108859"/>
                </a:lnTo>
                <a:lnTo>
                  <a:pt x="63460" y="112260"/>
                </a:lnTo>
                <a:lnTo>
                  <a:pt x="65089" y="115520"/>
                </a:lnTo>
                <a:lnTo>
                  <a:pt x="67168" y="118685"/>
                </a:lnTo>
                <a:lnTo>
                  <a:pt x="68553" y="121787"/>
                </a:lnTo>
                <a:lnTo>
                  <a:pt x="69477" y="124848"/>
                </a:lnTo>
                <a:lnTo>
                  <a:pt x="70093" y="127880"/>
                </a:lnTo>
                <a:lnTo>
                  <a:pt x="70503" y="130894"/>
                </a:lnTo>
                <a:lnTo>
                  <a:pt x="70778" y="133895"/>
                </a:lnTo>
                <a:lnTo>
                  <a:pt x="70960" y="136888"/>
                </a:lnTo>
                <a:lnTo>
                  <a:pt x="72074" y="139876"/>
                </a:lnTo>
                <a:lnTo>
                  <a:pt x="73809" y="142860"/>
                </a:lnTo>
                <a:lnTo>
                  <a:pt x="78981" y="150038"/>
                </a:lnTo>
                <a:lnTo>
                  <a:pt x="80398" y="150627"/>
                </a:lnTo>
                <a:lnTo>
                  <a:pt x="82334" y="151019"/>
                </a:lnTo>
                <a:lnTo>
                  <a:pt x="87831" y="151649"/>
                </a:lnTo>
                <a:lnTo>
                  <a:pt x="89275" y="152693"/>
                </a:lnTo>
                <a:lnTo>
                  <a:pt x="91228" y="154381"/>
                </a:lnTo>
                <a:lnTo>
                  <a:pt x="98114" y="160734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88" name="SMARTInkAnnotation167"/>
          <p:cNvSpPr/>
          <p:nvPr/>
        </p:nvSpPr>
        <p:spPr bwMode="auto">
          <a:xfrm>
            <a:off x="6000759" y="1093207"/>
            <a:ext cx="17851" cy="228387"/>
          </a:xfrm>
          <a:custGeom>
            <a:avLst/>
            <a:gdLst/>
            <a:ahLst/>
            <a:cxnLst/>
            <a:rect l="0" t="0" r="0" b="0"/>
            <a:pathLst>
              <a:path w="17851" h="228387">
                <a:moveTo>
                  <a:pt x="17850" y="5144"/>
                </a:moveTo>
                <a:lnTo>
                  <a:pt x="17850" y="0"/>
                </a:lnTo>
                <a:lnTo>
                  <a:pt x="17850" y="17314"/>
                </a:lnTo>
                <a:lnTo>
                  <a:pt x="16858" y="21195"/>
                </a:lnTo>
                <a:lnTo>
                  <a:pt x="15204" y="25767"/>
                </a:lnTo>
                <a:lnTo>
                  <a:pt x="13110" y="30799"/>
                </a:lnTo>
                <a:lnTo>
                  <a:pt x="11713" y="36138"/>
                </a:lnTo>
                <a:lnTo>
                  <a:pt x="10782" y="41682"/>
                </a:lnTo>
                <a:lnTo>
                  <a:pt x="10161" y="47362"/>
                </a:lnTo>
                <a:lnTo>
                  <a:pt x="9747" y="53133"/>
                </a:lnTo>
                <a:lnTo>
                  <a:pt x="9471" y="58965"/>
                </a:lnTo>
                <a:lnTo>
                  <a:pt x="9166" y="71728"/>
                </a:lnTo>
                <a:lnTo>
                  <a:pt x="9029" y="87323"/>
                </a:lnTo>
                <a:lnTo>
                  <a:pt x="8000" y="94657"/>
                </a:lnTo>
                <a:lnTo>
                  <a:pt x="6323" y="101530"/>
                </a:lnTo>
                <a:lnTo>
                  <a:pt x="4212" y="108097"/>
                </a:lnTo>
                <a:lnTo>
                  <a:pt x="2805" y="114459"/>
                </a:lnTo>
                <a:lnTo>
                  <a:pt x="1867" y="120685"/>
                </a:lnTo>
                <a:lnTo>
                  <a:pt x="1242" y="126820"/>
                </a:lnTo>
                <a:lnTo>
                  <a:pt x="824" y="132894"/>
                </a:lnTo>
                <a:lnTo>
                  <a:pt x="547" y="138928"/>
                </a:lnTo>
                <a:lnTo>
                  <a:pt x="155" y="154255"/>
                </a:lnTo>
                <a:lnTo>
                  <a:pt x="0" y="185316"/>
                </a:lnTo>
                <a:lnTo>
                  <a:pt x="989" y="188758"/>
                </a:lnTo>
                <a:lnTo>
                  <a:pt x="2640" y="192046"/>
                </a:lnTo>
                <a:lnTo>
                  <a:pt x="4734" y="195230"/>
                </a:lnTo>
                <a:lnTo>
                  <a:pt x="6130" y="198344"/>
                </a:lnTo>
                <a:lnTo>
                  <a:pt x="7059" y="201413"/>
                </a:lnTo>
                <a:lnTo>
                  <a:pt x="7680" y="204451"/>
                </a:lnTo>
                <a:lnTo>
                  <a:pt x="8093" y="207469"/>
                </a:lnTo>
                <a:lnTo>
                  <a:pt x="8553" y="213467"/>
                </a:lnTo>
                <a:lnTo>
                  <a:pt x="8888" y="218931"/>
                </a:lnTo>
                <a:lnTo>
                  <a:pt x="9890" y="220098"/>
                </a:lnTo>
                <a:lnTo>
                  <a:pt x="11551" y="221869"/>
                </a:lnTo>
                <a:lnTo>
                  <a:pt x="17850" y="228386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89" name="SMARTInkAnnotation168"/>
          <p:cNvSpPr/>
          <p:nvPr/>
        </p:nvSpPr>
        <p:spPr bwMode="auto">
          <a:xfrm>
            <a:off x="5920382" y="1206493"/>
            <a:ext cx="169665" cy="16875"/>
          </a:xfrm>
          <a:custGeom>
            <a:avLst/>
            <a:gdLst/>
            <a:ahLst/>
            <a:cxnLst/>
            <a:rect l="0" t="0" r="0" b="0"/>
            <a:pathLst>
              <a:path w="169665" h="16875">
                <a:moveTo>
                  <a:pt x="0" y="16874"/>
                </a:moveTo>
                <a:lnTo>
                  <a:pt x="0" y="12133"/>
                </a:lnTo>
                <a:lnTo>
                  <a:pt x="992" y="10737"/>
                </a:lnTo>
                <a:lnTo>
                  <a:pt x="2646" y="9806"/>
                </a:lnTo>
                <a:lnTo>
                  <a:pt x="4740" y="9185"/>
                </a:lnTo>
                <a:lnTo>
                  <a:pt x="7129" y="8771"/>
                </a:lnTo>
                <a:lnTo>
                  <a:pt x="12429" y="8312"/>
                </a:lnTo>
                <a:lnTo>
                  <a:pt x="16223" y="7197"/>
                </a:lnTo>
                <a:lnTo>
                  <a:pt x="20737" y="5461"/>
                </a:lnTo>
                <a:lnTo>
                  <a:pt x="25731" y="3313"/>
                </a:lnTo>
                <a:lnTo>
                  <a:pt x="30053" y="2872"/>
                </a:lnTo>
                <a:lnTo>
                  <a:pt x="33925" y="3570"/>
                </a:lnTo>
                <a:lnTo>
                  <a:pt x="37500" y="5028"/>
                </a:lnTo>
                <a:lnTo>
                  <a:pt x="41867" y="5008"/>
                </a:lnTo>
                <a:lnTo>
                  <a:pt x="46764" y="4002"/>
                </a:lnTo>
                <a:lnTo>
                  <a:pt x="52011" y="2340"/>
                </a:lnTo>
                <a:lnTo>
                  <a:pt x="57495" y="1231"/>
                </a:lnTo>
                <a:lnTo>
                  <a:pt x="63134" y="492"/>
                </a:lnTo>
                <a:lnTo>
                  <a:pt x="68879" y="0"/>
                </a:lnTo>
                <a:lnTo>
                  <a:pt x="74692" y="663"/>
                </a:lnTo>
                <a:lnTo>
                  <a:pt x="80552" y="2098"/>
                </a:lnTo>
                <a:lnTo>
                  <a:pt x="86444" y="4047"/>
                </a:lnTo>
                <a:lnTo>
                  <a:pt x="92357" y="5346"/>
                </a:lnTo>
                <a:lnTo>
                  <a:pt x="98281" y="6212"/>
                </a:lnTo>
                <a:lnTo>
                  <a:pt x="104217" y="6789"/>
                </a:lnTo>
                <a:lnTo>
                  <a:pt x="109166" y="7174"/>
                </a:lnTo>
                <a:lnTo>
                  <a:pt x="113456" y="7431"/>
                </a:lnTo>
                <a:lnTo>
                  <a:pt x="117310" y="7602"/>
                </a:lnTo>
                <a:lnTo>
                  <a:pt x="126882" y="7792"/>
                </a:lnTo>
                <a:lnTo>
                  <a:pt x="169664" y="7944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90" name="SMARTInkAnnotation169"/>
          <p:cNvSpPr/>
          <p:nvPr/>
        </p:nvSpPr>
        <p:spPr bwMode="auto">
          <a:xfrm>
            <a:off x="6125765" y="1214437"/>
            <a:ext cx="8931" cy="116087"/>
          </a:xfrm>
          <a:custGeom>
            <a:avLst/>
            <a:gdLst/>
            <a:ahLst/>
            <a:cxnLst/>
            <a:rect l="0" t="0" r="0" b="0"/>
            <a:pathLst>
              <a:path w="8931" h="116087">
                <a:moveTo>
                  <a:pt x="8930" y="0"/>
                </a:moveTo>
                <a:lnTo>
                  <a:pt x="8930" y="101168"/>
                </a:lnTo>
                <a:lnTo>
                  <a:pt x="7938" y="103164"/>
                </a:lnTo>
                <a:lnTo>
                  <a:pt x="6284" y="104495"/>
                </a:lnTo>
                <a:lnTo>
                  <a:pt x="4190" y="105382"/>
                </a:lnTo>
                <a:lnTo>
                  <a:pt x="2793" y="106966"/>
                </a:lnTo>
                <a:lnTo>
                  <a:pt x="1862" y="109014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91" name="SMARTInkAnnotation170"/>
          <p:cNvSpPr/>
          <p:nvPr/>
        </p:nvSpPr>
        <p:spPr bwMode="auto">
          <a:xfrm>
            <a:off x="6134695" y="1134070"/>
            <a:ext cx="17860" cy="44649"/>
          </a:xfrm>
          <a:custGeom>
            <a:avLst/>
            <a:gdLst/>
            <a:ahLst/>
            <a:cxnLst/>
            <a:rect l="0" t="0" r="0" b="0"/>
            <a:pathLst>
              <a:path w="17860" h="44649">
                <a:moveTo>
                  <a:pt x="0" y="0"/>
                </a:moveTo>
                <a:lnTo>
                  <a:pt x="0" y="4740"/>
                </a:lnTo>
                <a:lnTo>
                  <a:pt x="992" y="6137"/>
                </a:lnTo>
                <a:lnTo>
                  <a:pt x="2645" y="7068"/>
                </a:lnTo>
                <a:lnTo>
                  <a:pt x="4739" y="7688"/>
                </a:lnTo>
                <a:lnTo>
                  <a:pt x="6136" y="9094"/>
                </a:lnTo>
                <a:lnTo>
                  <a:pt x="7068" y="11024"/>
                </a:lnTo>
                <a:lnTo>
                  <a:pt x="7688" y="13302"/>
                </a:lnTo>
                <a:lnTo>
                  <a:pt x="17859" y="44648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92" name="SMARTInkAnnotation171"/>
          <p:cNvSpPr/>
          <p:nvPr/>
        </p:nvSpPr>
        <p:spPr bwMode="auto">
          <a:xfrm>
            <a:off x="6197203" y="1205547"/>
            <a:ext cx="71434" cy="107105"/>
          </a:xfrm>
          <a:custGeom>
            <a:avLst/>
            <a:gdLst/>
            <a:ahLst/>
            <a:cxnLst/>
            <a:rect l="0" t="0" r="0" b="0"/>
            <a:pathLst>
              <a:path w="71434" h="107105">
                <a:moveTo>
                  <a:pt x="8929" y="53538"/>
                </a:moveTo>
                <a:lnTo>
                  <a:pt x="8929" y="58279"/>
                </a:lnTo>
                <a:lnTo>
                  <a:pt x="7937" y="60667"/>
                </a:lnTo>
                <a:lnTo>
                  <a:pt x="6284" y="63252"/>
                </a:lnTo>
                <a:lnTo>
                  <a:pt x="1241" y="69789"/>
                </a:lnTo>
                <a:lnTo>
                  <a:pt x="827" y="71317"/>
                </a:lnTo>
                <a:lnTo>
                  <a:pt x="551" y="73329"/>
                </a:lnTo>
                <a:lnTo>
                  <a:pt x="368" y="75662"/>
                </a:lnTo>
                <a:lnTo>
                  <a:pt x="244" y="78209"/>
                </a:lnTo>
                <a:lnTo>
                  <a:pt x="109" y="83685"/>
                </a:lnTo>
                <a:lnTo>
                  <a:pt x="1064" y="85543"/>
                </a:lnTo>
                <a:lnTo>
                  <a:pt x="2693" y="86781"/>
                </a:lnTo>
                <a:lnTo>
                  <a:pt x="4773" y="87606"/>
                </a:lnTo>
                <a:lnTo>
                  <a:pt x="6158" y="89149"/>
                </a:lnTo>
                <a:lnTo>
                  <a:pt x="7081" y="91169"/>
                </a:lnTo>
                <a:lnTo>
                  <a:pt x="7697" y="93509"/>
                </a:lnTo>
                <a:lnTo>
                  <a:pt x="8108" y="96060"/>
                </a:lnTo>
                <a:lnTo>
                  <a:pt x="8382" y="98753"/>
                </a:lnTo>
                <a:lnTo>
                  <a:pt x="8564" y="101541"/>
                </a:lnTo>
                <a:lnTo>
                  <a:pt x="9678" y="103400"/>
                </a:lnTo>
                <a:lnTo>
                  <a:pt x="11413" y="104639"/>
                </a:lnTo>
                <a:lnTo>
                  <a:pt x="13562" y="105465"/>
                </a:lnTo>
                <a:lnTo>
                  <a:pt x="15986" y="106015"/>
                </a:lnTo>
                <a:lnTo>
                  <a:pt x="18594" y="106382"/>
                </a:lnTo>
                <a:lnTo>
                  <a:pt x="21326" y="106627"/>
                </a:lnTo>
                <a:lnTo>
                  <a:pt x="24139" y="106790"/>
                </a:lnTo>
                <a:lnTo>
                  <a:pt x="29911" y="106972"/>
                </a:lnTo>
                <a:lnTo>
                  <a:pt x="44667" y="107098"/>
                </a:lnTo>
                <a:lnTo>
                  <a:pt x="47637" y="107104"/>
                </a:lnTo>
                <a:lnTo>
                  <a:pt x="49618" y="106116"/>
                </a:lnTo>
                <a:lnTo>
                  <a:pt x="50937" y="104465"/>
                </a:lnTo>
                <a:lnTo>
                  <a:pt x="51817" y="102372"/>
                </a:lnTo>
                <a:lnTo>
                  <a:pt x="53396" y="99985"/>
                </a:lnTo>
                <a:lnTo>
                  <a:pt x="55441" y="97401"/>
                </a:lnTo>
                <a:lnTo>
                  <a:pt x="57797" y="94687"/>
                </a:lnTo>
                <a:lnTo>
                  <a:pt x="60358" y="92877"/>
                </a:lnTo>
                <a:lnTo>
                  <a:pt x="63059" y="91670"/>
                </a:lnTo>
                <a:lnTo>
                  <a:pt x="65852" y="90866"/>
                </a:lnTo>
                <a:lnTo>
                  <a:pt x="67713" y="89337"/>
                </a:lnTo>
                <a:lnTo>
                  <a:pt x="68954" y="87326"/>
                </a:lnTo>
                <a:lnTo>
                  <a:pt x="69782" y="84993"/>
                </a:lnTo>
                <a:lnTo>
                  <a:pt x="70333" y="82446"/>
                </a:lnTo>
                <a:lnTo>
                  <a:pt x="70702" y="79755"/>
                </a:lnTo>
                <a:lnTo>
                  <a:pt x="70946" y="76969"/>
                </a:lnTo>
                <a:lnTo>
                  <a:pt x="71110" y="74120"/>
                </a:lnTo>
                <a:lnTo>
                  <a:pt x="71291" y="68308"/>
                </a:lnTo>
                <a:lnTo>
                  <a:pt x="71433" y="33067"/>
                </a:lnTo>
                <a:lnTo>
                  <a:pt x="70441" y="28977"/>
                </a:lnTo>
                <a:lnTo>
                  <a:pt x="68789" y="24266"/>
                </a:lnTo>
                <a:lnTo>
                  <a:pt x="63748" y="11927"/>
                </a:lnTo>
                <a:lnTo>
                  <a:pt x="62342" y="9923"/>
                </a:lnTo>
                <a:lnTo>
                  <a:pt x="60412" y="7594"/>
                </a:lnTo>
                <a:lnTo>
                  <a:pt x="58134" y="5050"/>
                </a:lnTo>
                <a:lnTo>
                  <a:pt x="55623" y="3353"/>
                </a:lnTo>
                <a:lnTo>
                  <a:pt x="52956" y="2222"/>
                </a:lnTo>
                <a:lnTo>
                  <a:pt x="50187" y="1468"/>
                </a:lnTo>
                <a:lnTo>
                  <a:pt x="47348" y="966"/>
                </a:lnTo>
                <a:lnTo>
                  <a:pt x="44464" y="631"/>
                </a:lnTo>
                <a:lnTo>
                  <a:pt x="41548" y="407"/>
                </a:lnTo>
                <a:lnTo>
                  <a:pt x="38613" y="258"/>
                </a:lnTo>
                <a:lnTo>
                  <a:pt x="28542" y="0"/>
                </a:lnTo>
                <a:lnTo>
                  <a:pt x="26965" y="979"/>
                </a:lnTo>
                <a:lnTo>
                  <a:pt x="24922" y="2624"/>
                </a:lnTo>
                <a:lnTo>
                  <a:pt x="22567" y="4713"/>
                </a:lnTo>
                <a:lnTo>
                  <a:pt x="20005" y="6105"/>
                </a:lnTo>
                <a:lnTo>
                  <a:pt x="17306" y="7033"/>
                </a:lnTo>
                <a:lnTo>
                  <a:pt x="14513" y="7652"/>
                </a:lnTo>
                <a:lnTo>
                  <a:pt x="12652" y="9057"/>
                </a:lnTo>
                <a:lnTo>
                  <a:pt x="11411" y="10986"/>
                </a:lnTo>
                <a:lnTo>
                  <a:pt x="10583" y="13264"/>
                </a:lnTo>
                <a:lnTo>
                  <a:pt x="9040" y="15775"/>
                </a:lnTo>
                <a:lnTo>
                  <a:pt x="7019" y="18441"/>
                </a:lnTo>
                <a:lnTo>
                  <a:pt x="4679" y="21210"/>
                </a:lnTo>
                <a:lnTo>
                  <a:pt x="3119" y="25041"/>
                </a:lnTo>
                <a:lnTo>
                  <a:pt x="2079" y="29579"/>
                </a:lnTo>
                <a:lnTo>
                  <a:pt x="0" y="4460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93" name="SMARTInkAnnotation172"/>
          <p:cNvSpPr/>
          <p:nvPr/>
        </p:nvSpPr>
        <p:spPr bwMode="auto">
          <a:xfrm>
            <a:off x="6304359" y="1214596"/>
            <a:ext cx="142876" cy="124446"/>
          </a:xfrm>
          <a:custGeom>
            <a:avLst/>
            <a:gdLst/>
            <a:ahLst/>
            <a:cxnLst/>
            <a:rect l="0" t="0" r="0" b="0"/>
            <a:pathLst>
              <a:path w="142876" h="124446">
                <a:moveTo>
                  <a:pt x="0" y="80208"/>
                </a:moveTo>
                <a:lnTo>
                  <a:pt x="0" y="106964"/>
                </a:lnTo>
                <a:lnTo>
                  <a:pt x="4740" y="106987"/>
                </a:lnTo>
                <a:lnTo>
                  <a:pt x="6136" y="105998"/>
                </a:lnTo>
                <a:lnTo>
                  <a:pt x="7068" y="104347"/>
                </a:lnTo>
                <a:lnTo>
                  <a:pt x="7688" y="102254"/>
                </a:lnTo>
                <a:lnTo>
                  <a:pt x="8102" y="99866"/>
                </a:lnTo>
                <a:lnTo>
                  <a:pt x="8378" y="97282"/>
                </a:lnTo>
                <a:lnTo>
                  <a:pt x="8561" y="94568"/>
                </a:lnTo>
                <a:lnTo>
                  <a:pt x="9676" y="91765"/>
                </a:lnTo>
                <a:lnTo>
                  <a:pt x="11412" y="88905"/>
                </a:lnTo>
                <a:lnTo>
                  <a:pt x="13561" y="86006"/>
                </a:lnTo>
                <a:lnTo>
                  <a:pt x="14994" y="83081"/>
                </a:lnTo>
                <a:lnTo>
                  <a:pt x="15949" y="80139"/>
                </a:lnTo>
                <a:lnTo>
                  <a:pt x="16585" y="77186"/>
                </a:lnTo>
                <a:lnTo>
                  <a:pt x="18002" y="74225"/>
                </a:lnTo>
                <a:lnTo>
                  <a:pt x="19939" y="71258"/>
                </a:lnTo>
                <a:lnTo>
                  <a:pt x="22222" y="68288"/>
                </a:lnTo>
                <a:lnTo>
                  <a:pt x="24737" y="64324"/>
                </a:lnTo>
                <a:lnTo>
                  <a:pt x="27405" y="59697"/>
                </a:lnTo>
                <a:lnTo>
                  <a:pt x="33015" y="49264"/>
                </a:lnTo>
                <a:lnTo>
                  <a:pt x="38817" y="38013"/>
                </a:lnTo>
                <a:lnTo>
                  <a:pt x="40761" y="33226"/>
                </a:lnTo>
                <a:lnTo>
                  <a:pt x="42056" y="29043"/>
                </a:lnTo>
                <a:lnTo>
                  <a:pt x="42921" y="25262"/>
                </a:lnTo>
                <a:lnTo>
                  <a:pt x="44488" y="21749"/>
                </a:lnTo>
                <a:lnTo>
                  <a:pt x="46526" y="18415"/>
                </a:lnTo>
                <a:lnTo>
                  <a:pt x="48876" y="15201"/>
                </a:lnTo>
                <a:lnTo>
                  <a:pt x="51436" y="12065"/>
                </a:lnTo>
                <a:lnTo>
                  <a:pt x="54133" y="8983"/>
                </a:lnTo>
                <a:lnTo>
                  <a:pt x="56925" y="5935"/>
                </a:lnTo>
                <a:lnTo>
                  <a:pt x="59778" y="3904"/>
                </a:lnTo>
                <a:lnTo>
                  <a:pt x="62672" y="2550"/>
                </a:lnTo>
                <a:lnTo>
                  <a:pt x="65594" y="1647"/>
                </a:lnTo>
                <a:lnTo>
                  <a:pt x="68534" y="1045"/>
                </a:lnTo>
                <a:lnTo>
                  <a:pt x="71486" y="644"/>
                </a:lnTo>
                <a:lnTo>
                  <a:pt x="78613" y="0"/>
                </a:lnTo>
                <a:lnTo>
                  <a:pt x="82233" y="2557"/>
                </a:lnTo>
                <a:lnTo>
                  <a:pt x="87901" y="7544"/>
                </a:lnTo>
                <a:lnTo>
                  <a:pt x="93623" y="13147"/>
                </a:lnTo>
                <a:lnTo>
                  <a:pt x="95158" y="15657"/>
                </a:lnTo>
                <a:lnTo>
                  <a:pt x="96180" y="18323"/>
                </a:lnTo>
                <a:lnTo>
                  <a:pt x="96862" y="21092"/>
                </a:lnTo>
                <a:lnTo>
                  <a:pt x="98309" y="23930"/>
                </a:lnTo>
                <a:lnTo>
                  <a:pt x="100265" y="26814"/>
                </a:lnTo>
                <a:lnTo>
                  <a:pt x="102563" y="29729"/>
                </a:lnTo>
                <a:lnTo>
                  <a:pt x="104094" y="33657"/>
                </a:lnTo>
                <a:lnTo>
                  <a:pt x="105114" y="38260"/>
                </a:lnTo>
                <a:lnTo>
                  <a:pt x="105795" y="43313"/>
                </a:lnTo>
                <a:lnTo>
                  <a:pt x="106249" y="47674"/>
                </a:lnTo>
                <a:lnTo>
                  <a:pt x="106551" y="51574"/>
                </a:lnTo>
                <a:lnTo>
                  <a:pt x="106753" y="55165"/>
                </a:lnTo>
                <a:lnTo>
                  <a:pt x="106977" y="61802"/>
                </a:lnTo>
                <a:lnTo>
                  <a:pt x="107037" y="64961"/>
                </a:lnTo>
                <a:lnTo>
                  <a:pt x="108068" y="68059"/>
                </a:lnTo>
                <a:lnTo>
                  <a:pt x="109748" y="71116"/>
                </a:lnTo>
                <a:lnTo>
                  <a:pt x="111862" y="74147"/>
                </a:lnTo>
                <a:lnTo>
                  <a:pt x="113269" y="78152"/>
                </a:lnTo>
                <a:lnTo>
                  <a:pt x="114208" y="82806"/>
                </a:lnTo>
                <a:lnTo>
                  <a:pt x="115715" y="95053"/>
                </a:lnTo>
                <a:lnTo>
                  <a:pt x="115838" y="97050"/>
                </a:lnTo>
                <a:lnTo>
                  <a:pt x="115976" y="101915"/>
                </a:lnTo>
                <a:lnTo>
                  <a:pt x="117004" y="104601"/>
                </a:lnTo>
                <a:lnTo>
                  <a:pt x="118683" y="107384"/>
                </a:lnTo>
                <a:lnTo>
                  <a:pt x="123764" y="114239"/>
                </a:lnTo>
                <a:lnTo>
                  <a:pt x="127105" y="117823"/>
                </a:lnTo>
                <a:lnTo>
                  <a:pt x="132594" y="123467"/>
                </a:lnTo>
                <a:lnTo>
                  <a:pt x="134037" y="123930"/>
                </a:lnTo>
                <a:lnTo>
                  <a:pt x="138285" y="124445"/>
                </a:lnTo>
                <a:lnTo>
                  <a:pt x="139815" y="123590"/>
                </a:lnTo>
                <a:lnTo>
                  <a:pt x="140835" y="122028"/>
                </a:lnTo>
                <a:lnTo>
                  <a:pt x="142875" y="115927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94" name="SMARTInkAnnotation173"/>
          <p:cNvSpPr/>
          <p:nvPr/>
        </p:nvSpPr>
        <p:spPr bwMode="auto">
          <a:xfrm>
            <a:off x="6599039" y="1170202"/>
            <a:ext cx="98227" cy="124481"/>
          </a:xfrm>
          <a:custGeom>
            <a:avLst/>
            <a:gdLst/>
            <a:ahLst/>
            <a:cxnLst/>
            <a:rect l="0" t="0" r="0" b="0"/>
            <a:pathLst>
              <a:path w="98227" h="124481">
                <a:moveTo>
                  <a:pt x="0" y="62094"/>
                </a:moveTo>
                <a:lnTo>
                  <a:pt x="0" y="69783"/>
                </a:lnTo>
                <a:lnTo>
                  <a:pt x="992" y="70197"/>
                </a:lnTo>
                <a:lnTo>
                  <a:pt x="2645" y="70472"/>
                </a:lnTo>
                <a:lnTo>
                  <a:pt x="4739" y="70656"/>
                </a:lnTo>
                <a:lnTo>
                  <a:pt x="7128" y="71771"/>
                </a:lnTo>
                <a:lnTo>
                  <a:pt x="9713" y="73507"/>
                </a:lnTo>
                <a:lnTo>
                  <a:pt x="16251" y="78680"/>
                </a:lnTo>
                <a:lnTo>
                  <a:pt x="17778" y="79105"/>
                </a:lnTo>
                <a:lnTo>
                  <a:pt x="19790" y="79388"/>
                </a:lnTo>
                <a:lnTo>
                  <a:pt x="22123" y="79577"/>
                </a:lnTo>
                <a:lnTo>
                  <a:pt x="24670" y="79702"/>
                </a:lnTo>
                <a:lnTo>
                  <a:pt x="30147" y="79842"/>
                </a:lnTo>
                <a:lnTo>
                  <a:pt x="56564" y="79951"/>
                </a:lnTo>
                <a:lnTo>
                  <a:pt x="59538" y="78960"/>
                </a:lnTo>
                <a:lnTo>
                  <a:pt x="62511" y="77307"/>
                </a:lnTo>
                <a:lnTo>
                  <a:pt x="65487" y="75213"/>
                </a:lnTo>
                <a:lnTo>
                  <a:pt x="68462" y="73816"/>
                </a:lnTo>
                <a:lnTo>
                  <a:pt x="71439" y="72885"/>
                </a:lnTo>
                <a:lnTo>
                  <a:pt x="74414" y="72265"/>
                </a:lnTo>
                <a:lnTo>
                  <a:pt x="76398" y="70859"/>
                </a:lnTo>
                <a:lnTo>
                  <a:pt x="77722" y="68930"/>
                </a:lnTo>
                <a:lnTo>
                  <a:pt x="78603" y="66651"/>
                </a:lnTo>
                <a:lnTo>
                  <a:pt x="80183" y="64140"/>
                </a:lnTo>
                <a:lnTo>
                  <a:pt x="82229" y="61474"/>
                </a:lnTo>
                <a:lnTo>
                  <a:pt x="84585" y="58704"/>
                </a:lnTo>
                <a:lnTo>
                  <a:pt x="86155" y="55865"/>
                </a:lnTo>
                <a:lnTo>
                  <a:pt x="87202" y="52981"/>
                </a:lnTo>
                <a:lnTo>
                  <a:pt x="87900" y="50066"/>
                </a:lnTo>
                <a:lnTo>
                  <a:pt x="88365" y="47130"/>
                </a:lnTo>
                <a:lnTo>
                  <a:pt x="88676" y="44181"/>
                </a:lnTo>
                <a:lnTo>
                  <a:pt x="88883" y="41222"/>
                </a:lnTo>
                <a:lnTo>
                  <a:pt x="89020" y="38258"/>
                </a:lnTo>
                <a:lnTo>
                  <a:pt x="89174" y="32318"/>
                </a:lnTo>
                <a:lnTo>
                  <a:pt x="89293" y="10280"/>
                </a:lnTo>
                <a:lnTo>
                  <a:pt x="86649" y="6654"/>
                </a:lnTo>
                <a:lnTo>
                  <a:pt x="81608" y="983"/>
                </a:lnTo>
                <a:lnTo>
                  <a:pt x="80202" y="517"/>
                </a:lnTo>
                <a:lnTo>
                  <a:pt x="78272" y="207"/>
                </a:lnTo>
                <a:lnTo>
                  <a:pt x="75994" y="0"/>
                </a:lnTo>
                <a:lnTo>
                  <a:pt x="73483" y="855"/>
                </a:lnTo>
                <a:lnTo>
                  <a:pt x="70816" y="2416"/>
                </a:lnTo>
                <a:lnTo>
                  <a:pt x="68047" y="4450"/>
                </a:lnTo>
                <a:lnTo>
                  <a:pt x="65208" y="5805"/>
                </a:lnTo>
                <a:lnTo>
                  <a:pt x="62323" y="6709"/>
                </a:lnTo>
                <a:lnTo>
                  <a:pt x="59408" y="7311"/>
                </a:lnTo>
                <a:lnTo>
                  <a:pt x="56472" y="8705"/>
                </a:lnTo>
                <a:lnTo>
                  <a:pt x="53523" y="10627"/>
                </a:lnTo>
                <a:lnTo>
                  <a:pt x="50565" y="12900"/>
                </a:lnTo>
                <a:lnTo>
                  <a:pt x="47600" y="15407"/>
                </a:lnTo>
                <a:lnTo>
                  <a:pt x="44632" y="18071"/>
                </a:lnTo>
                <a:lnTo>
                  <a:pt x="38688" y="23677"/>
                </a:lnTo>
                <a:lnTo>
                  <a:pt x="32739" y="29476"/>
                </a:lnTo>
                <a:lnTo>
                  <a:pt x="29762" y="33403"/>
                </a:lnTo>
                <a:lnTo>
                  <a:pt x="26787" y="38006"/>
                </a:lnTo>
                <a:lnTo>
                  <a:pt x="23811" y="43059"/>
                </a:lnTo>
                <a:lnTo>
                  <a:pt x="21827" y="47420"/>
                </a:lnTo>
                <a:lnTo>
                  <a:pt x="20504" y="51319"/>
                </a:lnTo>
                <a:lnTo>
                  <a:pt x="19622" y="54911"/>
                </a:lnTo>
                <a:lnTo>
                  <a:pt x="18042" y="58298"/>
                </a:lnTo>
                <a:lnTo>
                  <a:pt x="15996" y="61548"/>
                </a:lnTo>
                <a:lnTo>
                  <a:pt x="13641" y="64706"/>
                </a:lnTo>
                <a:lnTo>
                  <a:pt x="12070" y="67804"/>
                </a:lnTo>
                <a:lnTo>
                  <a:pt x="11023" y="70862"/>
                </a:lnTo>
                <a:lnTo>
                  <a:pt x="10325" y="73893"/>
                </a:lnTo>
                <a:lnTo>
                  <a:pt x="9859" y="76905"/>
                </a:lnTo>
                <a:lnTo>
                  <a:pt x="9549" y="79906"/>
                </a:lnTo>
                <a:lnTo>
                  <a:pt x="9343" y="82898"/>
                </a:lnTo>
                <a:lnTo>
                  <a:pt x="9204" y="85886"/>
                </a:lnTo>
                <a:lnTo>
                  <a:pt x="9052" y="91851"/>
                </a:lnTo>
                <a:lnTo>
                  <a:pt x="10004" y="94830"/>
                </a:lnTo>
                <a:lnTo>
                  <a:pt x="11630" y="97809"/>
                </a:lnTo>
                <a:lnTo>
                  <a:pt x="13706" y="100787"/>
                </a:lnTo>
                <a:lnTo>
                  <a:pt x="15090" y="103764"/>
                </a:lnTo>
                <a:lnTo>
                  <a:pt x="16013" y="106742"/>
                </a:lnTo>
                <a:lnTo>
                  <a:pt x="16629" y="109719"/>
                </a:lnTo>
                <a:lnTo>
                  <a:pt x="18030" y="111703"/>
                </a:lnTo>
                <a:lnTo>
                  <a:pt x="19958" y="113026"/>
                </a:lnTo>
                <a:lnTo>
                  <a:pt x="22235" y="113908"/>
                </a:lnTo>
                <a:lnTo>
                  <a:pt x="24745" y="115489"/>
                </a:lnTo>
                <a:lnTo>
                  <a:pt x="27411" y="117534"/>
                </a:lnTo>
                <a:lnTo>
                  <a:pt x="30180" y="119890"/>
                </a:lnTo>
                <a:lnTo>
                  <a:pt x="33018" y="121461"/>
                </a:lnTo>
                <a:lnTo>
                  <a:pt x="35902" y="122508"/>
                </a:lnTo>
                <a:lnTo>
                  <a:pt x="38817" y="123206"/>
                </a:lnTo>
                <a:lnTo>
                  <a:pt x="41753" y="123672"/>
                </a:lnTo>
                <a:lnTo>
                  <a:pt x="44702" y="123982"/>
                </a:lnTo>
                <a:lnTo>
                  <a:pt x="47661" y="124189"/>
                </a:lnTo>
                <a:lnTo>
                  <a:pt x="51617" y="124327"/>
                </a:lnTo>
                <a:lnTo>
                  <a:pt x="61305" y="124480"/>
                </a:lnTo>
                <a:lnTo>
                  <a:pt x="67659" y="123528"/>
                </a:lnTo>
                <a:lnTo>
                  <a:pt x="74871" y="121902"/>
                </a:lnTo>
                <a:lnTo>
                  <a:pt x="98226" y="115673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95" name="SMARTInkAnnotation174"/>
          <p:cNvSpPr/>
          <p:nvPr/>
        </p:nvSpPr>
        <p:spPr bwMode="auto">
          <a:xfrm>
            <a:off x="6804422" y="1026914"/>
            <a:ext cx="17860" cy="267891"/>
          </a:xfrm>
          <a:custGeom>
            <a:avLst/>
            <a:gdLst/>
            <a:ahLst/>
            <a:cxnLst/>
            <a:rect l="0" t="0" r="0" b="0"/>
            <a:pathLst>
              <a:path w="17860" h="267891">
                <a:moveTo>
                  <a:pt x="17859" y="0"/>
                </a:moveTo>
                <a:lnTo>
                  <a:pt x="13119" y="4740"/>
                </a:lnTo>
                <a:lnTo>
                  <a:pt x="11722" y="7129"/>
                </a:lnTo>
                <a:lnTo>
                  <a:pt x="10791" y="9713"/>
                </a:lnTo>
                <a:lnTo>
                  <a:pt x="10170" y="12429"/>
                </a:lnTo>
                <a:lnTo>
                  <a:pt x="9756" y="15231"/>
                </a:lnTo>
                <a:lnTo>
                  <a:pt x="9297" y="20990"/>
                </a:lnTo>
                <a:lnTo>
                  <a:pt x="9093" y="29503"/>
                </a:lnTo>
                <a:lnTo>
                  <a:pt x="9038" y="34552"/>
                </a:lnTo>
                <a:lnTo>
                  <a:pt x="8009" y="39901"/>
                </a:lnTo>
                <a:lnTo>
                  <a:pt x="6332" y="45452"/>
                </a:lnTo>
                <a:lnTo>
                  <a:pt x="4221" y="51137"/>
                </a:lnTo>
                <a:lnTo>
                  <a:pt x="2814" y="55920"/>
                </a:lnTo>
                <a:lnTo>
                  <a:pt x="1876" y="60100"/>
                </a:lnTo>
                <a:lnTo>
                  <a:pt x="1250" y="63879"/>
                </a:lnTo>
                <a:lnTo>
                  <a:pt x="833" y="68383"/>
                </a:lnTo>
                <a:lnTo>
                  <a:pt x="556" y="73370"/>
                </a:lnTo>
                <a:lnTo>
                  <a:pt x="247" y="84202"/>
                </a:lnTo>
                <a:lnTo>
                  <a:pt x="6" y="130807"/>
                </a:lnTo>
                <a:lnTo>
                  <a:pt x="0" y="168038"/>
                </a:lnTo>
                <a:lnTo>
                  <a:pt x="992" y="172549"/>
                </a:lnTo>
                <a:lnTo>
                  <a:pt x="2646" y="176548"/>
                </a:lnTo>
                <a:lnTo>
                  <a:pt x="4739" y="180206"/>
                </a:lnTo>
                <a:lnTo>
                  <a:pt x="6137" y="184630"/>
                </a:lnTo>
                <a:lnTo>
                  <a:pt x="7067" y="189563"/>
                </a:lnTo>
                <a:lnTo>
                  <a:pt x="7688" y="194836"/>
                </a:lnTo>
                <a:lnTo>
                  <a:pt x="8102" y="199344"/>
                </a:lnTo>
                <a:lnTo>
                  <a:pt x="8562" y="206998"/>
                </a:lnTo>
                <a:lnTo>
                  <a:pt x="8766" y="213707"/>
                </a:lnTo>
                <a:lnTo>
                  <a:pt x="8907" y="229115"/>
                </a:lnTo>
                <a:lnTo>
                  <a:pt x="8929" y="26789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96" name="SMARTInkAnnotation175"/>
          <p:cNvSpPr/>
          <p:nvPr/>
        </p:nvSpPr>
        <p:spPr bwMode="auto">
          <a:xfrm>
            <a:off x="6715125" y="1143000"/>
            <a:ext cx="223243" cy="17860"/>
          </a:xfrm>
          <a:custGeom>
            <a:avLst/>
            <a:gdLst/>
            <a:ahLst/>
            <a:cxnLst/>
            <a:rect l="0" t="0" r="0" b="0"/>
            <a:pathLst>
              <a:path w="223243" h="17860">
                <a:moveTo>
                  <a:pt x="0" y="17859"/>
                </a:moveTo>
                <a:lnTo>
                  <a:pt x="7688" y="17859"/>
                </a:lnTo>
                <a:lnTo>
                  <a:pt x="9094" y="16867"/>
                </a:lnTo>
                <a:lnTo>
                  <a:pt x="11023" y="15213"/>
                </a:lnTo>
                <a:lnTo>
                  <a:pt x="13301" y="13118"/>
                </a:lnTo>
                <a:lnTo>
                  <a:pt x="16805" y="11722"/>
                </a:lnTo>
                <a:lnTo>
                  <a:pt x="21125" y="10791"/>
                </a:lnTo>
                <a:lnTo>
                  <a:pt x="25989" y="10170"/>
                </a:lnTo>
                <a:lnTo>
                  <a:pt x="30225" y="9757"/>
                </a:lnTo>
                <a:lnTo>
                  <a:pt x="34039" y="9481"/>
                </a:lnTo>
                <a:lnTo>
                  <a:pt x="37576" y="9297"/>
                </a:lnTo>
                <a:lnTo>
                  <a:pt x="46796" y="9093"/>
                </a:lnTo>
                <a:lnTo>
                  <a:pt x="86445" y="8939"/>
                </a:lnTo>
                <a:lnTo>
                  <a:pt x="92357" y="7943"/>
                </a:lnTo>
                <a:lnTo>
                  <a:pt x="98282" y="6288"/>
                </a:lnTo>
                <a:lnTo>
                  <a:pt x="104216" y="4192"/>
                </a:lnTo>
                <a:lnTo>
                  <a:pt x="110157" y="2794"/>
                </a:lnTo>
                <a:lnTo>
                  <a:pt x="116102" y="1863"/>
                </a:lnTo>
                <a:lnTo>
                  <a:pt x="122049" y="1242"/>
                </a:lnTo>
                <a:lnTo>
                  <a:pt x="127999" y="828"/>
                </a:lnTo>
                <a:lnTo>
                  <a:pt x="133949" y="552"/>
                </a:lnTo>
                <a:lnTo>
                  <a:pt x="145853" y="245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97" name="SMARTInkAnnotation176"/>
          <p:cNvSpPr/>
          <p:nvPr/>
        </p:nvSpPr>
        <p:spPr bwMode="auto">
          <a:xfrm>
            <a:off x="6911591" y="1151929"/>
            <a:ext cx="125003" cy="151806"/>
          </a:xfrm>
          <a:custGeom>
            <a:avLst/>
            <a:gdLst/>
            <a:ahLst/>
            <a:cxnLst/>
            <a:rect l="0" t="0" r="0" b="0"/>
            <a:pathLst>
              <a:path w="125003" h="151806">
                <a:moveTo>
                  <a:pt x="89284" y="0"/>
                </a:moveTo>
                <a:lnTo>
                  <a:pt x="79802" y="4741"/>
                </a:lnTo>
                <a:lnTo>
                  <a:pt x="76017" y="7129"/>
                </a:lnTo>
                <a:lnTo>
                  <a:pt x="72502" y="9714"/>
                </a:lnTo>
                <a:lnTo>
                  <a:pt x="69165" y="12429"/>
                </a:lnTo>
                <a:lnTo>
                  <a:pt x="64957" y="15231"/>
                </a:lnTo>
                <a:lnTo>
                  <a:pt x="60167" y="18092"/>
                </a:lnTo>
                <a:lnTo>
                  <a:pt x="54989" y="20991"/>
                </a:lnTo>
                <a:lnTo>
                  <a:pt x="50546" y="23916"/>
                </a:lnTo>
                <a:lnTo>
                  <a:pt x="46592" y="26858"/>
                </a:lnTo>
                <a:lnTo>
                  <a:pt x="42962" y="29812"/>
                </a:lnTo>
                <a:lnTo>
                  <a:pt x="39551" y="32773"/>
                </a:lnTo>
                <a:lnTo>
                  <a:pt x="36285" y="35739"/>
                </a:lnTo>
                <a:lnTo>
                  <a:pt x="33116" y="38709"/>
                </a:lnTo>
                <a:lnTo>
                  <a:pt x="30009" y="42673"/>
                </a:lnTo>
                <a:lnTo>
                  <a:pt x="26947" y="47300"/>
                </a:lnTo>
                <a:lnTo>
                  <a:pt x="23913" y="52370"/>
                </a:lnTo>
                <a:lnTo>
                  <a:pt x="20899" y="56741"/>
                </a:lnTo>
                <a:lnTo>
                  <a:pt x="17896" y="60648"/>
                </a:lnTo>
                <a:lnTo>
                  <a:pt x="14903" y="64245"/>
                </a:lnTo>
                <a:lnTo>
                  <a:pt x="11915" y="67634"/>
                </a:lnTo>
                <a:lnTo>
                  <a:pt x="5949" y="74047"/>
                </a:lnTo>
                <a:lnTo>
                  <a:pt x="3962" y="77146"/>
                </a:lnTo>
                <a:lnTo>
                  <a:pt x="2636" y="80204"/>
                </a:lnTo>
                <a:lnTo>
                  <a:pt x="1753" y="83235"/>
                </a:lnTo>
                <a:lnTo>
                  <a:pt x="1164" y="86248"/>
                </a:lnTo>
                <a:lnTo>
                  <a:pt x="771" y="89249"/>
                </a:lnTo>
                <a:lnTo>
                  <a:pt x="510" y="92241"/>
                </a:lnTo>
                <a:lnTo>
                  <a:pt x="335" y="95229"/>
                </a:lnTo>
                <a:lnTo>
                  <a:pt x="141" y="101194"/>
                </a:lnTo>
                <a:lnTo>
                  <a:pt x="0" y="114321"/>
                </a:lnTo>
                <a:lnTo>
                  <a:pt x="2638" y="117948"/>
                </a:lnTo>
                <a:lnTo>
                  <a:pt x="4731" y="120304"/>
                </a:lnTo>
                <a:lnTo>
                  <a:pt x="8111" y="122867"/>
                </a:lnTo>
                <a:lnTo>
                  <a:pt x="12347" y="125567"/>
                </a:lnTo>
                <a:lnTo>
                  <a:pt x="17157" y="128360"/>
                </a:lnTo>
                <a:lnTo>
                  <a:pt x="21355" y="130222"/>
                </a:lnTo>
                <a:lnTo>
                  <a:pt x="25146" y="131463"/>
                </a:lnTo>
                <a:lnTo>
                  <a:pt x="28665" y="132291"/>
                </a:lnTo>
                <a:lnTo>
                  <a:pt x="32997" y="133835"/>
                </a:lnTo>
                <a:lnTo>
                  <a:pt x="37869" y="135856"/>
                </a:lnTo>
                <a:lnTo>
                  <a:pt x="43100" y="138196"/>
                </a:lnTo>
                <a:lnTo>
                  <a:pt x="47581" y="139756"/>
                </a:lnTo>
                <a:lnTo>
                  <a:pt x="51559" y="140795"/>
                </a:lnTo>
                <a:lnTo>
                  <a:pt x="55205" y="141489"/>
                </a:lnTo>
                <a:lnTo>
                  <a:pt x="59619" y="141951"/>
                </a:lnTo>
                <a:lnTo>
                  <a:pt x="64546" y="142259"/>
                </a:lnTo>
                <a:lnTo>
                  <a:pt x="69815" y="142464"/>
                </a:lnTo>
                <a:lnTo>
                  <a:pt x="75312" y="143594"/>
                </a:lnTo>
                <a:lnTo>
                  <a:pt x="80962" y="145339"/>
                </a:lnTo>
                <a:lnTo>
                  <a:pt x="86712" y="147494"/>
                </a:lnTo>
                <a:lnTo>
                  <a:pt x="93523" y="148931"/>
                </a:lnTo>
                <a:lnTo>
                  <a:pt x="101039" y="149889"/>
                </a:lnTo>
                <a:lnTo>
                  <a:pt x="125002" y="151805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98" name="SMARTInkAnnotation177"/>
          <p:cNvSpPr/>
          <p:nvPr/>
        </p:nvSpPr>
        <p:spPr bwMode="auto">
          <a:xfrm>
            <a:off x="7116960" y="1285875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99" name="SMARTInkAnnotation178"/>
          <p:cNvSpPr/>
          <p:nvPr/>
        </p:nvSpPr>
        <p:spPr bwMode="auto">
          <a:xfrm>
            <a:off x="7170539" y="986050"/>
            <a:ext cx="213898" cy="433771"/>
          </a:xfrm>
          <a:custGeom>
            <a:avLst/>
            <a:gdLst/>
            <a:ahLst/>
            <a:cxnLst/>
            <a:rect l="0" t="0" r="0" b="0"/>
            <a:pathLst>
              <a:path w="213898" h="433771">
                <a:moveTo>
                  <a:pt x="0" y="5145"/>
                </a:moveTo>
                <a:lnTo>
                  <a:pt x="4739" y="5145"/>
                </a:lnTo>
                <a:lnTo>
                  <a:pt x="7128" y="4153"/>
                </a:lnTo>
                <a:lnTo>
                  <a:pt x="12428" y="404"/>
                </a:lnTo>
                <a:lnTo>
                  <a:pt x="15230" y="0"/>
                </a:lnTo>
                <a:lnTo>
                  <a:pt x="18091" y="723"/>
                </a:lnTo>
                <a:lnTo>
                  <a:pt x="23915" y="3180"/>
                </a:lnTo>
                <a:lnTo>
                  <a:pt x="29810" y="4271"/>
                </a:lnTo>
                <a:lnTo>
                  <a:pt x="33764" y="4562"/>
                </a:lnTo>
                <a:lnTo>
                  <a:pt x="38385" y="4757"/>
                </a:lnTo>
                <a:lnTo>
                  <a:pt x="43449" y="4886"/>
                </a:lnTo>
                <a:lnTo>
                  <a:pt x="47818" y="5965"/>
                </a:lnTo>
                <a:lnTo>
                  <a:pt x="51721" y="7676"/>
                </a:lnTo>
                <a:lnTo>
                  <a:pt x="55317" y="9809"/>
                </a:lnTo>
                <a:lnTo>
                  <a:pt x="61957" y="12179"/>
                </a:lnTo>
                <a:lnTo>
                  <a:pt x="65117" y="12811"/>
                </a:lnTo>
                <a:lnTo>
                  <a:pt x="69209" y="14224"/>
                </a:lnTo>
                <a:lnTo>
                  <a:pt x="73920" y="16159"/>
                </a:lnTo>
                <a:lnTo>
                  <a:pt x="79045" y="18440"/>
                </a:lnTo>
                <a:lnTo>
                  <a:pt x="90032" y="23622"/>
                </a:lnTo>
                <a:lnTo>
                  <a:pt x="95740" y="26392"/>
                </a:lnTo>
                <a:lnTo>
                  <a:pt x="100538" y="29232"/>
                </a:lnTo>
                <a:lnTo>
                  <a:pt x="104728" y="32117"/>
                </a:lnTo>
                <a:lnTo>
                  <a:pt x="108513" y="35032"/>
                </a:lnTo>
                <a:lnTo>
                  <a:pt x="113021" y="37968"/>
                </a:lnTo>
                <a:lnTo>
                  <a:pt x="118012" y="40918"/>
                </a:lnTo>
                <a:lnTo>
                  <a:pt x="123322" y="43876"/>
                </a:lnTo>
                <a:lnTo>
                  <a:pt x="128848" y="47833"/>
                </a:lnTo>
                <a:lnTo>
                  <a:pt x="134515" y="52455"/>
                </a:lnTo>
                <a:lnTo>
                  <a:pt x="140279" y="57521"/>
                </a:lnTo>
                <a:lnTo>
                  <a:pt x="145112" y="62883"/>
                </a:lnTo>
                <a:lnTo>
                  <a:pt x="149328" y="68441"/>
                </a:lnTo>
                <a:lnTo>
                  <a:pt x="167961" y="96361"/>
                </a:lnTo>
                <a:lnTo>
                  <a:pt x="172498" y="103659"/>
                </a:lnTo>
                <a:lnTo>
                  <a:pt x="176514" y="110508"/>
                </a:lnTo>
                <a:lnTo>
                  <a:pt x="180183" y="117059"/>
                </a:lnTo>
                <a:lnTo>
                  <a:pt x="186907" y="129629"/>
                </a:lnTo>
                <a:lnTo>
                  <a:pt x="193202" y="142823"/>
                </a:lnTo>
                <a:lnTo>
                  <a:pt x="196270" y="150508"/>
                </a:lnTo>
                <a:lnTo>
                  <a:pt x="199307" y="158608"/>
                </a:lnTo>
                <a:lnTo>
                  <a:pt x="201332" y="166985"/>
                </a:lnTo>
                <a:lnTo>
                  <a:pt x="202683" y="175546"/>
                </a:lnTo>
                <a:lnTo>
                  <a:pt x="203582" y="184230"/>
                </a:lnTo>
                <a:lnTo>
                  <a:pt x="205175" y="192004"/>
                </a:lnTo>
                <a:lnTo>
                  <a:pt x="207228" y="199171"/>
                </a:lnTo>
                <a:lnTo>
                  <a:pt x="209589" y="205933"/>
                </a:lnTo>
                <a:lnTo>
                  <a:pt x="211163" y="213418"/>
                </a:lnTo>
                <a:lnTo>
                  <a:pt x="212213" y="221384"/>
                </a:lnTo>
                <a:lnTo>
                  <a:pt x="212912" y="229671"/>
                </a:lnTo>
                <a:lnTo>
                  <a:pt x="213379" y="237181"/>
                </a:lnTo>
                <a:lnTo>
                  <a:pt x="213897" y="250816"/>
                </a:lnTo>
                <a:lnTo>
                  <a:pt x="211481" y="263491"/>
                </a:lnTo>
                <a:lnTo>
                  <a:pt x="208093" y="275739"/>
                </a:lnTo>
                <a:lnTo>
                  <a:pt x="206587" y="287797"/>
                </a:lnTo>
                <a:lnTo>
                  <a:pt x="205917" y="299771"/>
                </a:lnTo>
                <a:lnTo>
                  <a:pt x="205739" y="305742"/>
                </a:lnTo>
                <a:lnTo>
                  <a:pt x="204627" y="310715"/>
                </a:lnTo>
                <a:lnTo>
                  <a:pt x="198323" y="323446"/>
                </a:lnTo>
                <a:lnTo>
                  <a:pt x="192985" y="333805"/>
                </a:lnTo>
                <a:lnTo>
                  <a:pt x="187304" y="342377"/>
                </a:lnTo>
                <a:lnTo>
                  <a:pt x="184400" y="346052"/>
                </a:lnTo>
                <a:lnTo>
                  <a:pt x="180481" y="351479"/>
                </a:lnTo>
                <a:lnTo>
                  <a:pt x="170833" y="365446"/>
                </a:lnTo>
                <a:lnTo>
                  <a:pt x="166475" y="372346"/>
                </a:lnTo>
                <a:lnTo>
                  <a:pt x="162576" y="378930"/>
                </a:lnTo>
                <a:lnTo>
                  <a:pt x="158986" y="385303"/>
                </a:lnTo>
                <a:lnTo>
                  <a:pt x="152351" y="395031"/>
                </a:lnTo>
                <a:lnTo>
                  <a:pt x="149192" y="399015"/>
                </a:lnTo>
                <a:lnTo>
                  <a:pt x="145101" y="404646"/>
                </a:lnTo>
                <a:lnTo>
                  <a:pt x="125015" y="43377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18.17b</a:t>
            </a:r>
          </a:p>
        </p:txBody>
      </p:sp>
      <p:pic>
        <p:nvPicPr>
          <p:cNvPr id="607235" name="Picture 3" descr="18_17bEarlyEmbryoDevInfo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4388" y="136525"/>
            <a:ext cx="4975225" cy="6584950"/>
          </a:xfrm>
          <a:prstGeom prst="rect">
            <a:avLst/>
          </a:prstGeom>
          <a:noFill/>
        </p:spPr>
      </p:pic>
      <p:sp>
        <p:nvSpPr>
          <p:cNvPr id="607236" name="Text Box 4"/>
          <p:cNvSpPr txBox="1">
            <a:spLocks noChangeArrowheads="1"/>
          </p:cNvSpPr>
          <p:nvPr/>
        </p:nvSpPr>
        <p:spPr bwMode="auto">
          <a:xfrm>
            <a:off x="2127250" y="146050"/>
            <a:ext cx="33432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(b) Induction by nearby cells</a:t>
            </a:r>
          </a:p>
        </p:txBody>
      </p:sp>
      <p:sp>
        <p:nvSpPr>
          <p:cNvPr id="607237" name="Text Box 5"/>
          <p:cNvSpPr txBox="1">
            <a:spLocks noChangeArrowheads="1"/>
          </p:cNvSpPr>
          <p:nvPr/>
        </p:nvSpPr>
        <p:spPr bwMode="auto">
          <a:xfrm>
            <a:off x="4083050" y="554038"/>
            <a:ext cx="15017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Early embryo</a:t>
            </a:r>
            <a:br>
              <a:rPr lang="en-US" sz="1800" b="1"/>
            </a:br>
            <a:r>
              <a:rPr lang="en-US" sz="1800" b="1"/>
              <a:t>(32 cells)</a:t>
            </a:r>
          </a:p>
        </p:txBody>
      </p:sp>
      <p:sp>
        <p:nvSpPr>
          <p:cNvPr id="607238" name="Text Box 6"/>
          <p:cNvSpPr txBox="1">
            <a:spLocks noChangeArrowheads="1"/>
          </p:cNvSpPr>
          <p:nvPr/>
        </p:nvSpPr>
        <p:spPr bwMode="auto">
          <a:xfrm>
            <a:off x="4519613" y="2922588"/>
            <a:ext cx="11414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NUCLEUS</a:t>
            </a:r>
          </a:p>
        </p:txBody>
      </p:sp>
      <p:sp>
        <p:nvSpPr>
          <p:cNvPr id="607239" name="Text Box 7"/>
          <p:cNvSpPr txBox="1">
            <a:spLocks noChangeArrowheads="1"/>
          </p:cNvSpPr>
          <p:nvPr/>
        </p:nvSpPr>
        <p:spPr bwMode="auto">
          <a:xfrm>
            <a:off x="2136775" y="3875088"/>
            <a:ext cx="1397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Signal</a:t>
            </a:r>
            <a:br>
              <a:rPr lang="en-US" sz="1800" b="1"/>
            </a:br>
            <a:r>
              <a:rPr lang="en-US" sz="1800" b="1"/>
              <a:t>transduction</a:t>
            </a:r>
            <a:br>
              <a:rPr lang="en-US" sz="1800" b="1"/>
            </a:br>
            <a:r>
              <a:rPr lang="en-US" sz="1800" b="1"/>
              <a:t>pathway</a:t>
            </a:r>
          </a:p>
        </p:txBody>
      </p:sp>
      <p:sp>
        <p:nvSpPr>
          <p:cNvPr id="607240" name="Text Box 8"/>
          <p:cNvSpPr txBox="1">
            <a:spLocks noChangeArrowheads="1"/>
          </p:cNvSpPr>
          <p:nvPr/>
        </p:nvSpPr>
        <p:spPr bwMode="auto">
          <a:xfrm>
            <a:off x="2130425" y="4783138"/>
            <a:ext cx="97155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Signal</a:t>
            </a:r>
            <a:br>
              <a:rPr lang="en-US" sz="1800" b="1"/>
            </a:br>
            <a:r>
              <a:rPr lang="en-US" sz="1800" b="1"/>
              <a:t>receptor</a:t>
            </a:r>
          </a:p>
        </p:txBody>
      </p:sp>
      <p:sp>
        <p:nvSpPr>
          <p:cNvPr id="607241" name="Text Box 9"/>
          <p:cNvSpPr txBox="1">
            <a:spLocks noChangeArrowheads="1"/>
          </p:cNvSpPr>
          <p:nvPr/>
        </p:nvSpPr>
        <p:spPr bwMode="auto">
          <a:xfrm>
            <a:off x="2132013" y="5456238"/>
            <a:ext cx="10906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Signaling</a:t>
            </a:r>
            <a:br>
              <a:rPr lang="en-US" sz="1800" b="1"/>
            </a:br>
            <a:r>
              <a:rPr lang="en-US" sz="1800" b="1"/>
              <a:t>molecule</a:t>
            </a:r>
            <a:br>
              <a:rPr lang="en-US" sz="1800" b="1"/>
            </a:br>
            <a:r>
              <a:rPr lang="en-US" sz="1800" b="1"/>
              <a:t>(inducer)</a:t>
            </a:r>
          </a:p>
        </p:txBody>
      </p:sp>
      <p:sp>
        <p:nvSpPr>
          <p:cNvPr id="607242" name="Line 10"/>
          <p:cNvSpPr>
            <a:spLocks noChangeShapeType="1"/>
          </p:cNvSpPr>
          <p:nvPr/>
        </p:nvSpPr>
        <p:spPr bwMode="auto">
          <a:xfrm>
            <a:off x="2870200" y="3995738"/>
            <a:ext cx="1706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7243" name="Line 11"/>
          <p:cNvSpPr>
            <a:spLocks noChangeShapeType="1"/>
          </p:cNvSpPr>
          <p:nvPr/>
        </p:nvSpPr>
        <p:spPr bwMode="auto">
          <a:xfrm flipV="1">
            <a:off x="2870200" y="4683125"/>
            <a:ext cx="1639888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7244" name="Line 12"/>
          <p:cNvSpPr>
            <a:spLocks noChangeShapeType="1"/>
          </p:cNvSpPr>
          <p:nvPr/>
        </p:nvSpPr>
        <p:spPr bwMode="auto">
          <a:xfrm flipV="1">
            <a:off x="3214688" y="5067300"/>
            <a:ext cx="1798637" cy="503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571500"/>
            <a:ext cx="8534400" cy="914400"/>
          </a:xfrm>
        </p:spPr>
        <p:txBody>
          <a:bodyPr/>
          <a:lstStyle/>
          <a:p>
            <a:pPr marL="57150" indent="-4763"/>
            <a:r>
              <a:rPr lang="en-US"/>
              <a:t>Sequential Regulation of Gene Expression During Cellular Differentiation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98650"/>
            <a:ext cx="8534400" cy="4121150"/>
          </a:xfrm>
        </p:spPr>
        <p:txBody>
          <a:bodyPr/>
          <a:lstStyle/>
          <a:p>
            <a:r>
              <a:rPr lang="en-US" sz="2800" b="1" dirty="0"/>
              <a:t>Determination </a:t>
            </a:r>
            <a:r>
              <a:rPr lang="en-US" sz="2800" dirty="0"/>
              <a:t>commits a cell to its final fate</a:t>
            </a:r>
          </a:p>
          <a:p>
            <a:r>
              <a:rPr lang="en-US" sz="2800" dirty="0"/>
              <a:t>Determination precedes differentiation</a:t>
            </a:r>
          </a:p>
          <a:p>
            <a:r>
              <a:rPr lang="en-US" sz="2800" dirty="0"/>
              <a:t>Cell differentiation is marked by the production of tissue-specific </a:t>
            </a:r>
            <a:r>
              <a:rPr lang="en-US" sz="2800" dirty="0" smtClean="0"/>
              <a:t>proteins (40)</a:t>
            </a:r>
            <a:endParaRPr lang="en-US" sz="2800" dirty="0"/>
          </a:p>
        </p:txBody>
      </p:sp>
      <p:grpSp>
        <p:nvGrpSpPr>
          <p:cNvPr id="47002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7002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7002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792163"/>
            <a:ext cx="9017000" cy="503237"/>
          </a:xfrm>
        </p:spPr>
        <p:txBody>
          <a:bodyPr/>
          <a:lstStyle/>
          <a:p>
            <a:r>
              <a:rPr lang="en-US"/>
              <a:t>Pattern Formation: Setting Up the Body Plan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92300"/>
            <a:ext cx="8534400" cy="4584700"/>
          </a:xfrm>
        </p:spPr>
        <p:txBody>
          <a:bodyPr/>
          <a:lstStyle/>
          <a:p>
            <a:r>
              <a:rPr lang="en-US" sz="2800" b="1" dirty="0"/>
              <a:t>Pattern formation </a:t>
            </a:r>
            <a:r>
              <a:rPr lang="en-US" sz="2800" dirty="0"/>
              <a:t>is the development of a spatial organization of tissues and organs</a:t>
            </a:r>
          </a:p>
          <a:p>
            <a:r>
              <a:rPr lang="en-US" sz="2800" dirty="0"/>
              <a:t>In animals, pattern formation begins with the establishment of the major axes</a:t>
            </a:r>
          </a:p>
          <a:p>
            <a:r>
              <a:rPr lang="en-US" sz="2800" b="1" dirty="0"/>
              <a:t>Positional information</a:t>
            </a:r>
            <a:r>
              <a:rPr lang="en-US" sz="2800" dirty="0"/>
              <a:t>, the molecular cues that control pattern formation, tells a cell its location relative to the body axes and to neighboring </a:t>
            </a:r>
            <a:r>
              <a:rPr lang="en-US" sz="2800" dirty="0" smtClean="0"/>
              <a:t>cells (41)</a:t>
            </a:r>
            <a:endParaRPr lang="en-US" sz="2800" dirty="0"/>
          </a:p>
        </p:txBody>
      </p:sp>
      <p:grpSp>
        <p:nvGrpSpPr>
          <p:cNvPr id="48026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8026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8026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95300"/>
            <a:ext cx="8534400" cy="503238"/>
          </a:xfrm>
        </p:spPr>
        <p:txBody>
          <a:bodyPr/>
          <a:lstStyle/>
          <a:p>
            <a:r>
              <a:rPr lang="en-US"/>
              <a:t>Operons: The Basic Concept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534400" cy="5486400"/>
          </a:xfrm>
        </p:spPr>
        <p:txBody>
          <a:bodyPr/>
          <a:lstStyle/>
          <a:p>
            <a:r>
              <a:rPr lang="en-US" sz="2800" dirty="0"/>
              <a:t>A cluster of functionally related genes can be under coordinated control</a:t>
            </a:r>
            <a:r>
              <a:rPr lang="en-US" sz="2800" i="1" dirty="0"/>
              <a:t> </a:t>
            </a:r>
            <a:r>
              <a:rPr lang="en-US" sz="2800" dirty="0"/>
              <a:t>by a single “on-off switch”</a:t>
            </a:r>
          </a:p>
          <a:p>
            <a:r>
              <a:rPr lang="en-US" sz="2800" dirty="0"/>
              <a:t>The regulatory “switch” is a segment of DNA called an </a:t>
            </a:r>
            <a:r>
              <a:rPr lang="en-US" sz="2800" b="1" dirty="0"/>
              <a:t>operator </a:t>
            </a:r>
            <a:r>
              <a:rPr lang="en-US" sz="2800" dirty="0"/>
              <a:t>usually positioned within the promoter</a:t>
            </a:r>
          </a:p>
          <a:p>
            <a:r>
              <a:rPr lang="en-US" sz="2800" dirty="0"/>
              <a:t>An </a:t>
            </a:r>
            <a:r>
              <a:rPr lang="en-US" sz="2800" b="1" dirty="0" err="1"/>
              <a:t>operon</a:t>
            </a:r>
            <a:r>
              <a:rPr lang="en-US" sz="2800" b="1" dirty="0"/>
              <a:t> </a:t>
            </a:r>
            <a:r>
              <a:rPr lang="en-US" sz="2800" dirty="0"/>
              <a:t>is the entire stretch of DNA that includes the operator, the promoter, and the genes that they </a:t>
            </a:r>
            <a:r>
              <a:rPr lang="en-US" sz="2800" dirty="0" smtClean="0"/>
              <a:t>control</a:t>
            </a:r>
          </a:p>
          <a:p>
            <a:r>
              <a:rPr lang="en-US" sz="2800" dirty="0" smtClean="0"/>
              <a:t>Promoter-A sequence of nucleotides upstream of the start of gene that must bind with RNA polymerase for transcription to proceed. (4-7)</a:t>
            </a:r>
            <a:endParaRPr lang="en-US" sz="2800" dirty="0"/>
          </a:p>
        </p:txBody>
      </p:sp>
      <p:grpSp>
        <p:nvGrpSpPr>
          <p:cNvPr id="33485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34853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34855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571500"/>
            <a:ext cx="8534400" cy="914400"/>
          </a:xfrm>
        </p:spPr>
        <p:txBody>
          <a:bodyPr/>
          <a:lstStyle/>
          <a:p>
            <a:pPr marL="57150" indent="-4763"/>
            <a:r>
              <a:rPr lang="en-US" i="1"/>
              <a:t>Genetic Analysis of Early Development: </a:t>
            </a:r>
            <a:r>
              <a:rPr lang="en-US"/>
              <a:t>Scientific Inquiry</a:t>
            </a:r>
            <a:endParaRPr lang="en-US" i="1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98650"/>
            <a:ext cx="8382000" cy="3524250"/>
          </a:xfrm>
        </p:spPr>
        <p:txBody>
          <a:bodyPr/>
          <a:lstStyle/>
          <a:p>
            <a:r>
              <a:rPr lang="en-US" sz="2800" dirty="0"/>
              <a:t>Edward B. Lewis, </a:t>
            </a:r>
            <a:r>
              <a:rPr lang="en-US" sz="2800" dirty="0" err="1"/>
              <a:t>Christiane</a:t>
            </a:r>
            <a:r>
              <a:rPr lang="en-US" sz="2800" dirty="0"/>
              <a:t> </a:t>
            </a:r>
            <a:r>
              <a:rPr lang="en-US" sz="2800" dirty="0" err="1"/>
              <a:t>N</a:t>
            </a:r>
            <a:r>
              <a:rPr lang="en-US" altLang="ja-JP" sz="2800" dirty="0" err="1">
                <a:ea typeface="ＭＳ Ｐゴシック" pitchFamily="84" charset="-128"/>
              </a:rPr>
              <a:t>ü</a:t>
            </a:r>
            <a:r>
              <a:rPr lang="en-US" sz="2800" dirty="0" err="1"/>
              <a:t>sslein-Volhard</a:t>
            </a:r>
            <a:r>
              <a:rPr lang="en-US" sz="2800" dirty="0"/>
              <a:t>, and Eric </a:t>
            </a:r>
            <a:r>
              <a:rPr lang="en-US" sz="2800" dirty="0" err="1"/>
              <a:t>Wieschaus</a:t>
            </a:r>
            <a:r>
              <a:rPr lang="en-US" sz="2800" dirty="0"/>
              <a:t> won a Nobel 1995 Prize for decoding pattern formation in </a:t>
            </a:r>
            <a:r>
              <a:rPr lang="en-US" sz="2800" i="1" dirty="0"/>
              <a:t>Drosophila</a:t>
            </a:r>
          </a:p>
          <a:p>
            <a:r>
              <a:rPr lang="en-US" sz="2800" dirty="0"/>
              <a:t>Lewis discovered the </a:t>
            </a:r>
            <a:r>
              <a:rPr lang="en-US" sz="2800" b="1" dirty="0" err="1"/>
              <a:t>homeotic</a:t>
            </a:r>
            <a:r>
              <a:rPr lang="en-US" sz="2800" b="1" dirty="0"/>
              <a:t> genes</a:t>
            </a:r>
            <a:r>
              <a:rPr lang="en-US" sz="2800" dirty="0"/>
              <a:t>, which control pattern formation in late embryo, larva, and adult </a:t>
            </a:r>
            <a:r>
              <a:rPr lang="en-US" sz="2800" dirty="0" smtClean="0"/>
              <a:t>stages (42)</a:t>
            </a:r>
            <a:endParaRPr lang="en-US" sz="2800" dirty="0"/>
          </a:p>
        </p:txBody>
      </p:sp>
      <p:grpSp>
        <p:nvGrpSpPr>
          <p:cNvPr id="49254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92549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9255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4438054" y="3027164"/>
            <a:ext cx="3982639" cy="2089544"/>
            <a:chOff x="4438054" y="3027164"/>
            <a:chExt cx="3982639" cy="2089544"/>
          </a:xfrm>
        </p:grpSpPr>
        <p:sp>
          <p:nvSpPr>
            <p:cNvPr id="11" name="SMARTInkAnnotation63"/>
            <p:cNvSpPr/>
            <p:nvPr/>
          </p:nvSpPr>
          <p:spPr bwMode="auto">
            <a:xfrm>
              <a:off x="4438054" y="3714750"/>
              <a:ext cx="2553892" cy="62508"/>
            </a:xfrm>
            <a:custGeom>
              <a:avLst/>
              <a:gdLst/>
              <a:ahLst/>
              <a:cxnLst/>
              <a:rect l="0" t="0" r="0" b="0"/>
              <a:pathLst>
                <a:path w="2553892" h="62508">
                  <a:moveTo>
                    <a:pt x="0" y="53578"/>
                  </a:moveTo>
                  <a:lnTo>
                    <a:pt x="0" y="48837"/>
                  </a:lnTo>
                  <a:lnTo>
                    <a:pt x="992" y="47440"/>
                  </a:lnTo>
                  <a:lnTo>
                    <a:pt x="2646" y="46510"/>
                  </a:lnTo>
                  <a:lnTo>
                    <a:pt x="7688" y="45016"/>
                  </a:lnTo>
                  <a:lnTo>
                    <a:pt x="56933" y="44648"/>
                  </a:lnTo>
                  <a:lnTo>
                    <a:pt x="58792" y="45640"/>
                  </a:lnTo>
                  <a:lnTo>
                    <a:pt x="60030" y="47294"/>
                  </a:lnTo>
                  <a:lnTo>
                    <a:pt x="60856" y="49389"/>
                  </a:lnTo>
                  <a:lnTo>
                    <a:pt x="62399" y="49793"/>
                  </a:lnTo>
                  <a:lnTo>
                    <a:pt x="64420" y="49070"/>
                  </a:lnTo>
                  <a:lnTo>
                    <a:pt x="66759" y="47596"/>
                  </a:lnTo>
                  <a:lnTo>
                    <a:pt x="72004" y="45958"/>
                  </a:lnTo>
                  <a:lnTo>
                    <a:pt x="74792" y="45522"/>
                  </a:lnTo>
                  <a:lnTo>
                    <a:pt x="77642" y="46223"/>
                  </a:lnTo>
                  <a:lnTo>
                    <a:pt x="80535" y="47682"/>
                  </a:lnTo>
                  <a:lnTo>
                    <a:pt x="83456" y="49647"/>
                  </a:lnTo>
                  <a:lnTo>
                    <a:pt x="86395" y="49965"/>
                  </a:lnTo>
                  <a:lnTo>
                    <a:pt x="89347" y="49185"/>
                  </a:lnTo>
                  <a:lnTo>
                    <a:pt x="92307" y="47673"/>
                  </a:lnTo>
                  <a:lnTo>
                    <a:pt x="98241" y="45992"/>
                  </a:lnTo>
                  <a:lnTo>
                    <a:pt x="101213" y="45544"/>
                  </a:lnTo>
                  <a:lnTo>
                    <a:pt x="103194" y="46238"/>
                  </a:lnTo>
                  <a:lnTo>
                    <a:pt x="104515" y="47692"/>
                  </a:lnTo>
                  <a:lnTo>
                    <a:pt x="105395" y="49654"/>
                  </a:lnTo>
                  <a:lnTo>
                    <a:pt x="106975" y="49969"/>
                  </a:lnTo>
                  <a:lnTo>
                    <a:pt x="109019" y="49188"/>
                  </a:lnTo>
                  <a:lnTo>
                    <a:pt x="111375" y="47674"/>
                  </a:lnTo>
                  <a:lnTo>
                    <a:pt x="113938" y="47658"/>
                  </a:lnTo>
                  <a:lnTo>
                    <a:pt x="116638" y="48639"/>
                  </a:lnTo>
                  <a:lnTo>
                    <a:pt x="119431" y="50285"/>
                  </a:lnTo>
                  <a:lnTo>
                    <a:pt x="125179" y="52115"/>
                  </a:lnTo>
                  <a:lnTo>
                    <a:pt x="142890" y="53449"/>
                  </a:lnTo>
                  <a:lnTo>
                    <a:pt x="168453" y="53570"/>
                  </a:lnTo>
                  <a:lnTo>
                    <a:pt x="172825" y="54565"/>
                  </a:lnTo>
                  <a:lnTo>
                    <a:pt x="176732" y="56220"/>
                  </a:lnTo>
                  <a:lnTo>
                    <a:pt x="180330" y="58316"/>
                  </a:lnTo>
                  <a:lnTo>
                    <a:pt x="183720" y="59713"/>
                  </a:lnTo>
                  <a:lnTo>
                    <a:pt x="190132" y="61265"/>
                  </a:lnTo>
                  <a:lnTo>
                    <a:pt x="266569" y="62507"/>
                  </a:lnTo>
                  <a:lnTo>
                    <a:pt x="1013366" y="62507"/>
                  </a:lnTo>
                  <a:lnTo>
                    <a:pt x="1020858" y="61515"/>
                  </a:lnTo>
                  <a:lnTo>
                    <a:pt x="1028830" y="59861"/>
                  </a:lnTo>
                  <a:lnTo>
                    <a:pt x="1037121" y="57767"/>
                  </a:lnTo>
                  <a:lnTo>
                    <a:pt x="1054271" y="58085"/>
                  </a:lnTo>
                  <a:lnTo>
                    <a:pt x="1063012" y="59559"/>
                  </a:lnTo>
                  <a:lnTo>
                    <a:pt x="1078015" y="61197"/>
                  </a:lnTo>
                  <a:lnTo>
                    <a:pt x="1084794" y="61634"/>
                  </a:lnTo>
                  <a:lnTo>
                    <a:pt x="1092289" y="60933"/>
                  </a:lnTo>
                  <a:lnTo>
                    <a:pt x="1100263" y="59473"/>
                  </a:lnTo>
                  <a:lnTo>
                    <a:pt x="1108556" y="57508"/>
                  </a:lnTo>
                  <a:lnTo>
                    <a:pt x="1116068" y="56198"/>
                  </a:lnTo>
                  <a:lnTo>
                    <a:pt x="1137115" y="54354"/>
                  </a:lnTo>
                  <a:lnTo>
                    <a:pt x="1216352" y="53591"/>
                  </a:lnTo>
                  <a:lnTo>
                    <a:pt x="1299027" y="53578"/>
                  </a:lnTo>
                  <a:lnTo>
                    <a:pt x="1306550" y="52586"/>
                  </a:lnTo>
                  <a:lnTo>
                    <a:pt x="1314541" y="50932"/>
                  </a:lnTo>
                  <a:lnTo>
                    <a:pt x="1322845" y="48837"/>
                  </a:lnTo>
                  <a:lnTo>
                    <a:pt x="1331357" y="47441"/>
                  </a:lnTo>
                  <a:lnTo>
                    <a:pt x="1348754" y="45889"/>
                  </a:lnTo>
                  <a:lnTo>
                    <a:pt x="1421072" y="44680"/>
                  </a:lnTo>
                  <a:lnTo>
                    <a:pt x="1429584" y="43677"/>
                  </a:lnTo>
                  <a:lnTo>
                    <a:pt x="1438235" y="42016"/>
                  </a:lnTo>
                  <a:lnTo>
                    <a:pt x="1446980" y="39917"/>
                  </a:lnTo>
                  <a:lnTo>
                    <a:pt x="1455787" y="38518"/>
                  </a:lnTo>
                  <a:lnTo>
                    <a:pt x="1473508" y="36962"/>
                  </a:lnTo>
                  <a:lnTo>
                    <a:pt x="1482402" y="37540"/>
                  </a:lnTo>
                  <a:lnTo>
                    <a:pt x="1491307" y="38917"/>
                  </a:lnTo>
                  <a:lnTo>
                    <a:pt x="1500220" y="40827"/>
                  </a:lnTo>
                  <a:lnTo>
                    <a:pt x="1518062" y="40304"/>
                  </a:lnTo>
                  <a:lnTo>
                    <a:pt x="1526986" y="38775"/>
                  </a:lnTo>
                  <a:lnTo>
                    <a:pt x="1542194" y="39723"/>
                  </a:lnTo>
                  <a:lnTo>
                    <a:pt x="1549029" y="41364"/>
                  </a:lnTo>
                  <a:lnTo>
                    <a:pt x="1564559" y="40543"/>
                  </a:lnTo>
                  <a:lnTo>
                    <a:pt x="1572867" y="38935"/>
                  </a:lnTo>
                  <a:lnTo>
                    <a:pt x="1590037" y="37148"/>
                  </a:lnTo>
                  <a:lnTo>
                    <a:pt x="1607588" y="37346"/>
                  </a:lnTo>
                  <a:lnTo>
                    <a:pt x="1616437" y="38788"/>
                  </a:lnTo>
                  <a:lnTo>
                    <a:pt x="1625312" y="40741"/>
                  </a:lnTo>
                  <a:lnTo>
                    <a:pt x="1643111" y="40266"/>
                  </a:lnTo>
                  <a:lnTo>
                    <a:pt x="1652025" y="38750"/>
                  </a:lnTo>
                  <a:lnTo>
                    <a:pt x="1669866" y="37065"/>
                  </a:lnTo>
                  <a:lnTo>
                    <a:pt x="1743152" y="35754"/>
                  </a:lnTo>
                  <a:lnTo>
                    <a:pt x="2134305" y="35718"/>
                  </a:lnTo>
                  <a:lnTo>
                    <a:pt x="2143198" y="34726"/>
                  </a:lnTo>
                  <a:lnTo>
                    <a:pt x="2152103" y="33072"/>
                  </a:lnTo>
                  <a:lnTo>
                    <a:pt x="2161016" y="30978"/>
                  </a:lnTo>
                  <a:lnTo>
                    <a:pt x="2169936" y="29581"/>
                  </a:lnTo>
                  <a:lnTo>
                    <a:pt x="2187784" y="28030"/>
                  </a:lnTo>
                  <a:lnTo>
                    <a:pt x="2262249" y="26810"/>
                  </a:lnTo>
                  <a:lnTo>
                    <a:pt x="2326027" y="26790"/>
                  </a:lnTo>
                  <a:lnTo>
                    <a:pt x="2332528" y="25797"/>
                  </a:lnTo>
                  <a:lnTo>
                    <a:pt x="2338847" y="24143"/>
                  </a:lnTo>
                  <a:lnTo>
                    <a:pt x="2345043" y="22049"/>
                  </a:lnTo>
                  <a:lnTo>
                    <a:pt x="2351159" y="20652"/>
                  </a:lnTo>
                  <a:lnTo>
                    <a:pt x="2363247" y="19100"/>
                  </a:lnTo>
                  <a:lnTo>
                    <a:pt x="2406785" y="17968"/>
                  </a:lnTo>
                  <a:lnTo>
                    <a:pt x="2413157" y="16940"/>
                  </a:lnTo>
                  <a:lnTo>
                    <a:pt x="2419388" y="15261"/>
                  </a:lnTo>
                  <a:lnTo>
                    <a:pt x="2425527" y="13151"/>
                  </a:lnTo>
                  <a:lnTo>
                    <a:pt x="2430612" y="11744"/>
                  </a:lnTo>
                  <a:lnTo>
                    <a:pt x="2438908" y="10180"/>
                  </a:lnTo>
                  <a:lnTo>
                    <a:pt x="2483773" y="8962"/>
                  </a:lnTo>
                  <a:lnTo>
                    <a:pt x="2488293" y="7959"/>
                  </a:lnTo>
                  <a:lnTo>
                    <a:pt x="2493291" y="6298"/>
                  </a:lnTo>
                  <a:lnTo>
                    <a:pt x="2498608" y="4198"/>
                  </a:lnTo>
                  <a:lnTo>
                    <a:pt x="2503144" y="2799"/>
                  </a:lnTo>
                  <a:lnTo>
                    <a:pt x="2510831" y="1244"/>
                  </a:lnTo>
                  <a:lnTo>
                    <a:pt x="2553891" y="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12" name="SMARTInkAnnotation64"/>
            <p:cNvSpPr/>
            <p:nvPr/>
          </p:nvSpPr>
          <p:spPr bwMode="auto">
            <a:xfrm>
              <a:off x="6715125" y="3251650"/>
              <a:ext cx="500063" cy="213070"/>
            </a:xfrm>
            <a:custGeom>
              <a:avLst/>
              <a:gdLst/>
              <a:ahLst/>
              <a:cxnLst/>
              <a:rect l="0" t="0" r="0" b="0"/>
              <a:pathLst>
                <a:path w="500063" h="213070">
                  <a:moveTo>
                    <a:pt x="0" y="213069"/>
                  </a:moveTo>
                  <a:lnTo>
                    <a:pt x="0" y="196453"/>
                  </a:lnTo>
                  <a:lnTo>
                    <a:pt x="992" y="196039"/>
                  </a:lnTo>
                  <a:lnTo>
                    <a:pt x="4739" y="195578"/>
                  </a:lnTo>
                  <a:lnTo>
                    <a:pt x="6136" y="194462"/>
                  </a:lnTo>
                  <a:lnTo>
                    <a:pt x="7067" y="192727"/>
                  </a:lnTo>
                  <a:lnTo>
                    <a:pt x="8561" y="187553"/>
                  </a:lnTo>
                  <a:lnTo>
                    <a:pt x="13561" y="181916"/>
                  </a:lnTo>
                  <a:lnTo>
                    <a:pt x="19939" y="175305"/>
                  </a:lnTo>
                  <a:lnTo>
                    <a:pt x="30175" y="165039"/>
                  </a:lnTo>
                  <a:lnTo>
                    <a:pt x="33015" y="163190"/>
                  </a:lnTo>
                  <a:lnTo>
                    <a:pt x="38817" y="161135"/>
                  </a:lnTo>
                  <a:lnTo>
                    <a:pt x="40760" y="159594"/>
                  </a:lnTo>
                  <a:lnTo>
                    <a:pt x="42056" y="157575"/>
                  </a:lnTo>
                  <a:lnTo>
                    <a:pt x="42920" y="155237"/>
                  </a:lnTo>
                  <a:lnTo>
                    <a:pt x="45480" y="152686"/>
                  </a:lnTo>
                  <a:lnTo>
                    <a:pt x="57573" y="144355"/>
                  </a:lnTo>
                  <a:lnTo>
                    <a:pt x="64613" y="138542"/>
                  </a:lnTo>
                  <a:lnTo>
                    <a:pt x="67880" y="136595"/>
                  </a:lnTo>
                  <a:lnTo>
                    <a:pt x="77218" y="132863"/>
                  </a:lnTo>
                  <a:lnTo>
                    <a:pt x="83267" y="128473"/>
                  </a:lnTo>
                  <a:lnTo>
                    <a:pt x="91908" y="123216"/>
                  </a:lnTo>
                  <a:lnTo>
                    <a:pt x="101372" y="117571"/>
                  </a:lnTo>
                  <a:lnTo>
                    <a:pt x="108884" y="111755"/>
                  </a:lnTo>
                  <a:lnTo>
                    <a:pt x="118176" y="105863"/>
                  </a:lnTo>
                  <a:lnTo>
                    <a:pt x="128921" y="99937"/>
                  </a:lnTo>
                  <a:lnTo>
                    <a:pt x="140311" y="93996"/>
                  </a:lnTo>
                  <a:lnTo>
                    <a:pt x="151987" y="90694"/>
                  </a:lnTo>
                  <a:lnTo>
                    <a:pt x="157879" y="89814"/>
                  </a:lnTo>
                  <a:lnTo>
                    <a:pt x="163792" y="87242"/>
                  </a:lnTo>
                  <a:lnTo>
                    <a:pt x="169718" y="83544"/>
                  </a:lnTo>
                  <a:lnTo>
                    <a:pt x="175652" y="79094"/>
                  </a:lnTo>
                  <a:lnTo>
                    <a:pt x="187538" y="74149"/>
                  </a:lnTo>
                  <a:lnTo>
                    <a:pt x="199436" y="70959"/>
                  </a:lnTo>
                  <a:lnTo>
                    <a:pt x="211339" y="66234"/>
                  </a:lnTo>
                  <a:lnTo>
                    <a:pt x="223243" y="60827"/>
                  </a:lnTo>
                  <a:lnTo>
                    <a:pt x="235148" y="56108"/>
                  </a:lnTo>
                  <a:lnTo>
                    <a:pt x="254000" y="52460"/>
                  </a:lnTo>
                  <a:lnTo>
                    <a:pt x="261607" y="50434"/>
                  </a:lnTo>
                  <a:lnTo>
                    <a:pt x="277003" y="46528"/>
                  </a:lnTo>
                  <a:lnTo>
                    <a:pt x="290461" y="44792"/>
                  </a:lnTo>
                  <a:lnTo>
                    <a:pt x="303057" y="41376"/>
                  </a:lnTo>
                  <a:lnTo>
                    <a:pt x="315269" y="36550"/>
                  </a:lnTo>
                  <a:lnTo>
                    <a:pt x="327312" y="31097"/>
                  </a:lnTo>
                  <a:lnTo>
                    <a:pt x="339279" y="28013"/>
                  </a:lnTo>
                  <a:lnTo>
                    <a:pt x="351213" y="26642"/>
                  </a:lnTo>
                  <a:lnTo>
                    <a:pt x="363130" y="26032"/>
                  </a:lnTo>
                  <a:lnTo>
                    <a:pt x="368094" y="24878"/>
                  </a:lnTo>
                  <a:lnTo>
                    <a:pt x="380813" y="19504"/>
                  </a:lnTo>
                  <a:lnTo>
                    <a:pt x="391169" y="17900"/>
                  </a:lnTo>
                  <a:lnTo>
                    <a:pt x="402387" y="17186"/>
                  </a:lnTo>
                  <a:lnTo>
                    <a:pt x="408156" y="16996"/>
                  </a:lnTo>
                  <a:lnTo>
                    <a:pt x="412994" y="15877"/>
                  </a:lnTo>
                  <a:lnTo>
                    <a:pt x="425536" y="10553"/>
                  </a:lnTo>
                  <a:lnTo>
                    <a:pt x="440388" y="8535"/>
                  </a:lnTo>
                  <a:lnTo>
                    <a:pt x="454797" y="7854"/>
                  </a:lnTo>
                  <a:lnTo>
                    <a:pt x="467197" y="7718"/>
                  </a:lnTo>
                  <a:lnTo>
                    <a:pt x="470215" y="6715"/>
                  </a:lnTo>
                  <a:lnTo>
                    <a:pt x="479540" y="622"/>
                  </a:lnTo>
                  <a:lnTo>
                    <a:pt x="480428" y="0"/>
                  </a:lnTo>
                  <a:lnTo>
                    <a:pt x="481020" y="577"/>
                  </a:lnTo>
                  <a:lnTo>
                    <a:pt x="481677" y="3865"/>
                  </a:lnTo>
                  <a:lnTo>
                    <a:pt x="482844" y="4146"/>
                  </a:lnTo>
                  <a:lnTo>
                    <a:pt x="484615" y="3342"/>
                  </a:lnTo>
                  <a:lnTo>
                    <a:pt x="486787" y="1813"/>
                  </a:lnTo>
                  <a:lnTo>
                    <a:pt x="488235" y="1786"/>
                  </a:lnTo>
                  <a:lnTo>
                    <a:pt x="489201" y="2761"/>
                  </a:lnTo>
                  <a:lnTo>
                    <a:pt x="489845" y="4402"/>
                  </a:lnTo>
                  <a:lnTo>
                    <a:pt x="491266" y="5497"/>
                  </a:lnTo>
                  <a:lnTo>
                    <a:pt x="493205" y="6226"/>
                  </a:lnTo>
                  <a:lnTo>
                    <a:pt x="500062" y="7685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13" name="SMARTInkAnnotation65"/>
            <p:cNvSpPr/>
            <p:nvPr/>
          </p:nvSpPr>
          <p:spPr bwMode="auto">
            <a:xfrm>
              <a:off x="7215223" y="3161109"/>
              <a:ext cx="160699" cy="196454"/>
            </a:xfrm>
            <a:custGeom>
              <a:avLst/>
              <a:gdLst/>
              <a:ahLst/>
              <a:cxnLst/>
              <a:rect l="0" t="0" r="0" b="0"/>
              <a:pathLst>
                <a:path w="160699" h="196454">
                  <a:moveTo>
                    <a:pt x="116050" y="0"/>
                  </a:moveTo>
                  <a:lnTo>
                    <a:pt x="108361" y="0"/>
                  </a:lnTo>
                  <a:lnTo>
                    <a:pt x="107947" y="992"/>
                  </a:lnTo>
                  <a:lnTo>
                    <a:pt x="107488" y="4740"/>
                  </a:lnTo>
                  <a:lnTo>
                    <a:pt x="106374" y="6137"/>
                  </a:lnTo>
                  <a:lnTo>
                    <a:pt x="104637" y="7068"/>
                  </a:lnTo>
                  <a:lnTo>
                    <a:pt x="99464" y="8562"/>
                  </a:lnTo>
                  <a:lnTo>
                    <a:pt x="96110" y="11412"/>
                  </a:lnTo>
                  <a:lnTo>
                    <a:pt x="91313" y="15986"/>
                  </a:lnTo>
                  <a:lnTo>
                    <a:pt x="85873" y="21326"/>
                  </a:lnTo>
                  <a:lnTo>
                    <a:pt x="83034" y="23147"/>
                  </a:lnTo>
                  <a:lnTo>
                    <a:pt x="80148" y="24361"/>
                  </a:lnTo>
                  <a:lnTo>
                    <a:pt x="77232" y="25170"/>
                  </a:lnTo>
                  <a:lnTo>
                    <a:pt x="74297" y="26702"/>
                  </a:lnTo>
                  <a:lnTo>
                    <a:pt x="71347" y="28715"/>
                  </a:lnTo>
                  <a:lnTo>
                    <a:pt x="68389" y="31050"/>
                  </a:lnTo>
                  <a:lnTo>
                    <a:pt x="66417" y="33598"/>
                  </a:lnTo>
                  <a:lnTo>
                    <a:pt x="65101" y="36289"/>
                  </a:lnTo>
                  <a:lnTo>
                    <a:pt x="64225" y="39076"/>
                  </a:lnTo>
                  <a:lnTo>
                    <a:pt x="60604" y="44817"/>
                  </a:lnTo>
                  <a:lnTo>
                    <a:pt x="55689" y="50677"/>
                  </a:lnTo>
                  <a:lnTo>
                    <a:pt x="52989" y="53628"/>
                  </a:lnTo>
                  <a:lnTo>
                    <a:pt x="47343" y="59553"/>
                  </a:lnTo>
                  <a:lnTo>
                    <a:pt x="32674" y="74417"/>
                  </a:lnTo>
                  <a:lnTo>
                    <a:pt x="29709" y="78385"/>
                  </a:lnTo>
                  <a:lnTo>
                    <a:pt x="26738" y="83014"/>
                  </a:lnTo>
                  <a:lnTo>
                    <a:pt x="23766" y="88085"/>
                  </a:lnTo>
                  <a:lnTo>
                    <a:pt x="20793" y="92458"/>
                  </a:lnTo>
                  <a:lnTo>
                    <a:pt x="17819" y="96365"/>
                  </a:lnTo>
                  <a:lnTo>
                    <a:pt x="14844" y="99962"/>
                  </a:lnTo>
                  <a:lnTo>
                    <a:pt x="12860" y="103352"/>
                  </a:lnTo>
                  <a:lnTo>
                    <a:pt x="11538" y="106605"/>
                  </a:lnTo>
                  <a:lnTo>
                    <a:pt x="10657" y="109765"/>
                  </a:lnTo>
                  <a:lnTo>
                    <a:pt x="9077" y="112864"/>
                  </a:lnTo>
                  <a:lnTo>
                    <a:pt x="4676" y="118954"/>
                  </a:lnTo>
                  <a:lnTo>
                    <a:pt x="2058" y="124967"/>
                  </a:lnTo>
                  <a:lnTo>
                    <a:pt x="894" y="130947"/>
                  </a:lnTo>
                  <a:lnTo>
                    <a:pt x="378" y="136913"/>
                  </a:lnTo>
                  <a:lnTo>
                    <a:pt x="148" y="142871"/>
                  </a:lnTo>
                  <a:lnTo>
                    <a:pt x="19" y="151804"/>
                  </a:lnTo>
                  <a:lnTo>
                    <a:pt x="0" y="154780"/>
                  </a:lnTo>
                  <a:lnTo>
                    <a:pt x="980" y="157757"/>
                  </a:lnTo>
                  <a:lnTo>
                    <a:pt x="4715" y="163711"/>
                  </a:lnTo>
                  <a:lnTo>
                    <a:pt x="7036" y="169664"/>
                  </a:lnTo>
                  <a:lnTo>
                    <a:pt x="7656" y="172641"/>
                  </a:lnTo>
                  <a:lnTo>
                    <a:pt x="9060" y="174625"/>
                  </a:lnTo>
                  <a:lnTo>
                    <a:pt x="10989" y="175948"/>
                  </a:lnTo>
                  <a:lnTo>
                    <a:pt x="13268" y="176830"/>
                  </a:lnTo>
                  <a:lnTo>
                    <a:pt x="15779" y="178410"/>
                  </a:lnTo>
                  <a:lnTo>
                    <a:pt x="18444" y="180456"/>
                  </a:lnTo>
                  <a:lnTo>
                    <a:pt x="25112" y="186127"/>
                  </a:lnTo>
                  <a:lnTo>
                    <a:pt x="28669" y="186903"/>
                  </a:lnTo>
                  <a:lnTo>
                    <a:pt x="31008" y="187110"/>
                  </a:lnTo>
                  <a:lnTo>
                    <a:pt x="34549" y="188240"/>
                  </a:lnTo>
                  <a:lnTo>
                    <a:pt x="38897" y="189986"/>
                  </a:lnTo>
                  <a:lnTo>
                    <a:pt x="43778" y="192141"/>
                  </a:lnTo>
                  <a:lnTo>
                    <a:pt x="48025" y="193579"/>
                  </a:lnTo>
                  <a:lnTo>
                    <a:pt x="51848" y="194537"/>
                  </a:lnTo>
                  <a:lnTo>
                    <a:pt x="55389" y="195176"/>
                  </a:lnTo>
                  <a:lnTo>
                    <a:pt x="58743" y="195602"/>
                  </a:lnTo>
                  <a:lnTo>
                    <a:pt x="61970" y="195885"/>
                  </a:lnTo>
                  <a:lnTo>
                    <a:pt x="65113" y="196075"/>
                  </a:lnTo>
                  <a:lnTo>
                    <a:pt x="71252" y="196285"/>
                  </a:lnTo>
                  <a:lnTo>
                    <a:pt x="83278" y="196420"/>
                  </a:lnTo>
                  <a:lnTo>
                    <a:pt x="108853" y="196450"/>
                  </a:lnTo>
                  <a:lnTo>
                    <a:pt x="112244" y="195459"/>
                  </a:lnTo>
                  <a:lnTo>
                    <a:pt x="115497" y="193806"/>
                  </a:lnTo>
                  <a:lnTo>
                    <a:pt x="118658" y="191712"/>
                  </a:lnTo>
                  <a:lnTo>
                    <a:pt x="122750" y="190316"/>
                  </a:lnTo>
                  <a:lnTo>
                    <a:pt x="127462" y="189385"/>
                  </a:lnTo>
                  <a:lnTo>
                    <a:pt x="132587" y="188764"/>
                  </a:lnTo>
                  <a:lnTo>
                    <a:pt x="137988" y="189343"/>
                  </a:lnTo>
                  <a:lnTo>
                    <a:pt x="143575" y="190721"/>
                  </a:lnTo>
                  <a:lnTo>
                    <a:pt x="160698" y="196453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14" name="SMARTInkAnnotation66"/>
            <p:cNvSpPr/>
            <p:nvPr/>
          </p:nvSpPr>
          <p:spPr bwMode="auto">
            <a:xfrm>
              <a:off x="7384887" y="3178968"/>
              <a:ext cx="141475" cy="169662"/>
            </a:xfrm>
            <a:custGeom>
              <a:avLst/>
              <a:gdLst/>
              <a:ahLst/>
              <a:cxnLst/>
              <a:rect l="0" t="0" r="0" b="0"/>
              <a:pathLst>
                <a:path w="141475" h="169662">
                  <a:moveTo>
                    <a:pt x="80331" y="0"/>
                  </a:moveTo>
                  <a:lnTo>
                    <a:pt x="70850" y="4741"/>
                  </a:lnTo>
                  <a:lnTo>
                    <a:pt x="67065" y="7129"/>
                  </a:lnTo>
                  <a:lnTo>
                    <a:pt x="63549" y="9714"/>
                  </a:lnTo>
                  <a:lnTo>
                    <a:pt x="55519" y="16250"/>
                  </a:lnTo>
                  <a:lnTo>
                    <a:pt x="51774" y="19790"/>
                  </a:lnTo>
                  <a:lnTo>
                    <a:pt x="49387" y="22124"/>
                  </a:lnTo>
                  <a:lnTo>
                    <a:pt x="47796" y="24671"/>
                  </a:lnTo>
                  <a:lnTo>
                    <a:pt x="46734" y="27361"/>
                  </a:lnTo>
                  <a:lnTo>
                    <a:pt x="46026" y="30147"/>
                  </a:lnTo>
                  <a:lnTo>
                    <a:pt x="44563" y="32997"/>
                  </a:lnTo>
                  <a:lnTo>
                    <a:pt x="42595" y="35889"/>
                  </a:lnTo>
                  <a:lnTo>
                    <a:pt x="40291" y="38809"/>
                  </a:lnTo>
                  <a:lnTo>
                    <a:pt x="37763" y="41748"/>
                  </a:lnTo>
                  <a:lnTo>
                    <a:pt x="35084" y="44699"/>
                  </a:lnTo>
                  <a:lnTo>
                    <a:pt x="32307" y="47659"/>
                  </a:lnTo>
                  <a:lnTo>
                    <a:pt x="30455" y="51616"/>
                  </a:lnTo>
                  <a:lnTo>
                    <a:pt x="29222" y="56239"/>
                  </a:lnTo>
                  <a:lnTo>
                    <a:pt x="28399" y="61305"/>
                  </a:lnTo>
                  <a:lnTo>
                    <a:pt x="26858" y="65675"/>
                  </a:lnTo>
                  <a:lnTo>
                    <a:pt x="24839" y="69580"/>
                  </a:lnTo>
                  <a:lnTo>
                    <a:pt x="22500" y="73176"/>
                  </a:lnTo>
                  <a:lnTo>
                    <a:pt x="19949" y="76565"/>
                  </a:lnTo>
                  <a:lnTo>
                    <a:pt x="17256" y="79817"/>
                  </a:lnTo>
                  <a:lnTo>
                    <a:pt x="14469" y="82977"/>
                  </a:lnTo>
                  <a:lnTo>
                    <a:pt x="12610" y="86076"/>
                  </a:lnTo>
                  <a:lnTo>
                    <a:pt x="11371" y="89134"/>
                  </a:lnTo>
                  <a:lnTo>
                    <a:pt x="10546" y="92165"/>
                  </a:lnTo>
                  <a:lnTo>
                    <a:pt x="9003" y="96170"/>
                  </a:lnTo>
                  <a:lnTo>
                    <a:pt x="6981" y="100824"/>
                  </a:lnTo>
                  <a:lnTo>
                    <a:pt x="4642" y="105912"/>
                  </a:lnTo>
                  <a:lnTo>
                    <a:pt x="3082" y="110295"/>
                  </a:lnTo>
                  <a:lnTo>
                    <a:pt x="2043" y="114210"/>
                  </a:lnTo>
                  <a:lnTo>
                    <a:pt x="1350" y="117812"/>
                  </a:lnTo>
                  <a:lnTo>
                    <a:pt x="889" y="121206"/>
                  </a:lnTo>
                  <a:lnTo>
                    <a:pt x="580" y="124460"/>
                  </a:lnTo>
                  <a:lnTo>
                    <a:pt x="375" y="127622"/>
                  </a:lnTo>
                  <a:lnTo>
                    <a:pt x="238" y="130722"/>
                  </a:lnTo>
                  <a:lnTo>
                    <a:pt x="0" y="141079"/>
                  </a:lnTo>
                  <a:lnTo>
                    <a:pt x="2625" y="144723"/>
                  </a:lnTo>
                  <a:lnTo>
                    <a:pt x="4715" y="147084"/>
                  </a:lnTo>
                  <a:lnTo>
                    <a:pt x="6108" y="149650"/>
                  </a:lnTo>
                  <a:lnTo>
                    <a:pt x="7036" y="152352"/>
                  </a:lnTo>
                  <a:lnTo>
                    <a:pt x="7656" y="155146"/>
                  </a:lnTo>
                  <a:lnTo>
                    <a:pt x="9060" y="157009"/>
                  </a:lnTo>
                  <a:lnTo>
                    <a:pt x="10989" y="158251"/>
                  </a:lnTo>
                  <a:lnTo>
                    <a:pt x="13268" y="159079"/>
                  </a:lnTo>
                  <a:lnTo>
                    <a:pt x="14786" y="160623"/>
                  </a:lnTo>
                  <a:lnTo>
                    <a:pt x="15797" y="162645"/>
                  </a:lnTo>
                  <a:lnTo>
                    <a:pt x="16473" y="164984"/>
                  </a:lnTo>
                  <a:lnTo>
                    <a:pt x="17915" y="166544"/>
                  </a:lnTo>
                  <a:lnTo>
                    <a:pt x="19869" y="167584"/>
                  </a:lnTo>
                  <a:lnTo>
                    <a:pt x="22164" y="168278"/>
                  </a:lnTo>
                  <a:lnTo>
                    <a:pt x="24686" y="168740"/>
                  </a:lnTo>
                  <a:lnTo>
                    <a:pt x="27359" y="169048"/>
                  </a:lnTo>
                  <a:lnTo>
                    <a:pt x="34038" y="169542"/>
                  </a:lnTo>
                  <a:lnTo>
                    <a:pt x="37597" y="169610"/>
                  </a:lnTo>
                  <a:lnTo>
                    <a:pt x="56630" y="169661"/>
                  </a:lnTo>
                  <a:lnTo>
                    <a:pt x="59570" y="168670"/>
                  </a:lnTo>
                  <a:lnTo>
                    <a:pt x="62521" y="167017"/>
                  </a:lnTo>
                  <a:lnTo>
                    <a:pt x="65481" y="164923"/>
                  </a:lnTo>
                  <a:lnTo>
                    <a:pt x="68447" y="163527"/>
                  </a:lnTo>
                  <a:lnTo>
                    <a:pt x="71416" y="162596"/>
                  </a:lnTo>
                  <a:lnTo>
                    <a:pt x="74387" y="161976"/>
                  </a:lnTo>
                  <a:lnTo>
                    <a:pt x="77361" y="160570"/>
                  </a:lnTo>
                  <a:lnTo>
                    <a:pt x="80335" y="158640"/>
                  </a:lnTo>
                  <a:lnTo>
                    <a:pt x="83311" y="156362"/>
                  </a:lnTo>
                  <a:lnTo>
                    <a:pt x="86286" y="153851"/>
                  </a:lnTo>
                  <a:lnTo>
                    <a:pt x="89262" y="151184"/>
                  </a:lnTo>
                  <a:lnTo>
                    <a:pt x="95214" y="145576"/>
                  </a:lnTo>
                  <a:lnTo>
                    <a:pt x="101167" y="139776"/>
                  </a:lnTo>
                  <a:lnTo>
                    <a:pt x="104144" y="137833"/>
                  </a:lnTo>
                  <a:lnTo>
                    <a:pt x="107120" y="136537"/>
                  </a:lnTo>
                  <a:lnTo>
                    <a:pt x="110096" y="135673"/>
                  </a:lnTo>
                  <a:lnTo>
                    <a:pt x="113073" y="133113"/>
                  </a:lnTo>
                  <a:lnTo>
                    <a:pt x="116050" y="129422"/>
                  </a:lnTo>
                  <a:lnTo>
                    <a:pt x="123215" y="118721"/>
                  </a:lnTo>
                  <a:lnTo>
                    <a:pt x="124795" y="115858"/>
                  </a:lnTo>
                  <a:lnTo>
                    <a:pt x="129197" y="107386"/>
                  </a:lnTo>
                  <a:lnTo>
                    <a:pt x="130767" y="103340"/>
                  </a:lnTo>
                  <a:lnTo>
                    <a:pt x="131814" y="99652"/>
                  </a:lnTo>
                  <a:lnTo>
                    <a:pt x="132513" y="96200"/>
                  </a:lnTo>
                  <a:lnTo>
                    <a:pt x="133971" y="92907"/>
                  </a:lnTo>
                  <a:lnTo>
                    <a:pt x="135934" y="89719"/>
                  </a:lnTo>
                  <a:lnTo>
                    <a:pt x="138235" y="86602"/>
                  </a:lnTo>
                  <a:lnTo>
                    <a:pt x="139770" y="83532"/>
                  </a:lnTo>
                  <a:lnTo>
                    <a:pt x="140792" y="80493"/>
                  </a:lnTo>
                  <a:lnTo>
                    <a:pt x="141474" y="77474"/>
                  </a:lnTo>
                  <a:lnTo>
                    <a:pt x="140937" y="74470"/>
                  </a:lnTo>
                  <a:lnTo>
                    <a:pt x="139587" y="71475"/>
                  </a:lnTo>
                  <a:lnTo>
                    <a:pt x="137694" y="68486"/>
                  </a:lnTo>
                  <a:lnTo>
                    <a:pt x="136432" y="65501"/>
                  </a:lnTo>
                  <a:lnTo>
                    <a:pt x="135591" y="62519"/>
                  </a:lnTo>
                  <a:lnTo>
                    <a:pt x="135030" y="59539"/>
                  </a:lnTo>
                  <a:lnTo>
                    <a:pt x="134657" y="56560"/>
                  </a:lnTo>
                  <a:lnTo>
                    <a:pt x="134407" y="53582"/>
                  </a:lnTo>
                  <a:lnTo>
                    <a:pt x="134241" y="50604"/>
                  </a:lnTo>
                  <a:lnTo>
                    <a:pt x="133139" y="47627"/>
                  </a:lnTo>
                  <a:lnTo>
                    <a:pt x="131411" y="44650"/>
                  </a:lnTo>
                  <a:lnTo>
                    <a:pt x="129267" y="41673"/>
                  </a:lnTo>
                  <a:lnTo>
                    <a:pt x="126845" y="39688"/>
                  </a:lnTo>
                  <a:lnTo>
                    <a:pt x="124239" y="38365"/>
                  </a:lnTo>
                  <a:lnTo>
                    <a:pt x="121509" y="37483"/>
                  </a:lnTo>
                  <a:lnTo>
                    <a:pt x="118697" y="35903"/>
                  </a:lnTo>
                  <a:lnTo>
                    <a:pt x="115830" y="33857"/>
                  </a:lnTo>
                  <a:lnTo>
                    <a:pt x="112927" y="31501"/>
                  </a:lnTo>
                  <a:lnTo>
                    <a:pt x="109999" y="29931"/>
                  </a:lnTo>
                  <a:lnTo>
                    <a:pt x="107055" y="28883"/>
                  </a:lnTo>
                  <a:lnTo>
                    <a:pt x="104100" y="28185"/>
                  </a:lnTo>
                  <a:lnTo>
                    <a:pt x="101138" y="27720"/>
                  </a:lnTo>
                  <a:lnTo>
                    <a:pt x="98170" y="27410"/>
                  </a:lnTo>
                  <a:lnTo>
                    <a:pt x="95201" y="27203"/>
                  </a:lnTo>
                  <a:lnTo>
                    <a:pt x="92229" y="27065"/>
                  </a:lnTo>
                  <a:lnTo>
                    <a:pt x="86280" y="26912"/>
                  </a:lnTo>
                  <a:lnTo>
                    <a:pt x="63683" y="26800"/>
                  </a:lnTo>
                  <a:lnTo>
                    <a:pt x="59312" y="27789"/>
                  </a:lnTo>
                  <a:lnTo>
                    <a:pt x="55404" y="29440"/>
                  </a:lnTo>
                  <a:lnTo>
                    <a:pt x="51806" y="31533"/>
                  </a:lnTo>
                  <a:lnTo>
                    <a:pt x="48417" y="32928"/>
                  </a:lnTo>
                  <a:lnTo>
                    <a:pt x="45164" y="33859"/>
                  </a:lnTo>
                  <a:lnTo>
                    <a:pt x="42003" y="34479"/>
                  </a:lnTo>
                  <a:lnTo>
                    <a:pt x="38904" y="35885"/>
                  </a:lnTo>
                  <a:lnTo>
                    <a:pt x="35846" y="37814"/>
                  </a:lnTo>
                  <a:lnTo>
                    <a:pt x="28549" y="43299"/>
                  </a:lnTo>
                  <a:lnTo>
                    <a:pt x="24905" y="44049"/>
                  </a:lnTo>
                  <a:lnTo>
                    <a:pt x="17823" y="44649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15" name="SMARTInkAnnotation67"/>
            <p:cNvSpPr/>
            <p:nvPr/>
          </p:nvSpPr>
          <p:spPr bwMode="auto">
            <a:xfrm>
              <a:off x="7545585" y="3205761"/>
              <a:ext cx="142876" cy="151802"/>
            </a:xfrm>
            <a:custGeom>
              <a:avLst/>
              <a:gdLst/>
              <a:ahLst/>
              <a:cxnLst/>
              <a:rect l="0" t="0" r="0" b="0"/>
              <a:pathLst>
                <a:path w="142876" h="151802">
                  <a:moveTo>
                    <a:pt x="8930" y="53574"/>
                  </a:moveTo>
                  <a:lnTo>
                    <a:pt x="8930" y="63056"/>
                  </a:lnTo>
                  <a:lnTo>
                    <a:pt x="7938" y="66841"/>
                  </a:lnTo>
                  <a:lnTo>
                    <a:pt x="6285" y="70356"/>
                  </a:lnTo>
                  <a:lnTo>
                    <a:pt x="4190" y="73692"/>
                  </a:lnTo>
                  <a:lnTo>
                    <a:pt x="2793" y="76908"/>
                  </a:lnTo>
                  <a:lnTo>
                    <a:pt x="1862" y="80045"/>
                  </a:lnTo>
                  <a:lnTo>
                    <a:pt x="1241" y="83127"/>
                  </a:lnTo>
                  <a:lnTo>
                    <a:pt x="828" y="86175"/>
                  </a:lnTo>
                  <a:lnTo>
                    <a:pt x="552" y="89199"/>
                  </a:lnTo>
                  <a:lnTo>
                    <a:pt x="369" y="92207"/>
                  </a:lnTo>
                  <a:lnTo>
                    <a:pt x="163" y="98195"/>
                  </a:lnTo>
                  <a:lnTo>
                    <a:pt x="11" y="114317"/>
                  </a:lnTo>
                  <a:lnTo>
                    <a:pt x="0" y="142836"/>
                  </a:lnTo>
                  <a:lnTo>
                    <a:pt x="0" y="121622"/>
                  </a:lnTo>
                  <a:lnTo>
                    <a:pt x="993" y="118783"/>
                  </a:lnTo>
                  <a:lnTo>
                    <a:pt x="2646" y="115899"/>
                  </a:lnTo>
                  <a:lnTo>
                    <a:pt x="4740" y="112984"/>
                  </a:lnTo>
                  <a:lnTo>
                    <a:pt x="6136" y="110048"/>
                  </a:lnTo>
                  <a:lnTo>
                    <a:pt x="7068" y="107098"/>
                  </a:lnTo>
                  <a:lnTo>
                    <a:pt x="7689" y="104140"/>
                  </a:lnTo>
                  <a:lnTo>
                    <a:pt x="9094" y="101176"/>
                  </a:lnTo>
                  <a:lnTo>
                    <a:pt x="11024" y="98207"/>
                  </a:lnTo>
                  <a:lnTo>
                    <a:pt x="13302" y="95236"/>
                  </a:lnTo>
                  <a:lnTo>
                    <a:pt x="15813" y="92263"/>
                  </a:lnTo>
                  <a:lnTo>
                    <a:pt x="18480" y="89289"/>
                  </a:lnTo>
                  <a:lnTo>
                    <a:pt x="21250" y="86314"/>
                  </a:lnTo>
                  <a:lnTo>
                    <a:pt x="23096" y="82346"/>
                  </a:lnTo>
                  <a:lnTo>
                    <a:pt x="24328" y="77716"/>
                  </a:lnTo>
                  <a:lnTo>
                    <a:pt x="25148" y="72646"/>
                  </a:lnTo>
                  <a:lnTo>
                    <a:pt x="26688" y="69265"/>
                  </a:lnTo>
                  <a:lnTo>
                    <a:pt x="28706" y="67012"/>
                  </a:lnTo>
                  <a:lnTo>
                    <a:pt x="31044" y="65509"/>
                  </a:lnTo>
                  <a:lnTo>
                    <a:pt x="33595" y="62523"/>
                  </a:lnTo>
                  <a:lnTo>
                    <a:pt x="36287" y="58548"/>
                  </a:lnTo>
                  <a:lnTo>
                    <a:pt x="39074" y="53914"/>
                  </a:lnTo>
                  <a:lnTo>
                    <a:pt x="41925" y="49832"/>
                  </a:lnTo>
                  <a:lnTo>
                    <a:pt x="44817" y="46119"/>
                  </a:lnTo>
                  <a:lnTo>
                    <a:pt x="47737" y="42651"/>
                  </a:lnTo>
                  <a:lnTo>
                    <a:pt x="49684" y="39347"/>
                  </a:lnTo>
                  <a:lnTo>
                    <a:pt x="50982" y="36152"/>
                  </a:lnTo>
                  <a:lnTo>
                    <a:pt x="51848" y="33030"/>
                  </a:lnTo>
                  <a:lnTo>
                    <a:pt x="53417" y="29956"/>
                  </a:lnTo>
                  <a:lnTo>
                    <a:pt x="55455" y="26915"/>
                  </a:lnTo>
                  <a:lnTo>
                    <a:pt x="57805" y="23895"/>
                  </a:lnTo>
                  <a:lnTo>
                    <a:pt x="60366" y="20890"/>
                  </a:lnTo>
                  <a:lnTo>
                    <a:pt x="63063" y="17894"/>
                  </a:lnTo>
                  <a:lnTo>
                    <a:pt x="65856" y="14905"/>
                  </a:lnTo>
                  <a:lnTo>
                    <a:pt x="68708" y="12912"/>
                  </a:lnTo>
                  <a:lnTo>
                    <a:pt x="71602" y="11583"/>
                  </a:lnTo>
                  <a:lnTo>
                    <a:pt x="74524" y="10697"/>
                  </a:lnTo>
                  <a:lnTo>
                    <a:pt x="77465" y="9115"/>
                  </a:lnTo>
                  <a:lnTo>
                    <a:pt x="80416" y="7068"/>
                  </a:lnTo>
                  <a:lnTo>
                    <a:pt x="87543" y="1393"/>
                  </a:lnTo>
                  <a:lnTo>
                    <a:pt x="91163" y="617"/>
                  </a:lnTo>
                  <a:lnTo>
                    <a:pt x="96832" y="119"/>
                  </a:lnTo>
                  <a:lnTo>
                    <a:pt x="100252" y="51"/>
                  </a:lnTo>
                  <a:lnTo>
                    <a:pt x="111493" y="0"/>
                  </a:lnTo>
                  <a:lnTo>
                    <a:pt x="113024" y="991"/>
                  </a:lnTo>
                  <a:lnTo>
                    <a:pt x="114045" y="2644"/>
                  </a:lnTo>
                  <a:lnTo>
                    <a:pt x="114725" y="4738"/>
                  </a:lnTo>
                  <a:lnTo>
                    <a:pt x="116171" y="6134"/>
                  </a:lnTo>
                  <a:lnTo>
                    <a:pt x="118127" y="7065"/>
                  </a:lnTo>
                  <a:lnTo>
                    <a:pt x="120423" y="7685"/>
                  </a:lnTo>
                  <a:lnTo>
                    <a:pt x="121954" y="9091"/>
                  </a:lnTo>
                  <a:lnTo>
                    <a:pt x="122975" y="11021"/>
                  </a:lnTo>
                  <a:lnTo>
                    <a:pt x="123655" y="13299"/>
                  </a:lnTo>
                  <a:lnTo>
                    <a:pt x="124108" y="15810"/>
                  </a:lnTo>
                  <a:lnTo>
                    <a:pt x="124411" y="18476"/>
                  </a:lnTo>
                  <a:lnTo>
                    <a:pt x="124613" y="21246"/>
                  </a:lnTo>
                  <a:lnTo>
                    <a:pt x="124747" y="24085"/>
                  </a:lnTo>
                  <a:lnTo>
                    <a:pt x="124897" y="29884"/>
                  </a:lnTo>
                  <a:lnTo>
                    <a:pt x="125928" y="32820"/>
                  </a:lnTo>
                  <a:lnTo>
                    <a:pt x="127608" y="35770"/>
                  </a:lnTo>
                  <a:lnTo>
                    <a:pt x="129721" y="38728"/>
                  </a:lnTo>
                  <a:lnTo>
                    <a:pt x="131129" y="41693"/>
                  </a:lnTo>
                  <a:lnTo>
                    <a:pt x="132068" y="44661"/>
                  </a:lnTo>
                  <a:lnTo>
                    <a:pt x="132694" y="47632"/>
                  </a:lnTo>
                  <a:lnTo>
                    <a:pt x="133111" y="50605"/>
                  </a:lnTo>
                  <a:lnTo>
                    <a:pt x="133390" y="53579"/>
                  </a:lnTo>
                  <a:lnTo>
                    <a:pt x="133575" y="56554"/>
                  </a:lnTo>
                  <a:lnTo>
                    <a:pt x="133781" y="62506"/>
                  </a:lnTo>
                  <a:lnTo>
                    <a:pt x="133913" y="74411"/>
                  </a:lnTo>
                  <a:lnTo>
                    <a:pt x="133936" y="83340"/>
                  </a:lnTo>
                  <a:lnTo>
                    <a:pt x="134932" y="86317"/>
                  </a:lnTo>
                  <a:lnTo>
                    <a:pt x="136587" y="89294"/>
                  </a:lnTo>
                  <a:lnTo>
                    <a:pt x="138683" y="92270"/>
                  </a:lnTo>
                  <a:lnTo>
                    <a:pt x="140080" y="95246"/>
                  </a:lnTo>
                  <a:lnTo>
                    <a:pt x="141012" y="98223"/>
                  </a:lnTo>
                  <a:lnTo>
                    <a:pt x="141633" y="101200"/>
                  </a:lnTo>
                  <a:lnTo>
                    <a:pt x="142048" y="104176"/>
                  </a:lnTo>
                  <a:lnTo>
                    <a:pt x="142323" y="107153"/>
                  </a:lnTo>
                  <a:lnTo>
                    <a:pt x="142507" y="110130"/>
                  </a:lnTo>
                  <a:lnTo>
                    <a:pt x="142712" y="116083"/>
                  </a:lnTo>
                  <a:lnTo>
                    <a:pt x="142865" y="132178"/>
                  </a:lnTo>
                  <a:lnTo>
                    <a:pt x="142875" y="151801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16" name="SMARTInkAnnotation68"/>
            <p:cNvSpPr/>
            <p:nvPr/>
          </p:nvSpPr>
          <p:spPr bwMode="auto">
            <a:xfrm>
              <a:off x="7679531" y="3196828"/>
              <a:ext cx="125016" cy="178562"/>
            </a:xfrm>
            <a:custGeom>
              <a:avLst/>
              <a:gdLst/>
              <a:ahLst/>
              <a:cxnLst/>
              <a:rect l="0" t="0" r="0" b="0"/>
              <a:pathLst>
                <a:path w="125016" h="178562">
                  <a:moveTo>
                    <a:pt x="98226" y="0"/>
                  </a:moveTo>
                  <a:lnTo>
                    <a:pt x="67206" y="0"/>
                  </a:lnTo>
                  <a:lnTo>
                    <a:pt x="65639" y="992"/>
                  </a:lnTo>
                  <a:lnTo>
                    <a:pt x="64596" y="2646"/>
                  </a:lnTo>
                  <a:lnTo>
                    <a:pt x="63899" y="4740"/>
                  </a:lnTo>
                  <a:lnTo>
                    <a:pt x="60481" y="9713"/>
                  </a:lnTo>
                  <a:lnTo>
                    <a:pt x="58179" y="12429"/>
                  </a:lnTo>
                  <a:lnTo>
                    <a:pt x="55654" y="14239"/>
                  </a:lnTo>
                  <a:lnTo>
                    <a:pt x="52977" y="15446"/>
                  </a:lnTo>
                  <a:lnTo>
                    <a:pt x="46293" y="17382"/>
                  </a:lnTo>
                  <a:lnTo>
                    <a:pt x="42734" y="20293"/>
                  </a:lnTo>
                  <a:lnTo>
                    <a:pt x="37104" y="25506"/>
                  </a:lnTo>
                  <a:lnTo>
                    <a:pt x="36642" y="26926"/>
                  </a:lnTo>
                  <a:lnTo>
                    <a:pt x="36129" y="31149"/>
                  </a:lnTo>
                  <a:lnTo>
                    <a:pt x="35000" y="32672"/>
                  </a:lnTo>
                  <a:lnTo>
                    <a:pt x="33255" y="33688"/>
                  </a:lnTo>
                  <a:lnTo>
                    <a:pt x="31099" y="34365"/>
                  </a:lnTo>
                  <a:lnTo>
                    <a:pt x="29662" y="35808"/>
                  </a:lnTo>
                  <a:lnTo>
                    <a:pt x="28705" y="37762"/>
                  </a:lnTo>
                  <a:lnTo>
                    <a:pt x="28066" y="40058"/>
                  </a:lnTo>
                  <a:lnTo>
                    <a:pt x="28633" y="41588"/>
                  </a:lnTo>
                  <a:lnTo>
                    <a:pt x="30003" y="42608"/>
                  </a:lnTo>
                  <a:lnTo>
                    <a:pt x="31907" y="43288"/>
                  </a:lnTo>
                  <a:lnTo>
                    <a:pt x="33178" y="44734"/>
                  </a:lnTo>
                  <a:lnTo>
                    <a:pt x="34025" y="46690"/>
                  </a:lnTo>
                  <a:lnTo>
                    <a:pt x="35619" y="53174"/>
                  </a:lnTo>
                  <a:lnTo>
                    <a:pt x="38320" y="53398"/>
                  </a:lnTo>
                  <a:lnTo>
                    <a:pt x="40430" y="53458"/>
                  </a:lnTo>
                  <a:lnTo>
                    <a:pt x="41836" y="54490"/>
                  </a:lnTo>
                  <a:lnTo>
                    <a:pt x="42773" y="56171"/>
                  </a:lnTo>
                  <a:lnTo>
                    <a:pt x="43399" y="58283"/>
                  </a:lnTo>
                  <a:lnTo>
                    <a:pt x="44807" y="59691"/>
                  </a:lnTo>
                  <a:lnTo>
                    <a:pt x="46739" y="60630"/>
                  </a:lnTo>
                  <a:lnTo>
                    <a:pt x="49018" y="61256"/>
                  </a:lnTo>
                  <a:lnTo>
                    <a:pt x="51530" y="61673"/>
                  </a:lnTo>
                  <a:lnTo>
                    <a:pt x="54197" y="61951"/>
                  </a:lnTo>
                  <a:lnTo>
                    <a:pt x="56967" y="62137"/>
                  </a:lnTo>
                  <a:lnTo>
                    <a:pt x="58815" y="63252"/>
                  </a:lnTo>
                  <a:lnTo>
                    <a:pt x="60046" y="64988"/>
                  </a:lnTo>
                  <a:lnTo>
                    <a:pt x="60866" y="67138"/>
                  </a:lnTo>
                  <a:lnTo>
                    <a:pt x="62406" y="68571"/>
                  </a:lnTo>
                  <a:lnTo>
                    <a:pt x="64424" y="69526"/>
                  </a:lnTo>
                  <a:lnTo>
                    <a:pt x="66762" y="70164"/>
                  </a:lnTo>
                  <a:lnTo>
                    <a:pt x="69313" y="70588"/>
                  </a:lnTo>
                  <a:lnTo>
                    <a:pt x="72005" y="70871"/>
                  </a:lnTo>
                  <a:lnTo>
                    <a:pt x="74792" y="71060"/>
                  </a:lnTo>
                  <a:lnTo>
                    <a:pt x="77643" y="72178"/>
                  </a:lnTo>
                  <a:lnTo>
                    <a:pt x="80535" y="73915"/>
                  </a:lnTo>
                  <a:lnTo>
                    <a:pt x="83455" y="76066"/>
                  </a:lnTo>
                  <a:lnTo>
                    <a:pt x="86395" y="77500"/>
                  </a:lnTo>
                  <a:lnTo>
                    <a:pt x="89346" y="78455"/>
                  </a:lnTo>
                  <a:lnTo>
                    <a:pt x="92306" y="79092"/>
                  </a:lnTo>
                  <a:lnTo>
                    <a:pt x="94279" y="80509"/>
                  </a:lnTo>
                  <a:lnTo>
                    <a:pt x="95595" y="82446"/>
                  </a:lnTo>
                  <a:lnTo>
                    <a:pt x="96473" y="84729"/>
                  </a:lnTo>
                  <a:lnTo>
                    <a:pt x="98050" y="86252"/>
                  </a:lnTo>
                  <a:lnTo>
                    <a:pt x="100093" y="87267"/>
                  </a:lnTo>
                  <a:lnTo>
                    <a:pt x="102447" y="87943"/>
                  </a:lnTo>
                  <a:lnTo>
                    <a:pt x="105008" y="89387"/>
                  </a:lnTo>
                  <a:lnTo>
                    <a:pt x="107709" y="91341"/>
                  </a:lnTo>
                  <a:lnTo>
                    <a:pt x="114432" y="96866"/>
                  </a:lnTo>
                  <a:lnTo>
                    <a:pt x="117996" y="100268"/>
                  </a:lnTo>
                  <a:lnTo>
                    <a:pt x="123629" y="105795"/>
                  </a:lnTo>
                  <a:lnTo>
                    <a:pt x="124091" y="107241"/>
                  </a:lnTo>
                  <a:lnTo>
                    <a:pt x="124605" y="111493"/>
                  </a:lnTo>
                  <a:lnTo>
                    <a:pt x="124832" y="116691"/>
                  </a:lnTo>
                  <a:lnTo>
                    <a:pt x="124980" y="123371"/>
                  </a:lnTo>
                  <a:lnTo>
                    <a:pt x="125015" y="141222"/>
                  </a:lnTo>
                  <a:lnTo>
                    <a:pt x="122370" y="144786"/>
                  </a:lnTo>
                  <a:lnTo>
                    <a:pt x="117327" y="150418"/>
                  </a:lnTo>
                  <a:lnTo>
                    <a:pt x="111713" y="156134"/>
                  </a:lnTo>
                  <a:lnTo>
                    <a:pt x="103766" y="164112"/>
                  </a:lnTo>
                  <a:lnTo>
                    <a:pt x="100927" y="165962"/>
                  </a:lnTo>
                  <a:lnTo>
                    <a:pt x="98042" y="167196"/>
                  </a:lnTo>
                  <a:lnTo>
                    <a:pt x="95127" y="168019"/>
                  </a:lnTo>
                  <a:lnTo>
                    <a:pt x="92191" y="168567"/>
                  </a:lnTo>
                  <a:lnTo>
                    <a:pt x="89242" y="168932"/>
                  </a:lnTo>
                  <a:lnTo>
                    <a:pt x="86284" y="169177"/>
                  </a:lnTo>
                  <a:lnTo>
                    <a:pt x="83319" y="169339"/>
                  </a:lnTo>
                  <a:lnTo>
                    <a:pt x="77380" y="169520"/>
                  </a:lnTo>
                  <a:lnTo>
                    <a:pt x="68458" y="169621"/>
                  </a:lnTo>
                  <a:lnTo>
                    <a:pt x="65482" y="170627"/>
                  </a:lnTo>
                  <a:lnTo>
                    <a:pt x="62506" y="172291"/>
                  </a:lnTo>
                  <a:lnTo>
                    <a:pt x="59530" y="174391"/>
                  </a:lnTo>
                  <a:lnTo>
                    <a:pt x="56554" y="175792"/>
                  </a:lnTo>
                  <a:lnTo>
                    <a:pt x="53577" y="176726"/>
                  </a:lnTo>
                  <a:lnTo>
                    <a:pt x="50601" y="177348"/>
                  </a:lnTo>
                  <a:lnTo>
                    <a:pt x="47624" y="177763"/>
                  </a:lnTo>
                  <a:lnTo>
                    <a:pt x="44648" y="178040"/>
                  </a:lnTo>
                  <a:lnTo>
                    <a:pt x="41672" y="178225"/>
                  </a:lnTo>
                  <a:lnTo>
                    <a:pt x="35719" y="178429"/>
                  </a:lnTo>
                  <a:lnTo>
                    <a:pt x="23812" y="178561"/>
                  </a:lnTo>
                  <a:lnTo>
                    <a:pt x="20835" y="177580"/>
                  </a:lnTo>
                  <a:lnTo>
                    <a:pt x="17859" y="175933"/>
                  </a:lnTo>
                  <a:lnTo>
                    <a:pt x="14883" y="173843"/>
                  </a:lnTo>
                  <a:lnTo>
                    <a:pt x="12898" y="173442"/>
                  </a:lnTo>
                  <a:lnTo>
                    <a:pt x="11575" y="174167"/>
                  </a:lnTo>
                  <a:lnTo>
                    <a:pt x="10693" y="175642"/>
                  </a:lnTo>
                  <a:lnTo>
                    <a:pt x="9113" y="175634"/>
                  </a:lnTo>
                  <a:lnTo>
                    <a:pt x="7068" y="174636"/>
                  </a:lnTo>
                  <a:lnTo>
                    <a:pt x="0" y="169664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17" name="SMARTInkAnnotation69"/>
            <p:cNvSpPr/>
            <p:nvPr/>
          </p:nvSpPr>
          <p:spPr bwMode="auto">
            <a:xfrm>
              <a:off x="7768828" y="3187934"/>
              <a:ext cx="125012" cy="178439"/>
            </a:xfrm>
            <a:custGeom>
              <a:avLst/>
              <a:gdLst/>
              <a:ahLst/>
              <a:cxnLst/>
              <a:rect l="0" t="0" r="0" b="0"/>
              <a:pathLst>
                <a:path w="125012" h="178439">
                  <a:moveTo>
                    <a:pt x="0" y="107120"/>
                  </a:moveTo>
                  <a:lnTo>
                    <a:pt x="13301" y="107120"/>
                  </a:lnTo>
                  <a:lnTo>
                    <a:pt x="15813" y="106128"/>
                  </a:lnTo>
                  <a:lnTo>
                    <a:pt x="18479" y="104474"/>
                  </a:lnTo>
                  <a:lnTo>
                    <a:pt x="21249" y="102380"/>
                  </a:lnTo>
                  <a:lnTo>
                    <a:pt x="23095" y="101976"/>
                  </a:lnTo>
                  <a:lnTo>
                    <a:pt x="24327" y="102698"/>
                  </a:lnTo>
                  <a:lnTo>
                    <a:pt x="25147" y="104172"/>
                  </a:lnTo>
                  <a:lnTo>
                    <a:pt x="26687" y="104163"/>
                  </a:lnTo>
                  <a:lnTo>
                    <a:pt x="28704" y="103164"/>
                  </a:lnTo>
                  <a:lnTo>
                    <a:pt x="31043" y="101507"/>
                  </a:lnTo>
                  <a:lnTo>
                    <a:pt x="33594" y="100401"/>
                  </a:lnTo>
                  <a:lnTo>
                    <a:pt x="36287" y="99664"/>
                  </a:lnTo>
                  <a:lnTo>
                    <a:pt x="39073" y="99173"/>
                  </a:lnTo>
                  <a:lnTo>
                    <a:pt x="41924" y="97854"/>
                  </a:lnTo>
                  <a:lnTo>
                    <a:pt x="44815" y="95981"/>
                  </a:lnTo>
                  <a:lnTo>
                    <a:pt x="47736" y="93742"/>
                  </a:lnTo>
                  <a:lnTo>
                    <a:pt x="50676" y="92248"/>
                  </a:lnTo>
                  <a:lnTo>
                    <a:pt x="53627" y="91252"/>
                  </a:lnTo>
                  <a:lnTo>
                    <a:pt x="56587" y="90588"/>
                  </a:lnTo>
                  <a:lnTo>
                    <a:pt x="59553" y="89154"/>
                  </a:lnTo>
                  <a:lnTo>
                    <a:pt x="62522" y="87205"/>
                  </a:lnTo>
                  <a:lnTo>
                    <a:pt x="65494" y="84914"/>
                  </a:lnTo>
                  <a:lnTo>
                    <a:pt x="68468" y="83386"/>
                  </a:lnTo>
                  <a:lnTo>
                    <a:pt x="71441" y="82368"/>
                  </a:lnTo>
                  <a:lnTo>
                    <a:pt x="74417" y="81689"/>
                  </a:lnTo>
                  <a:lnTo>
                    <a:pt x="77392" y="80244"/>
                  </a:lnTo>
                  <a:lnTo>
                    <a:pt x="80368" y="78289"/>
                  </a:lnTo>
                  <a:lnTo>
                    <a:pt x="83343" y="75993"/>
                  </a:lnTo>
                  <a:lnTo>
                    <a:pt x="86320" y="73471"/>
                  </a:lnTo>
                  <a:lnTo>
                    <a:pt x="89297" y="70796"/>
                  </a:lnTo>
                  <a:lnTo>
                    <a:pt x="92273" y="68021"/>
                  </a:lnTo>
                  <a:lnTo>
                    <a:pt x="94257" y="65179"/>
                  </a:lnTo>
                  <a:lnTo>
                    <a:pt x="95581" y="62292"/>
                  </a:lnTo>
                  <a:lnTo>
                    <a:pt x="96463" y="59376"/>
                  </a:lnTo>
                  <a:lnTo>
                    <a:pt x="98042" y="56439"/>
                  </a:lnTo>
                  <a:lnTo>
                    <a:pt x="100088" y="53489"/>
                  </a:lnTo>
                  <a:lnTo>
                    <a:pt x="102445" y="50530"/>
                  </a:lnTo>
                  <a:lnTo>
                    <a:pt x="105006" y="47565"/>
                  </a:lnTo>
                  <a:lnTo>
                    <a:pt x="107707" y="44597"/>
                  </a:lnTo>
                  <a:lnTo>
                    <a:pt x="110500" y="41626"/>
                  </a:lnTo>
                  <a:lnTo>
                    <a:pt x="112362" y="38652"/>
                  </a:lnTo>
                  <a:lnTo>
                    <a:pt x="113603" y="35678"/>
                  </a:lnTo>
                  <a:lnTo>
                    <a:pt x="114430" y="32703"/>
                  </a:lnTo>
                  <a:lnTo>
                    <a:pt x="115974" y="30720"/>
                  </a:lnTo>
                  <a:lnTo>
                    <a:pt x="117996" y="29397"/>
                  </a:lnTo>
                  <a:lnTo>
                    <a:pt x="120335" y="28516"/>
                  </a:lnTo>
                  <a:lnTo>
                    <a:pt x="121895" y="26936"/>
                  </a:lnTo>
                  <a:lnTo>
                    <a:pt x="122935" y="24891"/>
                  </a:lnTo>
                  <a:lnTo>
                    <a:pt x="124091" y="19972"/>
                  </a:lnTo>
                  <a:lnTo>
                    <a:pt x="124604" y="14479"/>
                  </a:lnTo>
                  <a:lnTo>
                    <a:pt x="124933" y="9005"/>
                  </a:lnTo>
                  <a:lnTo>
                    <a:pt x="125011" y="375"/>
                  </a:lnTo>
                  <a:lnTo>
                    <a:pt x="122368" y="147"/>
                  </a:lnTo>
                  <a:lnTo>
                    <a:pt x="117885" y="45"/>
                  </a:lnTo>
                  <a:lnTo>
                    <a:pt x="112586" y="0"/>
                  </a:lnTo>
                  <a:lnTo>
                    <a:pt x="110776" y="980"/>
                  </a:lnTo>
                  <a:lnTo>
                    <a:pt x="109569" y="2626"/>
                  </a:lnTo>
                  <a:lnTo>
                    <a:pt x="108764" y="4715"/>
                  </a:lnTo>
                  <a:lnTo>
                    <a:pt x="105225" y="9682"/>
                  </a:lnTo>
                  <a:lnTo>
                    <a:pt x="102892" y="12396"/>
                  </a:lnTo>
                  <a:lnTo>
                    <a:pt x="100344" y="14205"/>
                  </a:lnTo>
                  <a:lnTo>
                    <a:pt x="97653" y="15411"/>
                  </a:lnTo>
                  <a:lnTo>
                    <a:pt x="94868" y="16215"/>
                  </a:lnTo>
                  <a:lnTo>
                    <a:pt x="92019" y="18736"/>
                  </a:lnTo>
                  <a:lnTo>
                    <a:pt x="89126" y="22401"/>
                  </a:lnTo>
                  <a:lnTo>
                    <a:pt x="86207" y="26828"/>
                  </a:lnTo>
                  <a:lnTo>
                    <a:pt x="83268" y="30772"/>
                  </a:lnTo>
                  <a:lnTo>
                    <a:pt x="80316" y="34393"/>
                  </a:lnTo>
                  <a:lnTo>
                    <a:pt x="77356" y="37800"/>
                  </a:lnTo>
                  <a:lnTo>
                    <a:pt x="74390" y="41063"/>
                  </a:lnTo>
                  <a:lnTo>
                    <a:pt x="68450" y="47334"/>
                  </a:lnTo>
                  <a:lnTo>
                    <a:pt x="65477" y="51388"/>
                  </a:lnTo>
                  <a:lnTo>
                    <a:pt x="62503" y="56074"/>
                  </a:lnTo>
                  <a:lnTo>
                    <a:pt x="59528" y="61184"/>
                  </a:lnTo>
                  <a:lnTo>
                    <a:pt x="56552" y="65582"/>
                  </a:lnTo>
                  <a:lnTo>
                    <a:pt x="53576" y="69506"/>
                  </a:lnTo>
                  <a:lnTo>
                    <a:pt x="50600" y="73115"/>
                  </a:lnTo>
                  <a:lnTo>
                    <a:pt x="48616" y="77505"/>
                  </a:lnTo>
                  <a:lnTo>
                    <a:pt x="47293" y="82415"/>
                  </a:lnTo>
                  <a:lnTo>
                    <a:pt x="46412" y="87674"/>
                  </a:lnTo>
                  <a:lnTo>
                    <a:pt x="44831" y="92171"/>
                  </a:lnTo>
                  <a:lnTo>
                    <a:pt x="42785" y="96162"/>
                  </a:lnTo>
                  <a:lnTo>
                    <a:pt x="40430" y="99815"/>
                  </a:lnTo>
                  <a:lnTo>
                    <a:pt x="38859" y="103242"/>
                  </a:lnTo>
                  <a:lnTo>
                    <a:pt x="37812" y="106519"/>
                  </a:lnTo>
                  <a:lnTo>
                    <a:pt x="37114" y="109696"/>
                  </a:lnTo>
                  <a:lnTo>
                    <a:pt x="36649" y="113798"/>
                  </a:lnTo>
                  <a:lnTo>
                    <a:pt x="36338" y="118518"/>
                  </a:lnTo>
                  <a:lnTo>
                    <a:pt x="35994" y="128061"/>
                  </a:lnTo>
                  <a:lnTo>
                    <a:pt x="35800" y="139012"/>
                  </a:lnTo>
                  <a:lnTo>
                    <a:pt x="35729" y="154633"/>
                  </a:lnTo>
                  <a:lnTo>
                    <a:pt x="36717" y="156655"/>
                  </a:lnTo>
                  <a:lnTo>
                    <a:pt x="38369" y="158003"/>
                  </a:lnTo>
                  <a:lnTo>
                    <a:pt x="40461" y="158902"/>
                  </a:lnTo>
                  <a:lnTo>
                    <a:pt x="41858" y="160493"/>
                  </a:lnTo>
                  <a:lnTo>
                    <a:pt x="42788" y="162546"/>
                  </a:lnTo>
                  <a:lnTo>
                    <a:pt x="43408" y="164907"/>
                  </a:lnTo>
                  <a:lnTo>
                    <a:pt x="44812" y="166480"/>
                  </a:lnTo>
                  <a:lnTo>
                    <a:pt x="46743" y="167530"/>
                  </a:lnTo>
                  <a:lnTo>
                    <a:pt x="49021" y="168229"/>
                  </a:lnTo>
                  <a:lnTo>
                    <a:pt x="50540" y="169688"/>
                  </a:lnTo>
                  <a:lnTo>
                    <a:pt x="51552" y="171653"/>
                  </a:lnTo>
                  <a:lnTo>
                    <a:pt x="52227" y="173954"/>
                  </a:lnTo>
                  <a:lnTo>
                    <a:pt x="53670" y="175489"/>
                  </a:lnTo>
                  <a:lnTo>
                    <a:pt x="55623" y="176512"/>
                  </a:lnTo>
                  <a:lnTo>
                    <a:pt x="57919" y="177193"/>
                  </a:lnTo>
                  <a:lnTo>
                    <a:pt x="60439" y="177649"/>
                  </a:lnTo>
                  <a:lnTo>
                    <a:pt x="63114" y="177952"/>
                  </a:lnTo>
                  <a:lnTo>
                    <a:pt x="65889" y="178154"/>
                  </a:lnTo>
                  <a:lnTo>
                    <a:pt x="68730" y="178288"/>
                  </a:lnTo>
                  <a:lnTo>
                    <a:pt x="74533" y="178438"/>
                  </a:lnTo>
                  <a:lnTo>
                    <a:pt x="78462" y="177486"/>
                  </a:lnTo>
                  <a:lnTo>
                    <a:pt x="83066" y="175859"/>
                  </a:lnTo>
                  <a:lnTo>
                    <a:pt x="98226" y="169628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18" name="SMARTInkAnnotation70"/>
            <p:cNvSpPr/>
            <p:nvPr/>
          </p:nvSpPr>
          <p:spPr bwMode="auto">
            <a:xfrm>
              <a:off x="7911703" y="3214698"/>
              <a:ext cx="98227" cy="151761"/>
            </a:xfrm>
            <a:custGeom>
              <a:avLst/>
              <a:gdLst/>
              <a:ahLst/>
              <a:cxnLst/>
              <a:rect l="0" t="0" r="0" b="0"/>
              <a:pathLst>
                <a:path w="98227" h="151761">
                  <a:moveTo>
                    <a:pt x="17859" y="8919"/>
                  </a:moveTo>
                  <a:lnTo>
                    <a:pt x="13119" y="18400"/>
                  </a:lnTo>
                  <a:lnTo>
                    <a:pt x="11722" y="22185"/>
                  </a:lnTo>
                  <a:lnTo>
                    <a:pt x="10791" y="25700"/>
                  </a:lnTo>
                  <a:lnTo>
                    <a:pt x="10170" y="29036"/>
                  </a:lnTo>
                  <a:lnTo>
                    <a:pt x="9757" y="32252"/>
                  </a:lnTo>
                  <a:lnTo>
                    <a:pt x="9480" y="35388"/>
                  </a:lnTo>
                  <a:lnTo>
                    <a:pt x="9298" y="38472"/>
                  </a:lnTo>
                  <a:lnTo>
                    <a:pt x="9093" y="44543"/>
                  </a:lnTo>
                  <a:lnTo>
                    <a:pt x="8962" y="56525"/>
                  </a:lnTo>
                  <a:lnTo>
                    <a:pt x="8929" y="151760"/>
                  </a:lnTo>
                  <a:lnTo>
                    <a:pt x="8929" y="147044"/>
                  </a:lnTo>
                  <a:lnTo>
                    <a:pt x="7937" y="145650"/>
                  </a:lnTo>
                  <a:lnTo>
                    <a:pt x="6284" y="144721"/>
                  </a:lnTo>
                  <a:lnTo>
                    <a:pt x="4189" y="144102"/>
                  </a:lnTo>
                  <a:lnTo>
                    <a:pt x="2792" y="142697"/>
                  </a:lnTo>
                  <a:lnTo>
                    <a:pt x="1862" y="140768"/>
                  </a:lnTo>
                  <a:lnTo>
                    <a:pt x="368" y="135284"/>
                  </a:lnTo>
                  <a:lnTo>
                    <a:pt x="163" y="131888"/>
                  </a:lnTo>
                  <a:lnTo>
                    <a:pt x="72" y="126079"/>
                  </a:lnTo>
                  <a:lnTo>
                    <a:pt x="0" y="82408"/>
                  </a:lnTo>
                  <a:lnTo>
                    <a:pt x="993" y="79740"/>
                  </a:lnTo>
                  <a:lnTo>
                    <a:pt x="2646" y="75977"/>
                  </a:lnTo>
                  <a:lnTo>
                    <a:pt x="4740" y="71483"/>
                  </a:lnTo>
                  <a:lnTo>
                    <a:pt x="6137" y="67495"/>
                  </a:lnTo>
                  <a:lnTo>
                    <a:pt x="7067" y="63845"/>
                  </a:lnTo>
                  <a:lnTo>
                    <a:pt x="8562" y="55597"/>
                  </a:lnTo>
                  <a:lnTo>
                    <a:pt x="9677" y="52936"/>
                  </a:lnTo>
                  <a:lnTo>
                    <a:pt x="16585" y="38369"/>
                  </a:lnTo>
                  <a:lnTo>
                    <a:pt x="17293" y="34244"/>
                  </a:lnTo>
                  <a:lnTo>
                    <a:pt x="17482" y="31756"/>
                  </a:lnTo>
                  <a:lnTo>
                    <a:pt x="18599" y="29104"/>
                  </a:lnTo>
                  <a:lnTo>
                    <a:pt x="20337" y="26345"/>
                  </a:lnTo>
                  <a:lnTo>
                    <a:pt x="25515" y="19527"/>
                  </a:lnTo>
                  <a:lnTo>
                    <a:pt x="26932" y="17975"/>
                  </a:lnTo>
                  <a:lnTo>
                    <a:pt x="31152" y="13605"/>
                  </a:lnTo>
                  <a:lnTo>
                    <a:pt x="33666" y="12043"/>
                  </a:lnTo>
                  <a:lnTo>
                    <a:pt x="36335" y="11002"/>
                  </a:lnTo>
                  <a:lnTo>
                    <a:pt x="39106" y="10308"/>
                  </a:lnTo>
                  <a:lnTo>
                    <a:pt x="40954" y="8852"/>
                  </a:lnTo>
                  <a:lnTo>
                    <a:pt x="42185" y="6890"/>
                  </a:lnTo>
                  <a:lnTo>
                    <a:pt x="43006" y="4590"/>
                  </a:lnTo>
                  <a:lnTo>
                    <a:pt x="44546" y="3056"/>
                  </a:lnTo>
                  <a:lnTo>
                    <a:pt x="46564" y="2034"/>
                  </a:lnTo>
                  <a:lnTo>
                    <a:pt x="52193" y="393"/>
                  </a:lnTo>
                  <a:lnTo>
                    <a:pt x="53647" y="258"/>
                  </a:lnTo>
                  <a:lnTo>
                    <a:pt x="55608" y="169"/>
                  </a:lnTo>
                  <a:lnTo>
                    <a:pt x="60433" y="69"/>
                  </a:lnTo>
                  <a:lnTo>
                    <a:pt x="69791" y="0"/>
                  </a:lnTo>
                  <a:lnTo>
                    <a:pt x="71332" y="988"/>
                  </a:lnTo>
                  <a:lnTo>
                    <a:pt x="73352" y="2640"/>
                  </a:lnTo>
                  <a:lnTo>
                    <a:pt x="75690" y="4733"/>
                  </a:lnTo>
                  <a:lnTo>
                    <a:pt x="78241" y="6128"/>
                  </a:lnTo>
                  <a:lnTo>
                    <a:pt x="80934" y="7058"/>
                  </a:lnTo>
                  <a:lnTo>
                    <a:pt x="83721" y="7678"/>
                  </a:lnTo>
                  <a:lnTo>
                    <a:pt x="86572" y="8092"/>
                  </a:lnTo>
                  <a:lnTo>
                    <a:pt x="89465" y="8368"/>
                  </a:lnTo>
                  <a:lnTo>
                    <a:pt x="98226" y="8919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19" name="SMARTInkAnnotation71"/>
            <p:cNvSpPr/>
            <p:nvPr/>
          </p:nvSpPr>
          <p:spPr bwMode="auto">
            <a:xfrm>
              <a:off x="8018859" y="3143250"/>
              <a:ext cx="80368" cy="223131"/>
            </a:xfrm>
            <a:custGeom>
              <a:avLst/>
              <a:gdLst/>
              <a:ahLst/>
              <a:cxnLst/>
              <a:rect l="0" t="0" r="0" b="0"/>
              <a:pathLst>
                <a:path w="80368" h="223131">
                  <a:moveTo>
                    <a:pt x="0" y="89297"/>
                  </a:moveTo>
                  <a:lnTo>
                    <a:pt x="4739" y="94037"/>
                  </a:lnTo>
                  <a:lnTo>
                    <a:pt x="6136" y="96426"/>
                  </a:lnTo>
                  <a:lnTo>
                    <a:pt x="7689" y="101725"/>
                  </a:lnTo>
                  <a:lnTo>
                    <a:pt x="8378" y="107388"/>
                  </a:lnTo>
                  <a:lnTo>
                    <a:pt x="8561" y="110287"/>
                  </a:lnTo>
                  <a:lnTo>
                    <a:pt x="9676" y="113212"/>
                  </a:lnTo>
                  <a:lnTo>
                    <a:pt x="11412" y="116154"/>
                  </a:lnTo>
                  <a:lnTo>
                    <a:pt x="13561" y="119108"/>
                  </a:lnTo>
                  <a:lnTo>
                    <a:pt x="15949" y="125036"/>
                  </a:lnTo>
                  <a:lnTo>
                    <a:pt x="17010" y="130978"/>
                  </a:lnTo>
                  <a:lnTo>
                    <a:pt x="17482" y="136926"/>
                  </a:lnTo>
                  <a:lnTo>
                    <a:pt x="18600" y="139901"/>
                  </a:lnTo>
                  <a:lnTo>
                    <a:pt x="20337" y="142876"/>
                  </a:lnTo>
                  <a:lnTo>
                    <a:pt x="22487" y="145853"/>
                  </a:lnTo>
                  <a:lnTo>
                    <a:pt x="23922" y="149821"/>
                  </a:lnTo>
                  <a:lnTo>
                    <a:pt x="24877" y="154451"/>
                  </a:lnTo>
                  <a:lnTo>
                    <a:pt x="25515" y="159522"/>
                  </a:lnTo>
                  <a:lnTo>
                    <a:pt x="26931" y="162902"/>
                  </a:lnTo>
                  <a:lnTo>
                    <a:pt x="28868" y="165156"/>
                  </a:lnTo>
                  <a:lnTo>
                    <a:pt x="31152" y="166659"/>
                  </a:lnTo>
                  <a:lnTo>
                    <a:pt x="32674" y="168653"/>
                  </a:lnTo>
                  <a:lnTo>
                    <a:pt x="33689" y="170974"/>
                  </a:lnTo>
                  <a:lnTo>
                    <a:pt x="34364" y="173514"/>
                  </a:lnTo>
                  <a:lnTo>
                    <a:pt x="35809" y="176199"/>
                  </a:lnTo>
                  <a:lnTo>
                    <a:pt x="37763" y="178982"/>
                  </a:lnTo>
                  <a:lnTo>
                    <a:pt x="40059" y="181829"/>
                  </a:lnTo>
                  <a:lnTo>
                    <a:pt x="41588" y="184719"/>
                  </a:lnTo>
                  <a:lnTo>
                    <a:pt x="43289" y="190576"/>
                  </a:lnTo>
                  <a:lnTo>
                    <a:pt x="44044" y="196487"/>
                  </a:lnTo>
                  <a:lnTo>
                    <a:pt x="44245" y="199452"/>
                  </a:lnTo>
                  <a:lnTo>
                    <a:pt x="45371" y="201429"/>
                  </a:lnTo>
                  <a:lnTo>
                    <a:pt x="47115" y="202747"/>
                  </a:lnTo>
                  <a:lnTo>
                    <a:pt x="52301" y="204862"/>
                  </a:lnTo>
                  <a:lnTo>
                    <a:pt x="52726" y="206028"/>
                  </a:lnTo>
                  <a:lnTo>
                    <a:pt x="53200" y="209969"/>
                  </a:lnTo>
                  <a:lnTo>
                    <a:pt x="54318" y="211416"/>
                  </a:lnTo>
                  <a:lnTo>
                    <a:pt x="56055" y="212381"/>
                  </a:lnTo>
                  <a:lnTo>
                    <a:pt x="61233" y="213931"/>
                  </a:lnTo>
                  <a:lnTo>
                    <a:pt x="61658" y="215050"/>
                  </a:lnTo>
                  <a:lnTo>
                    <a:pt x="62396" y="221967"/>
                  </a:lnTo>
                  <a:lnTo>
                    <a:pt x="62498" y="223130"/>
                  </a:lnTo>
                  <a:lnTo>
                    <a:pt x="62507" y="214677"/>
                  </a:lnTo>
                  <a:lnTo>
                    <a:pt x="63500" y="213563"/>
                  </a:lnTo>
                  <a:lnTo>
                    <a:pt x="67247" y="209680"/>
                  </a:lnTo>
                  <a:lnTo>
                    <a:pt x="68644" y="207255"/>
                  </a:lnTo>
                  <a:lnTo>
                    <a:pt x="70196" y="201915"/>
                  </a:lnTo>
                  <a:lnTo>
                    <a:pt x="70885" y="196235"/>
                  </a:lnTo>
                  <a:lnTo>
                    <a:pt x="71192" y="190403"/>
                  </a:lnTo>
                  <a:lnTo>
                    <a:pt x="71328" y="184503"/>
                  </a:lnTo>
                  <a:lnTo>
                    <a:pt x="71437" y="32666"/>
                  </a:lnTo>
                  <a:lnTo>
                    <a:pt x="72430" y="29715"/>
                  </a:lnTo>
                  <a:lnTo>
                    <a:pt x="74083" y="26755"/>
                  </a:lnTo>
                  <a:lnTo>
                    <a:pt x="76177" y="23790"/>
                  </a:lnTo>
                  <a:lnTo>
                    <a:pt x="78505" y="17849"/>
                  </a:lnTo>
                  <a:lnTo>
                    <a:pt x="79999" y="10691"/>
                  </a:lnTo>
                  <a:lnTo>
                    <a:pt x="80204" y="7066"/>
                  </a:lnTo>
                  <a:lnTo>
                    <a:pt x="80367" y="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20" name="SMARTInkAnnotation72"/>
            <p:cNvSpPr/>
            <p:nvPr/>
          </p:nvSpPr>
          <p:spPr bwMode="auto">
            <a:xfrm>
              <a:off x="8108156" y="3179080"/>
              <a:ext cx="125006" cy="160624"/>
            </a:xfrm>
            <a:custGeom>
              <a:avLst/>
              <a:gdLst/>
              <a:ahLst/>
              <a:cxnLst/>
              <a:rect l="0" t="0" r="0" b="0"/>
              <a:pathLst>
                <a:path w="125006" h="160624">
                  <a:moveTo>
                    <a:pt x="0" y="62396"/>
                  </a:moveTo>
                  <a:lnTo>
                    <a:pt x="0" y="57251"/>
                  </a:lnTo>
                  <a:lnTo>
                    <a:pt x="0" y="59448"/>
                  </a:lnTo>
                  <a:lnTo>
                    <a:pt x="992" y="60431"/>
                  </a:lnTo>
                  <a:lnTo>
                    <a:pt x="2645" y="61086"/>
                  </a:lnTo>
                  <a:lnTo>
                    <a:pt x="7688" y="62137"/>
                  </a:lnTo>
                  <a:lnTo>
                    <a:pt x="8102" y="63216"/>
                  </a:lnTo>
                  <a:lnTo>
                    <a:pt x="8561" y="67060"/>
                  </a:lnTo>
                  <a:lnTo>
                    <a:pt x="8820" y="70062"/>
                  </a:lnTo>
                  <a:lnTo>
                    <a:pt x="9849" y="70483"/>
                  </a:lnTo>
                  <a:lnTo>
                    <a:pt x="13637" y="70951"/>
                  </a:lnTo>
                  <a:lnTo>
                    <a:pt x="15045" y="72069"/>
                  </a:lnTo>
                  <a:lnTo>
                    <a:pt x="15982" y="73805"/>
                  </a:lnTo>
                  <a:lnTo>
                    <a:pt x="16608" y="75955"/>
                  </a:lnTo>
                  <a:lnTo>
                    <a:pt x="18017" y="77389"/>
                  </a:lnTo>
                  <a:lnTo>
                    <a:pt x="19949" y="78345"/>
                  </a:lnTo>
                  <a:lnTo>
                    <a:pt x="22229" y="78981"/>
                  </a:lnTo>
                  <a:lnTo>
                    <a:pt x="24741" y="79406"/>
                  </a:lnTo>
                  <a:lnTo>
                    <a:pt x="27407" y="79689"/>
                  </a:lnTo>
                  <a:lnTo>
                    <a:pt x="34077" y="80143"/>
                  </a:lnTo>
                  <a:lnTo>
                    <a:pt x="37635" y="80206"/>
                  </a:lnTo>
                  <a:lnTo>
                    <a:pt x="57830" y="80255"/>
                  </a:lnTo>
                  <a:lnTo>
                    <a:pt x="60381" y="79263"/>
                  </a:lnTo>
                  <a:lnTo>
                    <a:pt x="63075" y="77609"/>
                  </a:lnTo>
                  <a:lnTo>
                    <a:pt x="65862" y="75515"/>
                  </a:lnTo>
                  <a:lnTo>
                    <a:pt x="68713" y="74119"/>
                  </a:lnTo>
                  <a:lnTo>
                    <a:pt x="71605" y="73188"/>
                  </a:lnTo>
                  <a:lnTo>
                    <a:pt x="74525" y="72567"/>
                  </a:lnTo>
                  <a:lnTo>
                    <a:pt x="77465" y="71161"/>
                  </a:lnTo>
                  <a:lnTo>
                    <a:pt x="80417" y="69232"/>
                  </a:lnTo>
                  <a:lnTo>
                    <a:pt x="87542" y="63746"/>
                  </a:lnTo>
                  <a:lnTo>
                    <a:pt x="91163" y="60350"/>
                  </a:lnTo>
                  <a:lnTo>
                    <a:pt x="111407" y="40283"/>
                  </a:lnTo>
                  <a:lnTo>
                    <a:pt x="112966" y="37732"/>
                  </a:lnTo>
                  <a:lnTo>
                    <a:pt x="114006" y="35039"/>
                  </a:lnTo>
                  <a:lnTo>
                    <a:pt x="114701" y="32252"/>
                  </a:lnTo>
                  <a:lnTo>
                    <a:pt x="116154" y="30394"/>
                  </a:lnTo>
                  <a:lnTo>
                    <a:pt x="118116" y="29155"/>
                  </a:lnTo>
                  <a:lnTo>
                    <a:pt x="120416" y="28329"/>
                  </a:lnTo>
                  <a:lnTo>
                    <a:pt x="121949" y="26786"/>
                  </a:lnTo>
                  <a:lnTo>
                    <a:pt x="122971" y="24766"/>
                  </a:lnTo>
                  <a:lnTo>
                    <a:pt x="124612" y="19134"/>
                  </a:lnTo>
                  <a:lnTo>
                    <a:pt x="124836" y="15718"/>
                  </a:lnTo>
                  <a:lnTo>
                    <a:pt x="125005" y="9222"/>
                  </a:lnTo>
                  <a:lnTo>
                    <a:pt x="122365" y="6351"/>
                  </a:lnTo>
                  <a:lnTo>
                    <a:pt x="117327" y="1165"/>
                  </a:lnTo>
                  <a:lnTo>
                    <a:pt x="115921" y="739"/>
                  </a:lnTo>
                  <a:lnTo>
                    <a:pt x="113990" y="456"/>
                  </a:lnTo>
                  <a:lnTo>
                    <a:pt x="111712" y="267"/>
                  </a:lnTo>
                  <a:lnTo>
                    <a:pt x="109202" y="141"/>
                  </a:lnTo>
                  <a:lnTo>
                    <a:pt x="103766" y="0"/>
                  </a:lnTo>
                  <a:lnTo>
                    <a:pt x="101919" y="955"/>
                  </a:lnTo>
                  <a:lnTo>
                    <a:pt x="100688" y="2584"/>
                  </a:lnTo>
                  <a:lnTo>
                    <a:pt x="99868" y="4662"/>
                  </a:lnTo>
                  <a:lnTo>
                    <a:pt x="98329" y="6047"/>
                  </a:lnTo>
                  <a:lnTo>
                    <a:pt x="96310" y="6971"/>
                  </a:lnTo>
                  <a:lnTo>
                    <a:pt x="93972" y="7587"/>
                  </a:lnTo>
                  <a:lnTo>
                    <a:pt x="91421" y="8989"/>
                  </a:lnTo>
                  <a:lnTo>
                    <a:pt x="88729" y="10916"/>
                  </a:lnTo>
                  <a:lnTo>
                    <a:pt x="85941" y="13193"/>
                  </a:lnTo>
                  <a:lnTo>
                    <a:pt x="83091" y="15704"/>
                  </a:lnTo>
                  <a:lnTo>
                    <a:pt x="80199" y="18369"/>
                  </a:lnTo>
                  <a:lnTo>
                    <a:pt x="74339" y="23977"/>
                  </a:lnTo>
                  <a:lnTo>
                    <a:pt x="68427" y="29777"/>
                  </a:lnTo>
                  <a:lnTo>
                    <a:pt x="66454" y="32713"/>
                  </a:lnTo>
                  <a:lnTo>
                    <a:pt x="65138" y="35661"/>
                  </a:lnTo>
                  <a:lnTo>
                    <a:pt x="64262" y="38620"/>
                  </a:lnTo>
                  <a:lnTo>
                    <a:pt x="62685" y="41585"/>
                  </a:lnTo>
                  <a:lnTo>
                    <a:pt x="60642" y="44553"/>
                  </a:lnTo>
                  <a:lnTo>
                    <a:pt x="58287" y="47524"/>
                  </a:lnTo>
                  <a:lnTo>
                    <a:pt x="55725" y="50497"/>
                  </a:lnTo>
                  <a:lnTo>
                    <a:pt x="53024" y="53471"/>
                  </a:lnTo>
                  <a:lnTo>
                    <a:pt x="50232" y="56446"/>
                  </a:lnTo>
                  <a:lnTo>
                    <a:pt x="48371" y="59422"/>
                  </a:lnTo>
                  <a:lnTo>
                    <a:pt x="47129" y="62398"/>
                  </a:lnTo>
                  <a:lnTo>
                    <a:pt x="46302" y="65374"/>
                  </a:lnTo>
                  <a:lnTo>
                    <a:pt x="44759" y="69342"/>
                  </a:lnTo>
                  <a:lnTo>
                    <a:pt x="42737" y="73972"/>
                  </a:lnTo>
                  <a:lnTo>
                    <a:pt x="40397" y="79043"/>
                  </a:lnTo>
                  <a:lnTo>
                    <a:pt x="38838" y="83416"/>
                  </a:lnTo>
                  <a:lnTo>
                    <a:pt x="37797" y="87323"/>
                  </a:lnTo>
                  <a:lnTo>
                    <a:pt x="37104" y="90921"/>
                  </a:lnTo>
                  <a:lnTo>
                    <a:pt x="35650" y="94311"/>
                  </a:lnTo>
                  <a:lnTo>
                    <a:pt x="33689" y="97563"/>
                  </a:lnTo>
                  <a:lnTo>
                    <a:pt x="31389" y="100724"/>
                  </a:lnTo>
                  <a:lnTo>
                    <a:pt x="29855" y="103823"/>
                  </a:lnTo>
                  <a:lnTo>
                    <a:pt x="28833" y="106881"/>
                  </a:lnTo>
                  <a:lnTo>
                    <a:pt x="28152" y="109912"/>
                  </a:lnTo>
                  <a:lnTo>
                    <a:pt x="27697" y="112925"/>
                  </a:lnTo>
                  <a:lnTo>
                    <a:pt x="27394" y="115926"/>
                  </a:lnTo>
                  <a:lnTo>
                    <a:pt x="27193" y="118919"/>
                  </a:lnTo>
                  <a:lnTo>
                    <a:pt x="27058" y="121906"/>
                  </a:lnTo>
                  <a:lnTo>
                    <a:pt x="26907" y="127871"/>
                  </a:lnTo>
                  <a:lnTo>
                    <a:pt x="26792" y="146981"/>
                  </a:lnTo>
                  <a:lnTo>
                    <a:pt x="27783" y="149544"/>
                  </a:lnTo>
                  <a:lnTo>
                    <a:pt x="29436" y="152244"/>
                  </a:lnTo>
                  <a:lnTo>
                    <a:pt x="34477" y="158968"/>
                  </a:lnTo>
                  <a:lnTo>
                    <a:pt x="35883" y="159519"/>
                  </a:lnTo>
                  <a:lnTo>
                    <a:pt x="37812" y="159887"/>
                  </a:lnTo>
                  <a:lnTo>
                    <a:pt x="40091" y="160133"/>
                  </a:lnTo>
                  <a:lnTo>
                    <a:pt x="42602" y="160296"/>
                  </a:lnTo>
                  <a:lnTo>
                    <a:pt x="45268" y="160405"/>
                  </a:lnTo>
                  <a:lnTo>
                    <a:pt x="50876" y="160526"/>
                  </a:lnTo>
                  <a:lnTo>
                    <a:pt x="98226" y="160623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21" name="SMARTInkAnnotation73"/>
            <p:cNvSpPr/>
            <p:nvPr/>
          </p:nvSpPr>
          <p:spPr bwMode="auto">
            <a:xfrm>
              <a:off x="8233174" y="3196828"/>
              <a:ext cx="125014" cy="169654"/>
            </a:xfrm>
            <a:custGeom>
              <a:avLst/>
              <a:gdLst/>
              <a:ahLst/>
              <a:cxnLst/>
              <a:rect l="0" t="0" r="0" b="0"/>
              <a:pathLst>
                <a:path w="125014" h="169654">
                  <a:moveTo>
                    <a:pt x="89294" y="0"/>
                  </a:moveTo>
                  <a:lnTo>
                    <a:pt x="84553" y="0"/>
                  </a:lnTo>
                  <a:lnTo>
                    <a:pt x="82165" y="992"/>
                  </a:lnTo>
                  <a:lnTo>
                    <a:pt x="79580" y="2646"/>
                  </a:lnTo>
                  <a:lnTo>
                    <a:pt x="73044" y="7688"/>
                  </a:lnTo>
                  <a:lnTo>
                    <a:pt x="69504" y="11023"/>
                  </a:lnTo>
                  <a:lnTo>
                    <a:pt x="67171" y="13302"/>
                  </a:lnTo>
                  <a:lnTo>
                    <a:pt x="64623" y="14821"/>
                  </a:lnTo>
                  <a:lnTo>
                    <a:pt x="61932" y="15834"/>
                  </a:lnTo>
                  <a:lnTo>
                    <a:pt x="59146" y="16509"/>
                  </a:lnTo>
                  <a:lnTo>
                    <a:pt x="56298" y="17951"/>
                  </a:lnTo>
                  <a:lnTo>
                    <a:pt x="53407" y="19905"/>
                  </a:lnTo>
                  <a:lnTo>
                    <a:pt x="50486" y="22199"/>
                  </a:lnTo>
                  <a:lnTo>
                    <a:pt x="47547" y="24721"/>
                  </a:lnTo>
                  <a:lnTo>
                    <a:pt x="44595" y="27395"/>
                  </a:lnTo>
                  <a:lnTo>
                    <a:pt x="41635" y="30169"/>
                  </a:lnTo>
                  <a:lnTo>
                    <a:pt x="38669" y="34003"/>
                  </a:lnTo>
                  <a:lnTo>
                    <a:pt x="35701" y="38544"/>
                  </a:lnTo>
                  <a:lnTo>
                    <a:pt x="32729" y="43555"/>
                  </a:lnTo>
                  <a:lnTo>
                    <a:pt x="29756" y="47888"/>
                  </a:lnTo>
                  <a:lnTo>
                    <a:pt x="26782" y="51769"/>
                  </a:lnTo>
                  <a:lnTo>
                    <a:pt x="23808" y="55349"/>
                  </a:lnTo>
                  <a:lnTo>
                    <a:pt x="20831" y="58727"/>
                  </a:lnTo>
                  <a:lnTo>
                    <a:pt x="14879" y="65127"/>
                  </a:lnTo>
                  <a:lnTo>
                    <a:pt x="12895" y="69215"/>
                  </a:lnTo>
                  <a:lnTo>
                    <a:pt x="11572" y="73924"/>
                  </a:lnTo>
                  <a:lnTo>
                    <a:pt x="10691" y="79048"/>
                  </a:lnTo>
                  <a:lnTo>
                    <a:pt x="9111" y="83457"/>
                  </a:lnTo>
                  <a:lnTo>
                    <a:pt x="7064" y="87388"/>
                  </a:lnTo>
                  <a:lnTo>
                    <a:pt x="4709" y="91000"/>
                  </a:lnTo>
                  <a:lnTo>
                    <a:pt x="3138" y="94401"/>
                  </a:lnTo>
                  <a:lnTo>
                    <a:pt x="2091" y="97660"/>
                  </a:lnTo>
                  <a:lnTo>
                    <a:pt x="1393" y="100826"/>
                  </a:lnTo>
                  <a:lnTo>
                    <a:pt x="928" y="103928"/>
                  </a:lnTo>
                  <a:lnTo>
                    <a:pt x="617" y="106988"/>
                  </a:lnTo>
                  <a:lnTo>
                    <a:pt x="411" y="110021"/>
                  </a:lnTo>
                  <a:lnTo>
                    <a:pt x="273" y="113035"/>
                  </a:lnTo>
                  <a:lnTo>
                    <a:pt x="120" y="119029"/>
                  </a:lnTo>
                  <a:lnTo>
                    <a:pt x="0" y="149672"/>
                  </a:lnTo>
                  <a:lnTo>
                    <a:pt x="2645" y="153502"/>
                  </a:lnTo>
                  <a:lnTo>
                    <a:pt x="4738" y="155913"/>
                  </a:lnTo>
                  <a:lnTo>
                    <a:pt x="7126" y="157520"/>
                  </a:lnTo>
                  <a:lnTo>
                    <a:pt x="9711" y="158591"/>
                  </a:lnTo>
                  <a:lnTo>
                    <a:pt x="12426" y="159305"/>
                  </a:lnTo>
                  <a:lnTo>
                    <a:pt x="14236" y="160774"/>
                  </a:lnTo>
                  <a:lnTo>
                    <a:pt x="15444" y="162745"/>
                  </a:lnTo>
                  <a:lnTo>
                    <a:pt x="16248" y="165051"/>
                  </a:lnTo>
                  <a:lnTo>
                    <a:pt x="17775" y="166589"/>
                  </a:lnTo>
                  <a:lnTo>
                    <a:pt x="19788" y="167613"/>
                  </a:lnTo>
                  <a:lnTo>
                    <a:pt x="22121" y="168297"/>
                  </a:lnTo>
                  <a:lnTo>
                    <a:pt x="24668" y="168753"/>
                  </a:lnTo>
                  <a:lnTo>
                    <a:pt x="27359" y="169056"/>
                  </a:lnTo>
                  <a:lnTo>
                    <a:pt x="30145" y="169259"/>
                  </a:lnTo>
                  <a:lnTo>
                    <a:pt x="32994" y="169394"/>
                  </a:lnTo>
                  <a:lnTo>
                    <a:pt x="38805" y="169544"/>
                  </a:lnTo>
                  <a:lnTo>
                    <a:pt x="56561" y="169653"/>
                  </a:lnTo>
                  <a:lnTo>
                    <a:pt x="59536" y="168665"/>
                  </a:lnTo>
                  <a:lnTo>
                    <a:pt x="62509" y="167013"/>
                  </a:lnTo>
                  <a:lnTo>
                    <a:pt x="65484" y="164920"/>
                  </a:lnTo>
                  <a:lnTo>
                    <a:pt x="69452" y="162533"/>
                  </a:lnTo>
                  <a:lnTo>
                    <a:pt x="74082" y="159949"/>
                  </a:lnTo>
                  <a:lnTo>
                    <a:pt x="79153" y="157234"/>
                  </a:lnTo>
                  <a:lnTo>
                    <a:pt x="83526" y="154432"/>
                  </a:lnTo>
                  <a:lnTo>
                    <a:pt x="87433" y="151572"/>
                  </a:lnTo>
                  <a:lnTo>
                    <a:pt x="91030" y="148672"/>
                  </a:lnTo>
                  <a:lnTo>
                    <a:pt x="94420" y="146740"/>
                  </a:lnTo>
                  <a:lnTo>
                    <a:pt x="97672" y="145452"/>
                  </a:lnTo>
                  <a:lnTo>
                    <a:pt x="100832" y="144592"/>
                  </a:lnTo>
                  <a:lnTo>
                    <a:pt x="103931" y="142036"/>
                  </a:lnTo>
                  <a:lnTo>
                    <a:pt x="106990" y="138347"/>
                  </a:lnTo>
                  <a:lnTo>
                    <a:pt x="110021" y="133903"/>
                  </a:lnTo>
                  <a:lnTo>
                    <a:pt x="113033" y="129948"/>
                  </a:lnTo>
                  <a:lnTo>
                    <a:pt x="116034" y="126320"/>
                  </a:lnTo>
                  <a:lnTo>
                    <a:pt x="125013" y="116086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22" name="SMARTInkAnnotation74"/>
            <p:cNvSpPr/>
            <p:nvPr/>
          </p:nvSpPr>
          <p:spPr bwMode="auto">
            <a:xfrm>
              <a:off x="8313909" y="3027164"/>
              <a:ext cx="35349" cy="348258"/>
            </a:xfrm>
            <a:custGeom>
              <a:avLst/>
              <a:gdLst/>
              <a:ahLst/>
              <a:cxnLst/>
              <a:rect l="0" t="0" r="0" b="0"/>
              <a:pathLst>
                <a:path w="35349" h="348258">
                  <a:moveTo>
                    <a:pt x="35348" y="0"/>
                  </a:moveTo>
                  <a:lnTo>
                    <a:pt x="30608" y="4740"/>
                  </a:lnTo>
                  <a:lnTo>
                    <a:pt x="29211" y="7129"/>
                  </a:lnTo>
                  <a:lnTo>
                    <a:pt x="28279" y="9713"/>
                  </a:lnTo>
                  <a:lnTo>
                    <a:pt x="26786" y="16250"/>
                  </a:lnTo>
                  <a:lnTo>
                    <a:pt x="26527" y="22123"/>
                  </a:lnTo>
                  <a:lnTo>
                    <a:pt x="25499" y="25662"/>
                  </a:lnTo>
                  <a:lnTo>
                    <a:pt x="23821" y="30006"/>
                  </a:lnTo>
                  <a:lnTo>
                    <a:pt x="21710" y="34887"/>
                  </a:lnTo>
                  <a:lnTo>
                    <a:pt x="20303" y="39133"/>
                  </a:lnTo>
                  <a:lnTo>
                    <a:pt x="19365" y="42955"/>
                  </a:lnTo>
                  <a:lnTo>
                    <a:pt x="18322" y="50841"/>
                  </a:lnTo>
                  <a:lnTo>
                    <a:pt x="17859" y="60960"/>
                  </a:lnTo>
                  <a:lnTo>
                    <a:pt x="16744" y="66437"/>
                  </a:lnTo>
                  <a:lnTo>
                    <a:pt x="15007" y="72072"/>
                  </a:lnTo>
                  <a:lnTo>
                    <a:pt x="12857" y="77814"/>
                  </a:lnTo>
                  <a:lnTo>
                    <a:pt x="11424" y="83626"/>
                  </a:lnTo>
                  <a:lnTo>
                    <a:pt x="10470" y="89485"/>
                  </a:lnTo>
                  <a:lnTo>
                    <a:pt x="9833" y="95375"/>
                  </a:lnTo>
                  <a:lnTo>
                    <a:pt x="9408" y="102279"/>
                  </a:lnTo>
                  <a:lnTo>
                    <a:pt x="8937" y="117887"/>
                  </a:lnTo>
                  <a:lnTo>
                    <a:pt x="8671" y="138668"/>
                  </a:lnTo>
                  <a:lnTo>
                    <a:pt x="7641" y="145031"/>
                  </a:lnTo>
                  <a:lnTo>
                    <a:pt x="5963" y="151258"/>
                  </a:lnTo>
                  <a:lnTo>
                    <a:pt x="3853" y="157393"/>
                  </a:lnTo>
                  <a:lnTo>
                    <a:pt x="2445" y="163468"/>
                  </a:lnTo>
                  <a:lnTo>
                    <a:pt x="1506" y="169501"/>
                  </a:lnTo>
                  <a:lnTo>
                    <a:pt x="881" y="175509"/>
                  </a:lnTo>
                  <a:lnTo>
                    <a:pt x="463" y="181498"/>
                  </a:lnTo>
                  <a:lnTo>
                    <a:pt x="185" y="187475"/>
                  </a:lnTo>
                  <a:lnTo>
                    <a:pt x="0" y="193444"/>
                  </a:lnTo>
                  <a:lnTo>
                    <a:pt x="869" y="199408"/>
                  </a:lnTo>
                  <a:lnTo>
                    <a:pt x="2439" y="205368"/>
                  </a:lnTo>
                  <a:lnTo>
                    <a:pt x="4480" y="211326"/>
                  </a:lnTo>
                  <a:lnTo>
                    <a:pt x="5839" y="217282"/>
                  </a:lnTo>
                  <a:lnTo>
                    <a:pt x="6746" y="223238"/>
                  </a:lnTo>
                  <a:lnTo>
                    <a:pt x="7350" y="229192"/>
                  </a:lnTo>
                  <a:lnTo>
                    <a:pt x="7754" y="235146"/>
                  </a:lnTo>
                  <a:lnTo>
                    <a:pt x="8023" y="241100"/>
                  </a:lnTo>
                  <a:lnTo>
                    <a:pt x="8400" y="256315"/>
                  </a:lnTo>
                  <a:lnTo>
                    <a:pt x="8558" y="314151"/>
                  </a:lnTo>
                  <a:lnTo>
                    <a:pt x="9551" y="319567"/>
                  </a:lnTo>
                  <a:lnTo>
                    <a:pt x="11204" y="326154"/>
                  </a:lnTo>
                  <a:lnTo>
                    <a:pt x="17489" y="348257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23" name="SMARTInkAnnotation75"/>
            <p:cNvSpPr/>
            <p:nvPr/>
          </p:nvSpPr>
          <p:spPr bwMode="auto">
            <a:xfrm>
              <a:off x="8001000" y="3437930"/>
              <a:ext cx="419693" cy="991196"/>
            </a:xfrm>
            <a:custGeom>
              <a:avLst/>
              <a:gdLst/>
              <a:ahLst/>
              <a:cxnLst/>
              <a:rect l="0" t="0" r="0" b="0"/>
              <a:pathLst>
                <a:path w="419693" h="991196">
                  <a:moveTo>
                    <a:pt x="258960" y="0"/>
                  </a:moveTo>
                  <a:lnTo>
                    <a:pt x="266649" y="7688"/>
                  </a:lnTo>
                  <a:lnTo>
                    <a:pt x="269984" y="8378"/>
                  </a:lnTo>
                  <a:lnTo>
                    <a:pt x="275470" y="8820"/>
                  </a:lnTo>
                  <a:lnTo>
                    <a:pt x="275920" y="9849"/>
                  </a:lnTo>
                  <a:lnTo>
                    <a:pt x="276420" y="13638"/>
                  </a:lnTo>
                  <a:lnTo>
                    <a:pt x="277545" y="15045"/>
                  </a:lnTo>
                  <a:lnTo>
                    <a:pt x="279288" y="15983"/>
                  </a:lnTo>
                  <a:lnTo>
                    <a:pt x="281442" y="16608"/>
                  </a:lnTo>
                  <a:lnTo>
                    <a:pt x="282878" y="18017"/>
                  </a:lnTo>
                  <a:lnTo>
                    <a:pt x="283835" y="19948"/>
                  </a:lnTo>
                  <a:lnTo>
                    <a:pt x="284473" y="22229"/>
                  </a:lnTo>
                  <a:lnTo>
                    <a:pt x="285891" y="23749"/>
                  </a:lnTo>
                  <a:lnTo>
                    <a:pt x="287828" y="24762"/>
                  </a:lnTo>
                  <a:lnTo>
                    <a:pt x="290112" y="25438"/>
                  </a:lnTo>
                  <a:lnTo>
                    <a:pt x="291634" y="26880"/>
                  </a:lnTo>
                  <a:lnTo>
                    <a:pt x="292650" y="28834"/>
                  </a:lnTo>
                  <a:lnTo>
                    <a:pt x="293327" y="31129"/>
                  </a:lnTo>
                  <a:lnTo>
                    <a:pt x="296723" y="36324"/>
                  </a:lnTo>
                  <a:lnTo>
                    <a:pt x="299019" y="39099"/>
                  </a:lnTo>
                  <a:lnTo>
                    <a:pt x="301541" y="40949"/>
                  </a:lnTo>
                  <a:lnTo>
                    <a:pt x="306989" y="43004"/>
                  </a:lnTo>
                  <a:lnTo>
                    <a:pt x="308839" y="44544"/>
                  </a:lnTo>
                  <a:lnTo>
                    <a:pt x="310073" y="46563"/>
                  </a:lnTo>
                  <a:lnTo>
                    <a:pt x="310894" y="48901"/>
                  </a:lnTo>
                  <a:lnTo>
                    <a:pt x="314454" y="54145"/>
                  </a:lnTo>
                  <a:lnTo>
                    <a:pt x="324823" y="65596"/>
                  </a:lnTo>
                  <a:lnTo>
                    <a:pt x="337597" y="78613"/>
                  </a:lnTo>
                  <a:lnTo>
                    <a:pt x="348814" y="96917"/>
                  </a:lnTo>
                  <a:lnTo>
                    <a:pt x="360274" y="109873"/>
                  </a:lnTo>
                  <a:lnTo>
                    <a:pt x="369126" y="118985"/>
                  </a:lnTo>
                  <a:lnTo>
                    <a:pt x="371099" y="121987"/>
                  </a:lnTo>
                  <a:lnTo>
                    <a:pt x="381828" y="146030"/>
                  </a:lnTo>
                  <a:lnTo>
                    <a:pt x="393069" y="162827"/>
                  </a:lnTo>
                  <a:lnTo>
                    <a:pt x="395992" y="168082"/>
                  </a:lnTo>
                  <a:lnTo>
                    <a:pt x="399238" y="179213"/>
                  </a:lnTo>
                  <a:lnTo>
                    <a:pt x="401673" y="190775"/>
                  </a:lnTo>
                  <a:lnTo>
                    <a:pt x="408675" y="211721"/>
                  </a:lnTo>
                  <a:lnTo>
                    <a:pt x="410146" y="227766"/>
                  </a:lnTo>
                  <a:lnTo>
                    <a:pt x="411482" y="242120"/>
                  </a:lnTo>
                  <a:lnTo>
                    <a:pt x="417779" y="267503"/>
                  </a:lnTo>
                  <a:lnTo>
                    <a:pt x="419442" y="297605"/>
                  </a:lnTo>
                  <a:lnTo>
                    <a:pt x="419692" y="375569"/>
                  </a:lnTo>
                  <a:lnTo>
                    <a:pt x="417048" y="390492"/>
                  </a:lnTo>
                  <a:lnTo>
                    <a:pt x="413557" y="404731"/>
                  </a:lnTo>
                  <a:lnTo>
                    <a:pt x="410600" y="428490"/>
                  </a:lnTo>
                  <a:lnTo>
                    <a:pt x="403861" y="457445"/>
                  </a:lnTo>
                  <a:lnTo>
                    <a:pt x="399790" y="482805"/>
                  </a:lnTo>
                  <a:lnTo>
                    <a:pt x="389525" y="513300"/>
                  </a:lnTo>
                  <a:lnTo>
                    <a:pt x="380879" y="537057"/>
                  </a:lnTo>
                  <a:lnTo>
                    <a:pt x="372034" y="562948"/>
                  </a:lnTo>
                  <a:lnTo>
                    <a:pt x="357182" y="600200"/>
                  </a:lnTo>
                  <a:lnTo>
                    <a:pt x="345610" y="625644"/>
                  </a:lnTo>
                  <a:lnTo>
                    <a:pt x="336166" y="642196"/>
                  </a:lnTo>
                  <a:lnTo>
                    <a:pt x="325273" y="663664"/>
                  </a:lnTo>
                  <a:lnTo>
                    <a:pt x="314767" y="688435"/>
                  </a:lnTo>
                  <a:lnTo>
                    <a:pt x="304930" y="705822"/>
                  </a:lnTo>
                  <a:lnTo>
                    <a:pt x="293944" y="720826"/>
                  </a:lnTo>
                  <a:lnTo>
                    <a:pt x="283438" y="735101"/>
                  </a:lnTo>
                  <a:lnTo>
                    <a:pt x="270954" y="758880"/>
                  </a:lnTo>
                  <a:lnTo>
                    <a:pt x="260653" y="772519"/>
                  </a:lnTo>
                  <a:lnTo>
                    <a:pt x="249460" y="785195"/>
                  </a:lnTo>
                  <a:lnTo>
                    <a:pt x="243697" y="791354"/>
                  </a:lnTo>
                  <a:lnTo>
                    <a:pt x="234648" y="806134"/>
                  </a:lnTo>
                  <a:lnTo>
                    <a:pt x="226326" y="821633"/>
                  </a:lnTo>
                  <a:lnTo>
                    <a:pt x="216014" y="835136"/>
                  </a:lnTo>
                  <a:lnTo>
                    <a:pt x="204816" y="847752"/>
                  </a:lnTo>
                  <a:lnTo>
                    <a:pt x="193223" y="858982"/>
                  </a:lnTo>
                  <a:lnTo>
                    <a:pt x="181457" y="867280"/>
                  </a:lnTo>
                  <a:lnTo>
                    <a:pt x="169614" y="876921"/>
                  </a:lnTo>
                  <a:lnTo>
                    <a:pt x="157735" y="886828"/>
                  </a:lnTo>
                  <a:lnTo>
                    <a:pt x="145842" y="894539"/>
                  </a:lnTo>
                  <a:lnTo>
                    <a:pt x="136586" y="903919"/>
                  </a:lnTo>
                  <a:lnTo>
                    <a:pt x="132729" y="909199"/>
                  </a:lnTo>
                  <a:lnTo>
                    <a:pt x="123152" y="917711"/>
                  </a:lnTo>
                  <a:lnTo>
                    <a:pt x="112280" y="924800"/>
                  </a:lnTo>
                  <a:lnTo>
                    <a:pt x="100834" y="931259"/>
                  </a:lnTo>
                  <a:lnTo>
                    <a:pt x="87974" y="940474"/>
                  </a:lnTo>
                  <a:lnTo>
                    <a:pt x="77880" y="949487"/>
                  </a:lnTo>
                  <a:lnTo>
                    <a:pt x="69008" y="955460"/>
                  </a:lnTo>
                  <a:lnTo>
                    <a:pt x="59443" y="961422"/>
                  </a:lnTo>
                  <a:lnTo>
                    <a:pt x="48480" y="969364"/>
                  </a:lnTo>
                  <a:lnTo>
                    <a:pt x="38948" y="973151"/>
                  </a:lnTo>
                  <a:lnTo>
                    <a:pt x="29840" y="979124"/>
                  </a:lnTo>
                  <a:lnTo>
                    <a:pt x="23845" y="980869"/>
                  </a:lnTo>
                  <a:lnTo>
                    <a:pt x="14892" y="981851"/>
                  </a:lnTo>
                  <a:lnTo>
                    <a:pt x="11913" y="982981"/>
                  </a:lnTo>
                  <a:lnTo>
                    <a:pt x="0" y="991195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24" name="SMARTInkAnnotation76"/>
            <p:cNvSpPr/>
            <p:nvPr/>
          </p:nvSpPr>
          <p:spPr bwMode="auto">
            <a:xfrm>
              <a:off x="7090171" y="4545210"/>
              <a:ext cx="241102" cy="258580"/>
            </a:xfrm>
            <a:custGeom>
              <a:avLst/>
              <a:gdLst/>
              <a:ahLst/>
              <a:cxnLst/>
              <a:rect l="0" t="0" r="0" b="0"/>
              <a:pathLst>
                <a:path w="241102" h="258580">
                  <a:moveTo>
                    <a:pt x="0" y="89297"/>
                  </a:moveTo>
                  <a:lnTo>
                    <a:pt x="0" y="127133"/>
                  </a:lnTo>
                  <a:lnTo>
                    <a:pt x="993" y="130396"/>
                  </a:lnTo>
                  <a:lnTo>
                    <a:pt x="4740" y="136668"/>
                  </a:lnTo>
                  <a:lnTo>
                    <a:pt x="7068" y="142762"/>
                  </a:lnTo>
                  <a:lnTo>
                    <a:pt x="9095" y="149771"/>
                  </a:lnTo>
                  <a:lnTo>
                    <a:pt x="11024" y="154418"/>
                  </a:lnTo>
                  <a:lnTo>
                    <a:pt x="13302" y="159500"/>
                  </a:lnTo>
                  <a:lnTo>
                    <a:pt x="14822" y="163880"/>
                  </a:lnTo>
                  <a:lnTo>
                    <a:pt x="16509" y="171393"/>
                  </a:lnTo>
                  <a:lnTo>
                    <a:pt x="17952" y="175778"/>
                  </a:lnTo>
                  <a:lnTo>
                    <a:pt x="19905" y="180685"/>
                  </a:lnTo>
                  <a:lnTo>
                    <a:pt x="22201" y="185941"/>
                  </a:lnTo>
                  <a:lnTo>
                    <a:pt x="24722" y="190437"/>
                  </a:lnTo>
                  <a:lnTo>
                    <a:pt x="30171" y="198079"/>
                  </a:lnTo>
                  <a:lnTo>
                    <a:pt x="33253" y="204783"/>
                  </a:lnTo>
                  <a:lnTo>
                    <a:pt x="35614" y="212062"/>
                  </a:lnTo>
                  <a:lnTo>
                    <a:pt x="37634" y="216781"/>
                  </a:lnTo>
                  <a:lnTo>
                    <a:pt x="39972" y="221911"/>
                  </a:lnTo>
                  <a:lnTo>
                    <a:pt x="42523" y="226324"/>
                  </a:lnTo>
                  <a:lnTo>
                    <a:pt x="48003" y="233872"/>
                  </a:lnTo>
                  <a:lnTo>
                    <a:pt x="51101" y="240535"/>
                  </a:lnTo>
                  <a:lnTo>
                    <a:pt x="51927" y="243700"/>
                  </a:lnTo>
                  <a:lnTo>
                    <a:pt x="53469" y="245811"/>
                  </a:lnTo>
                  <a:lnTo>
                    <a:pt x="55490" y="247218"/>
                  </a:lnTo>
                  <a:lnTo>
                    <a:pt x="60381" y="248781"/>
                  </a:lnTo>
                  <a:lnTo>
                    <a:pt x="65862" y="249476"/>
                  </a:lnTo>
                  <a:lnTo>
                    <a:pt x="67721" y="250653"/>
                  </a:lnTo>
                  <a:lnTo>
                    <a:pt x="68960" y="252430"/>
                  </a:lnTo>
                  <a:lnTo>
                    <a:pt x="69786" y="254607"/>
                  </a:lnTo>
                  <a:lnTo>
                    <a:pt x="71329" y="256059"/>
                  </a:lnTo>
                  <a:lnTo>
                    <a:pt x="73349" y="257027"/>
                  </a:lnTo>
                  <a:lnTo>
                    <a:pt x="78982" y="258579"/>
                  </a:lnTo>
                  <a:lnTo>
                    <a:pt x="82398" y="256146"/>
                  </a:lnTo>
                  <a:lnTo>
                    <a:pt x="89380" y="249845"/>
                  </a:lnTo>
                  <a:lnTo>
                    <a:pt x="96866" y="242450"/>
                  </a:lnTo>
                  <a:lnTo>
                    <a:pt x="97622" y="236409"/>
                  </a:lnTo>
                  <a:lnTo>
                    <a:pt x="97959" y="228102"/>
                  </a:lnTo>
                  <a:lnTo>
                    <a:pt x="98148" y="217847"/>
                  </a:lnTo>
                  <a:lnTo>
                    <a:pt x="98227" y="89420"/>
                  </a:lnTo>
                  <a:lnTo>
                    <a:pt x="105295" y="89313"/>
                  </a:lnTo>
                  <a:lnTo>
                    <a:pt x="105916" y="89308"/>
                  </a:lnTo>
                  <a:lnTo>
                    <a:pt x="113049" y="95436"/>
                  </a:lnTo>
                  <a:lnTo>
                    <a:pt x="120427" y="102600"/>
                  </a:lnTo>
                  <a:lnTo>
                    <a:pt x="163714" y="145855"/>
                  </a:lnTo>
                  <a:lnTo>
                    <a:pt x="165697" y="148831"/>
                  </a:lnTo>
                  <a:lnTo>
                    <a:pt x="167902" y="154782"/>
                  </a:lnTo>
                  <a:lnTo>
                    <a:pt x="169481" y="156766"/>
                  </a:lnTo>
                  <a:lnTo>
                    <a:pt x="171527" y="158090"/>
                  </a:lnTo>
                  <a:lnTo>
                    <a:pt x="173883" y="158971"/>
                  </a:lnTo>
                  <a:lnTo>
                    <a:pt x="179145" y="162597"/>
                  </a:lnTo>
                  <a:lnTo>
                    <a:pt x="181938" y="164953"/>
                  </a:lnTo>
                  <a:lnTo>
                    <a:pt x="184793" y="166524"/>
                  </a:lnTo>
                  <a:lnTo>
                    <a:pt x="190609" y="168268"/>
                  </a:lnTo>
                  <a:lnTo>
                    <a:pt x="196502" y="169044"/>
                  </a:lnTo>
                  <a:lnTo>
                    <a:pt x="199463" y="169251"/>
                  </a:lnTo>
                  <a:lnTo>
                    <a:pt x="201436" y="170381"/>
                  </a:lnTo>
                  <a:lnTo>
                    <a:pt x="202752" y="172126"/>
                  </a:lnTo>
                  <a:lnTo>
                    <a:pt x="203629" y="174282"/>
                  </a:lnTo>
                  <a:lnTo>
                    <a:pt x="205206" y="175720"/>
                  </a:lnTo>
                  <a:lnTo>
                    <a:pt x="207250" y="176678"/>
                  </a:lnTo>
                  <a:lnTo>
                    <a:pt x="212165" y="177742"/>
                  </a:lnTo>
                  <a:lnTo>
                    <a:pt x="219520" y="178342"/>
                  </a:lnTo>
                  <a:lnTo>
                    <a:pt x="225153" y="178544"/>
                  </a:lnTo>
                  <a:lnTo>
                    <a:pt x="227492" y="178561"/>
                  </a:lnTo>
                  <a:lnTo>
                    <a:pt x="229052" y="177580"/>
                  </a:lnTo>
                  <a:lnTo>
                    <a:pt x="230093" y="175933"/>
                  </a:lnTo>
                  <a:lnTo>
                    <a:pt x="231761" y="170903"/>
                  </a:lnTo>
                  <a:lnTo>
                    <a:pt x="232891" y="170490"/>
                  </a:lnTo>
                  <a:lnTo>
                    <a:pt x="239824" y="169773"/>
                  </a:lnTo>
                  <a:lnTo>
                    <a:pt x="240250" y="168745"/>
                  </a:lnTo>
                  <a:lnTo>
                    <a:pt x="240849" y="162557"/>
                  </a:lnTo>
                  <a:lnTo>
                    <a:pt x="240990" y="157246"/>
                  </a:lnTo>
                  <a:lnTo>
                    <a:pt x="241101" y="113474"/>
                  </a:lnTo>
                  <a:lnTo>
                    <a:pt x="240109" y="109384"/>
                  </a:lnTo>
                  <a:lnTo>
                    <a:pt x="238456" y="104673"/>
                  </a:lnTo>
                  <a:lnTo>
                    <a:pt x="236361" y="99547"/>
                  </a:lnTo>
                  <a:lnTo>
                    <a:pt x="234965" y="94146"/>
                  </a:lnTo>
                  <a:lnTo>
                    <a:pt x="234034" y="88562"/>
                  </a:lnTo>
                  <a:lnTo>
                    <a:pt x="233413" y="82854"/>
                  </a:lnTo>
                  <a:lnTo>
                    <a:pt x="233000" y="78057"/>
                  </a:lnTo>
                  <a:lnTo>
                    <a:pt x="232540" y="70080"/>
                  </a:lnTo>
                  <a:lnTo>
                    <a:pt x="231426" y="65572"/>
                  </a:lnTo>
                  <a:lnTo>
                    <a:pt x="229689" y="60582"/>
                  </a:lnTo>
                  <a:lnTo>
                    <a:pt x="227541" y="55271"/>
                  </a:lnTo>
                  <a:lnTo>
                    <a:pt x="226108" y="50738"/>
                  </a:lnTo>
                  <a:lnTo>
                    <a:pt x="224516" y="43056"/>
                  </a:lnTo>
                  <a:lnTo>
                    <a:pt x="221163" y="36334"/>
                  </a:lnTo>
                  <a:lnTo>
                    <a:pt x="218880" y="33153"/>
                  </a:lnTo>
                  <a:lnTo>
                    <a:pt x="216343" y="26972"/>
                  </a:lnTo>
                  <a:lnTo>
                    <a:pt x="215215" y="20917"/>
                  </a:lnTo>
                  <a:lnTo>
                    <a:pt x="214714" y="14919"/>
                  </a:lnTo>
                  <a:lnTo>
                    <a:pt x="213588" y="12923"/>
                  </a:lnTo>
                  <a:lnTo>
                    <a:pt x="211846" y="11592"/>
                  </a:lnTo>
                  <a:lnTo>
                    <a:pt x="209691" y="10705"/>
                  </a:lnTo>
                  <a:lnTo>
                    <a:pt x="208255" y="9121"/>
                  </a:lnTo>
                  <a:lnTo>
                    <a:pt x="207298" y="7074"/>
                  </a:lnTo>
                  <a:lnTo>
                    <a:pt x="205761" y="1398"/>
                  </a:lnTo>
                  <a:lnTo>
                    <a:pt x="204643" y="932"/>
                  </a:lnTo>
                  <a:lnTo>
                    <a:pt x="202906" y="622"/>
                  </a:lnTo>
                  <a:lnTo>
                    <a:pt x="196454" y="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25" name="SMARTInkAnnotation77"/>
            <p:cNvSpPr/>
            <p:nvPr/>
          </p:nvSpPr>
          <p:spPr bwMode="auto">
            <a:xfrm>
              <a:off x="7358062" y="4484576"/>
              <a:ext cx="116087" cy="194458"/>
            </a:xfrm>
            <a:custGeom>
              <a:avLst/>
              <a:gdLst/>
              <a:ahLst/>
              <a:cxnLst/>
              <a:rect l="0" t="0" r="0" b="0"/>
              <a:pathLst>
                <a:path w="116087" h="194458">
                  <a:moveTo>
                    <a:pt x="0" y="141002"/>
                  </a:moveTo>
                  <a:lnTo>
                    <a:pt x="7689" y="148690"/>
                  </a:lnTo>
                  <a:lnTo>
                    <a:pt x="11023" y="149379"/>
                  </a:lnTo>
                  <a:lnTo>
                    <a:pt x="16509" y="149822"/>
                  </a:lnTo>
                  <a:lnTo>
                    <a:pt x="19905" y="149883"/>
                  </a:lnTo>
                  <a:lnTo>
                    <a:pt x="30170" y="149922"/>
                  </a:lnTo>
                  <a:lnTo>
                    <a:pt x="33011" y="148933"/>
                  </a:lnTo>
                  <a:lnTo>
                    <a:pt x="35899" y="147281"/>
                  </a:lnTo>
                  <a:lnTo>
                    <a:pt x="42920" y="142242"/>
                  </a:lnTo>
                  <a:lnTo>
                    <a:pt x="46526" y="138907"/>
                  </a:lnTo>
                  <a:lnTo>
                    <a:pt x="48877" y="136629"/>
                  </a:lnTo>
                  <a:lnTo>
                    <a:pt x="51436" y="135110"/>
                  </a:lnTo>
                  <a:lnTo>
                    <a:pt x="54134" y="134097"/>
                  </a:lnTo>
                  <a:lnTo>
                    <a:pt x="56926" y="133422"/>
                  </a:lnTo>
                  <a:lnTo>
                    <a:pt x="58786" y="131980"/>
                  </a:lnTo>
                  <a:lnTo>
                    <a:pt x="60027" y="130026"/>
                  </a:lnTo>
                  <a:lnTo>
                    <a:pt x="60854" y="127731"/>
                  </a:lnTo>
                  <a:lnTo>
                    <a:pt x="64419" y="122536"/>
                  </a:lnTo>
                  <a:lnTo>
                    <a:pt x="66759" y="119761"/>
                  </a:lnTo>
                  <a:lnTo>
                    <a:pt x="68318" y="116920"/>
                  </a:lnTo>
                  <a:lnTo>
                    <a:pt x="70050" y="111116"/>
                  </a:lnTo>
                  <a:lnTo>
                    <a:pt x="73468" y="105229"/>
                  </a:lnTo>
                  <a:lnTo>
                    <a:pt x="75767" y="102271"/>
                  </a:lnTo>
                  <a:lnTo>
                    <a:pt x="78323" y="96337"/>
                  </a:lnTo>
                  <a:lnTo>
                    <a:pt x="79004" y="93366"/>
                  </a:lnTo>
                  <a:lnTo>
                    <a:pt x="79458" y="89401"/>
                  </a:lnTo>
                  <a:lnTo>
                    <a:pt x="79761" y="84773"/>
                  </a:lnTo>
                  <a:lnTo>
                    <a:pt x="80098" y="75332"/>
                  </a:lnTo>
                  <a:lnTo>
                    <a:pt x="80287" y="64438"/>
                  </a:lnTo>
                  <a:lnTo>
                    <a:pt x="80366" y="26138"/>
                  </a:lnTo>
                  <a:lnTo>
                    <a:pt x="79374" y="21762"/>
                  </a:lnTo>
                  <a:lnTo>
                    <a:pt x="77721" y="17852"/>
                  </a:lnTo>
                  <a:lnTo>
                    <a:pt x="75626" y="14254"/>
                  </a:lnTo>
                  <a:lnTo>
                    <a:pt x="73238" y="10862"/>
                  </a:lnTo>
                  <a:lnTo>
                    <a:pt x="70654" y="7609"/>
                  </a:lnTo>
                  <a:lnTo>
                    <a:pt x="64116" y="0"/>
                  </a:lnTo>
                  <a:lnTo>
                    <a:pt x="62588" y="368"/>
                  </a:lnTo>
                  <a:lnTo>
                    <a:pt x="60577" y="1605"/>
                  </a:lnTo>
                  <a:lnTo>
                    <a:pt x="54961" y="5980"/>
                  </a:lnTo>
                  <a:lnTo>
                    <a:pt x="51546" y="9223"/>
                  </a:lnTo>
                  <a:lnTo>
                    <a:pt x="32623" y="28019"/>
                  </a:lnTo>
                  <a:lnTo>
                    <a:pt x="30678" y="31946"/>
                  </a:lnTo>
                  <a:lnTo>
                    <a:pt x="29381" y="36548"/>
                  </a:lnTo>
                  <a:lnTo>
                    <a:pt x="28518" y="41600"/>
                  </a:lnTo>
                  <a:lnTo>
                    <a:pt x="26949" y="46953"/>
                  </a:lnTo>
                  <a:lnTo>
                    <a:pt x="24912" y="52505"/>
                  </a:lnTo>
                  <a:lnTo>
                    <a:pt x="22561" y="58192"/>
                  </a:lnTo>
                  <a:lnTo>
                    <a:pt x="20994" y="62975"/>
                  </a:lnTo>
                  <a:lnTo>
                    <a:pt x="19949" y="67155"/>
                  </a:lnTo>
                  <a:lnTo>
                    <a:pt x="19252" y="70935"/>
                  </a:lnTo>
                  <a:lnTo>
                    <a:pt x="17795" y="75439"/>
                  </a:lnTo>
                  <a:lnTo>
                    <a:pt x="15832" y="80426"/>
                  </a:lnTo>
                  <a:lnTo>
                    <a:pt x="13532" y="85735"/>
                  </a:lnTo>
                  <a:lnTo>
                    <a:pt x="11998" y="91259"/>
                  </a:lnTo>
                  <a:lnTo>
                    <a:pt x="10975" y="96926"/>
                  </a:lnTo>
                  <a:lnTo>
                    <a:pt x="10293" y="102688"/>
                  </a:lnTo>
                  <a:lnTo>
                    <a:pt x="9838" y="107522"/>
                  </a:lnTo>
                  <a:lnTo>
                    <a:pt x="9536" y="111737"/>
                  </a:lnTo>
                  <a:lnTo>
                    <a:pt x="9334" y="115539"/>
                  </a:lnTo>
                  <a:lnTo>
                    <a:pt x="9110" y="125054"/>
                  </a:lnTo>
                  <a:lnTo>
                    <a:pt x="8933" y="170278"/>
                  </a:lnTo>
                  <a:lnTo>
                    <a:pt x="9923" y="173417"/>
                  </a:lnTo>
                  <a:lnTo>
                    <a:pt x="11577" y="176503"/>
                  </a:lnTo>
                  <a:lnTo>
                    <a:pt x="13671" y="179552"/>
                  </a:lnTo>
                  <a:lnTo>
                    <a:pt x="16059" y="181585"/>
                  </a:lnTo>
                  <a:lnTo>
                    <a:pt x="18644" y="182941"/>
                  </a:lnTo>
                  <a:lnTo>
                    <a:pt x="21358" y="183843"/>
                  </a:lnTo>
                  <a:lnTo>
                    <a:pt x="23168" y="185438"/>
                  </a:lnTo>
                  <a:lnTo>
                    <a:pt x="24376" y="187493"/>
                  </a:lnTo>
                  <a:lnTo>
                    <a:pt x="25181" y="189856"/>
                  </a:lnTo>
                  <a:lnTo>
                    <a:pt x="26708" y="191430"/>
                  </a:lnTo>
                  <a:lnTo>
                    <a:pt x="28720" y="192480"/>
                  </a:lnTo>
                  <a:lnTo>
                    <a:pt x="31053" y="193180"/>
                  </a:lnTo>
                  <a:lnTo>
                    <a:pt x="33600" y="193646"/>
                  </a:lnTo>
                  <a:lnTo>
                    <a:pt x="36291" y="193958"/>
                  </a:lnTo>
                  <a:lnTo>
                    <a:pt x="39077" y="194165"/>
                  </a:lnTo>
                  <a:lnTo>
                    <a:pt x="41926" y="194304"/>
                  </a:lnTo>
                  <a:lnTo>
                    <a:pt x="47738" y="194457"/>
                  </a:lnTo>
                  <a:lnTo>
                    <a:pt x="50677" y="193505"/>
                  </a:lnTo>
                  <a:lnTo>
                    <a:pt x="53628" y="191879"/>
                  </a:lnTo>
                  <a:lnTo>
                    <a:pt x="56588" y="189803"/>
                  </a:lnTo>
                  <a:lnTo>
                    <a:pt x="59554" y="188419"/>
                  </a:lnTo>
                  <a:lnTo>
                    <a:pt x="62523" y="187496"/>
                  </a:lnTo>
                  <a:lnTo>
                    <a:pt x="65494" y="186881"/>
                  </a:lnTo>
                  <a:lnTo>
                    <a:pt x="68468" y="185478"/>
                  </a:lnTo>
                  <a:lnTo>
                    <a:pt x="71441" y="183551"/>
                  </a:lnTo>
                  <a:lnTo>
                    <a:pt x="74417" y="181275"/>
                  </a:lnTo>
                  <a:lnTo>
                    <a:pt x="77392" y="178764"/>
                  </a:lnTo>
                  <a:lnTo>
                    <a:pt x="80369" y="176098"/>
                  </a:lnTo>
                  <a:lnTo>
                    <a:pt x="83344" y="173329"/>
                  </a:lnTo>
                  <a:lnTo>
                    <a:pt x="86321" y="171483"/>
                  </a:lnTo>
                  <a:lnTo>
                    <a:pt x="89298" y="170252"/>
                  </a:lnTo>
                  <a:lnTo>
                    <a:pt x="92273" y="169432"/>
                  </a:lnTo>
                  <a:lnTo>
                    <a:pt x="96242" y="166900"/>
                  </a:lnTo>
                  <a:lnTo>
                    <a:pt x="100873" y="163229"/>
                  </a:lnTo>
                  <a:lnTo>
                    <a:pt x="116086" y="149931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26" name="SMARTInkAnnotation78"/>
            <p:cNvSpPr/>
            <p:nvPr/>
          </p:nvSpPr>
          <p:spPr bwMode="auto">
            <a:xfrm>
              <a:off x="7527726" y="4357687"/>
              <a:ext cx="178595" cy="285715"/>
            </a:xfrm>
            <a:custGeom>
              <a:avLst/>
              <a:gdLst/>
              <a:ahLst/>
              <a:cxnLst/>
              <a:rect l="0" t="0" r="0" b="0"/>
              <a:pathLst>
                <a:path w="178595" h="285715">
                  <a:moveTo>
                    <a:pt x="0" y="0"/>
                  </a:moveTo>
                  <a:lnTo>
                    <a:pt x="0" y="21250"/>
                  </a:lnTo>
                  <a:lnTo>
                    <a:pt x="992" y="24088"/>
                  </a:lnTo>
                  <a:lnTo>
                    <a:pt x="4739" y="29888"/>
                  </a:lnTo>
                  <a:lnTo>
                    <a:pt x="9713" y="35774"/>
                  </a:lnTo>
                  <a:lnTo>
                    <a:pt x="12429" y="38732"/>
                  </a:lnTo>
                  <a:lnTo>
                    <a:pt x="14239" y="42688"/>
                  </a:lnTo>
                  <a:lnTo>
                    <a:pt x="15446" y="47311"/>
                  </a:lnTo>
                  <a:lnTo>
                    <a:pt x="16251" y="52377"/>
                  </a:lnTo>
                  <a:lnTo>
                    <a:pt x="17778" y="57738"/>
                  </a:lnTo>
                  <a:lnTo>
                    <a:pt x="19790" y="63297"/>
                  </a:lnTo>
                  <a:lnTo>
                    <a:pt x="22124" y="68987"/>
                  </a:lnTo>
                  <a:lnTo>
                    <a:pt x="23678" y="74765"/>
                  </a:lnTo>
                  <a:lnTo>
                    <a:pt x="24715" y="80601"/>
                  </a:lnTo>
                  <a:lnTo>
                    <a:pt x="25406" y="86476"/>
                  </a:lnTo>
                  <a:lnTo>
                    <a:pt x="26859" y="92378"/>
                  </a:lnTo>
                  <a:lnTo>
                    <a:pt x="28821" y="98296"/>
                  </a:lnTo>
                  <a:lnTo>
                    <a:pt x="31120" y="104226"/>
                  </a:lnTo>
                  <a:lnTo>
                    <a:pt x="36320" y="118752"/>
                  </a:lnTo>
                  <a:lnTo>
                    <a:pt x="47744" y="152332"/>
                  </a:lnTo>
                  <a:lnTo>
                    <a:pt x="49689" y="159102"/>
                  </a:lnTo>
                  <a:lnTo>
                    <a:pt x="50985" y="164607"/>
                  </a:lnTo>
                  <a:lnTo>
                    <a:pt x="51850" y="169269"/>
                  </a:lnTo>
                  <a:lnTo>
                    <a:pt x="53418" y="175354"/>
                  </a:lnTo>
                  <a:lnTo>
                    <a:pt x="55456" y="182387"/>
                  </a:lnTo>
                  <a:lnTo>
                    <a:pt x="57807" y="190052"/>
                  </a:lnTo>
                  <a:lnTo>
                    <a:pt x="60366" y="196155"/>
                  </a:lnTo>
                  <a:lnTo>
                    <a:pt x="63063" y="201215"/>
                  </a:lnTo>
                  <a:lnTo>
                    <a:pt x="65856" y="205581"/>
                  </a:lnTo>
                  <a:lnTo>
                    <a:pt x="67715" y="210476"/>
                  </a:lnTo>
                  <a:lnTo>
                    <a:pt x="68956" y="215723"/>
                  </a:lnTo>
                  <a:lnTo>
                    <a:pt x="69783" y="221206"/>
                  </a:lnTo>
                  <a:lnTo>
                    <a:pt x="70335" y="226846"/>
                  </a:lnTo>
                  <a:lnTo>
                    <a:pt x="70703" y="232590"/>
                  </a:lnTo>
                  <a:lnTo>
                    <a:pt x="70948" y="238404"/>
                  </a:lnTo>
                  <a:lnTo>
                    <a:pt x="72103" y="243272"/>
                  </a:lnTo>
                  <a:lnTo>
                    <a:pt x="77478" y="254864"/>
                  </a:lnTo>
                  <a:lnTo>
                    <a:pt x="79083" y="261439"/>
                  </a:lnTo>
                  <a:lnTo>
                    <a:pt x="79797" y="267669"/>
                  </a:lnTo>
                  <a:lnTo>
                    <a:pt x="79987" y="270720"/>
                  </a:lnTo>
                  <a:lnTo>
                    <a:pt x="81106" y="272754"/>
                  </a:lnTo>
                  <a:lnTo>
                    <a:pt x="82844" y="274109"/>
                  </a:lnTo>
                  <a:lnTo>
                    <a:pt x="84995" y="275013"/>
                  </a:lnTo>
                  <a:lnTo>
                    <a:pt x="86429" y="276607"/>
                  </a:lnTo>
                  <a:lnTo>
                    <a:pt x="87385" y="278663"/>
                  </a:lnTo>
                  <a:lnTo>
                    <a:pt x="89287" y="285714"/>
                  </a:lnTo>
                  <a:lnTo>
                    <a:pt x="89297" y="123694"/>
                  </a:lnTo>
                  <a:lnTo>
                    <a:pt x="90289" y="120166"/>
                  </a:lnTo>
                  <a:lnTo>
                    <a:pt x="94036" y="113600"/>
                  </a:lnTo>
                  <a:lnTo>
                    <a:pt x="96365" y="107374"/>
                  </a:lnTo>
                  <a:lnTo>
                    <a:pt x="97400" y="101300"/>
                  </a:lnTo>
                  <a:lnTo>
                    <a:pt x="97982" y="93295"/>
                  </a:lnTo>
                  <a:lnTo>
                    <a:pt x="98194" y="85083"/>
                  </a:lnTo>
                  <a:lnTo>
                    <a:pt x="99197" y="83511"/>
                  </a:lnTo>
                  <a:lnTo>
                    <a:pt x="100857" y="82463"/>
                  </a:lnTo>
                  <a:lnTo>
                    <a:pt x="106788" y="80490"/>
                  </a:lnTo>
                  <a:lnTo>
                    <a:pt x="111788" y="80404"/>
                  </a:lnTo>
                  <a:lnTo>
                    <a:pt x="113220" y="81384"/>
                  </a:lnTo>
                  <a:lnTo>
                    <a:pt x="114176" y="83029"/>
                  </a:lnTo>
                  <a:lnTo>
                    <a:pt x="114812" y="85118"/>
                  </a:lnTo>
                  <a:lnTo>
                    <a:pt x="118166" y="90086"/>
                  </a:lnTo>
                  <a:lnTo>
                    <a:pt x="120449" y="92799"/>
                  </a:lnTo>
                  <a:lnTo>
                    <a:pt x="121971" y="95601"/>
                  </a:lnTo>
                  <a:lnTo>
                    <a:pt x="125106" y="104284"/>
                  </a:lnTo>
                  <a:lnTo>
                    <a:pt x="129356" y="110179"/>
                  </a:lnTo>
                  <a:lnTo>
                    <a:pt x="130885" y="114133"/>
                  </a:lnTo>
                  <a:lnTo>
                    <a:pt x="131905" y="118752"/>
                  </a:lnTo>
                  <a:lnTo>
                    <a:pt x="132586" y="123817"/>
                  </a:lnTo>
                  <a:lnTo>
                    <a:pt x="135987" y="132089"/>
                  </a:lnTo>
                  <a:lnTo>
                    <a:pt x="138283" y="135685"/>
                  </a:lnTo>
                  <a:lnTo>
                    <a:pt x="139813" y="140066"/>
                  </a:lnTo>
                  <a:lnTo>
                    <a:pt x="140834" y="144971"/>
                  </a:lnTo>
                  <a:lnTo>
                    <a:pt x="141514" y="150225"/>
                  </a:lnTo>
                  <a:lnTo>
                    <a:pt x="144916" y="158709"/>
                  </a:lnTo>
                  <a:lnTo>
                    <a:pt x="148743" y="165788"/>
                  </a:lnTo>
                  <a:lnTo>
                    <a:pt x="150444" y="172240"/>
                  </a:lnTo>
                  <a:lnTo>
                    <a:pt x="153846" y="178416"/>
                  </a:lnTo>
                  <a:lnTo>
                    <a:pt x="156142" y="181452"/>
                  </a:lnTo>
                  <a:lnTo>
                    <a:pt x="158693" y="187471"/>
                  </a:lnTo>
                  <a:lnTo>
                    <a:pt x="159827" y="193453"/>
                  </a:lnTo>
                  <a:lnTo>
                    <a:pt x="160331" y="199420"/>
                  </a:lnTo>
                  <a:lnTo>
                    <a:pt x="161457" y="201407"/>
                  </a:lnTo>
                  <a:lnTo>
                    <a:pt x="163201" y="202733"/>
                  </a:lnTo>
                  <a:lnTo>
                    <a:pt x="165356" y="203616"/>
                  </a:lnTo>
                  <a:lnTo>
                    <a:pt x="170394" y="207244"/>
                  </a:lnTo>
                  <a:lnTo>
                    <a:pt x="178594" y="214313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27" name="SMARTInkAnnotation79"/>
            <p:cNvSpPr/>
            <p:nvPr/>
          </p:nvSpPr>
          <p:spPr bwMode="auto">
            <a:xfrm>
              <a:off x="7706355" y="4420195"/>
              <a:ext cx="124981" cy="123998"/>
            </a:xfrm>
            <a:custGeom>
              <a:avLst/>
              <a:gdLst/>
              <a:ahLst/>
              <a:cxnLst/>
              <a:rect l="0" t="0" r="0" b="0"/>
              <a:pathLst>
                <a:path w="124981" h="123998">
                  <a:moveTo>
                    <a:pt x="53543" y="0"/>
                  </a:moveTo>
                  <a:lnTo>
                    <a:pt x="44061" y="4740"/>
                  </a:lnTo>
                  <a:lnTo>
                    <a:pt x="41268" y="7128"/>
                  </a:lnTo>
                  <a:lnTo>
                    <a:pt x="39407" y="9713"/>
                  </a:lnTo>
                  <a:lnTo>
                    <a:pt x="38166" y="12429"/>
                  </a:lnTo>
                  <a:lnTo>
                    <a:pt x="36346" y="15231"/>
                  </a:lnTo>
                  <a:lnTo>
                    <a:pt x="34141" y="18091"/>
                  </a:lnTo>
                  <a:lnTo>
                    <a:pt x="31678" y="20990"/>
                  </a:lnTo>
                  <a:lnTo>
                    <a:pt x="29044" y="23915"/>
                  </a:lnTo>
                  <a:lnTo>
                    <a:pt x="23473" y="29811"/>
                  </a:lnTo>
                  <a:lnTo>
                    <a:pt x="14757" y="38708"/>
                  </a:lnTo>
                  <a:lnTo>
                    <a:pt x="12803" y="41681"/>
                  </a:lnTo>
                  <a:lnTo>
                    <a:pt x="11500" y="44654"/>
                  </a:lnTo>
                  <a:lnTo>
                    <a:pt x="10632" y="47629"/>
                  </a:lnTo>
                  <a:lnTo>
                    <a:pt x="9060" y="50604"/>
                  </a:lnTo>
                  <a:lnTo>
                    <a:pt x="7020" y="53580"/>
                  </a:lnTo>
                  <a:lnTo>
                    <a:pt x="4668" y="56556"/>
                  </a:lnTo>
                  <a:lnTo>
                    <a:pt x="3101" y="60524"/>
                  </a:lnTo>
                  <a:lnTo>
                    <a:pt x="2055" y="65154"/>
                  </a:lnTo>
                  <a:lnTo>
                    <a:pt x="1359" y="70225"/>
                  </a:lnTo>
                  <a:lnTo>
                    <a:pt x="893" y="74598"/>
                  </a:lnTo>
                  <a:lnTo>
                    <a:pt x="584" y="78505"/>
                  </a:lnTo>
                  <a:lnTo>
                    <a:pt x="378" y="82103"/>
                  </a:lnTo>
                  <a:lnTo>
                    <a:pt x="148" y="88745"/>
                  </a:lnTo>
                  <a:lnTo>
                    <a:pt x="0" y="101094"/>
                  </a:lnTo>
                  <a:lnTo>
                    <a:pt x="981" y="103115"/>
                  </a:lnTo>
                  <a:lnTo>
                    <a:pt x="2626" y="104462"/>
                  </a:lnTo>
                  <a:lnTo>
                    <a:pt x="4716" y="105360"/>
                  </a:lnTo>
                  <a:lnTo>
                    <a:pt x="6109" y="106951"/>
                  </a:lnTo>
                  <a:lnTo>
                    <a:pt x="7037" y="109004"/>
                  </a:lnTo>
                  <a:lnTo>
                    <a:pt x="7657" y="111365"/>
                  </a:lnTo>
                  <a:lnTo>
                    <a:pt x="9061" y="113931"/>
                  </a:lnTo>
                  <a:lnTo>
                    <a:pt x="10990" y="116633"/>
                  </a:lnTo>
                  <a:lnTo>
                    <a:pt x="13269" y="119427"/>
                  </a:lnTo>
                  <a:lnTo>
                    <a:pt x="14786" y="120298"/>
                  </a:lnTo>
                  <a:lnTo>
                    <a:pt x="15798" y="119886"/>
                  </a:lnTo>
                  <a:lnTo>
                    <a:pt x="16474" y="118620"/>
                  </a:lnTo>
                  <a:lnTo>
                    <a:pt x="17916" y="118767"/>
                  </a:lnTo>
                  <a:lnTo>
                    <a:pt x="19870" y="119857"/>
                  </a:lnTo>
                  <a:lnTo>
                    <a:pt x="22165" y="121577"/>
                  </a:lnTo>
                  <a:lnTo>
                    <a:pt x="24686" y="122723"/>
                  </a:lnTo>
                  <a:lnTo>
                    <a:pt x="27359" y="123487"/>
                  </a:lnTo>
                  <a:lnTo>
                    <a:pt x="30134" y="123997"/>
                  </a:lnTo>
                  <a:lnTo>
                    <a:pt x="31983" y="123344"/>
                  </a:lnTo>
                  <a:lnTo>
                    <a:pt x="33217" y="121917"/>
                  </a:lnTo>
                  <a:lnTo>
                    <a:pt x="34039" y="119973"/>
                  </a:lnTo>
                  <a:lnTo>
                    <a:pt x="35579" y="118677"/>
                  </a:lnTo>
                  <a:lnTo>
                    <a:pt x="37598" y="117814"/>
                  </a:lnTo>
                  <a:lnTo>
                    <a:pt x="39937" y="117237"/>
                  </a:lnTo>
                  <a:lnTo>
                    <a:pt x="41495" y="115861"/>
                  </a:lnTo>
                  <a:lnTo>
                    <a:pt x="42535" y="113952"/>
                  </a:lnTo>
                  <a:lnTo>
                    <a:pt x="43228" y="111687"/>
                  </a:lnTo>
                  <a:lnTo>
                    <a:pt x="44681" y="110176"/>
                  </a:lnTo>
                  <a:lnTo>
                    <a:pt x="46643" y="109170"/>
                  </a:lnTo>
                  <a:lnTo>
                    <a:pt x="48943" y="108498"/>
                  </a:lnTo>
                  <a:lnTo>
                    <a:pt x="50476" y="107059"/>
                  </a:lnTo>
                  <a:lnTo>
                    <a:pt x="51499" y="105107"/>
                  </a:lnTo>
                  <a:lnTo>
                    <a:pt x="52179" y="102813"/>
                  </a:lnTo>
                  <a:lnTo>
                    <a:pt x="53626" y="100292"/>
                  </a:lnTo>
                  <a:lnTo>
                    <a:pt x="55582" y="97619"/>
                  </a:lnTo>
                  <a:lnTo>
                    <a:pt x="57879" y="94845"/>
                  </a:lnTo>
                  <a:lnTo>
                    <a:pt x="59410" y="92003"/>
                  </a:lnTo>
                  <a:lnTo>
                    <a:pt x="60431" y="89117"/>
                  </a:lnTo>
                  <a:lnTo>
                    <a:pt x="61111" y="86200"/>
                  </a:lnTo>
                  <a:lnTo>
                    <a:pt x="61564" y="83264"/>
                  </a:lnTo>
                  <a:lnTo>
                    <a:pt x="61868" y="80314"/>
                  </a:lnTo>
                  <a:lnTo>
                    <a:pt x="62070" y="77355"/>
                  </a:lnTo>
                  <a:lnTo>
                    <a:pt x="62204" y="74390"/>
                  </a:lnTo>
                  <a:lnTo>
                    <a:pt x="62353" y="68450"/>
                  </a:lnTo>
                  <a:lnTo>
                    <a:pt x="62473" y="11"/>
                  </a:lnTo>
                  <a:lnTo>
                    <a:pt x="62473" y="20991"/>
                  </a:lnTo>
                  <a:lnTo>
                    <a:pt x="63465" y="22924"/>
                  </a:lnTo>
                  <a:lnTo>
                    <a:pt x="65118" y="24212"/>
                  </a:lnTo>
                  <a:lnTo>
                    <a:pt x="67212" y="25071"/>
                  </a:lnTo>
                  <a:lnTo>
                    <a:pt x="68609" y="27628"/>
                  </a:lnTo>
                  <a:lnTo>
                    <a:pt x="69540" y="31317"/>
                  </a:lnTo>
                  <a:lnTo>
                    <a:pt x="70161" y="35761"/>
                  </a:lnTo>
                  <a:lnTo>
                    <a:pt x="71567" y="39716"/>
                  </a:lnTo>
                  <a:lnTo>
                    <a:pt x="73496" y="43344"/>
                  </a:lnTo>
                  <a:lnTo>
                    <a:pt x="75774" y="46755"/>
                  </a:lnTo>
                  <a:lnTo>
                    <a:pt x="77294" y="50022"/>
                  </a:lnTo>
                  <a:lnTo>
                    <a:pt x="78307" y="53192"/>
                  </a:lnTo>
                  <a:lnTo>
                    <a:pt x="78982" y="56297"/>
                  </a:lnTo>
                  <a:lnTo>
                    <a:pt x="80424" y="59359"/>
                  </a:lnTo>
                  <a:lnTo>
                    <a:pt x="82378" y="62393"/>
                  </a:lnTo>
                  <a:lnTo>
                    <a:pt x="84673" y="65408"/>
                  </a:lnTo>
                  <a:lnTo>
                    <a:pt x="86202" y="68410"/>
                  </a:lnTo>
                  <a:lnTo>
                    <a:pt x="87222" y="71404"/>
                  </a:lnTo>
                  <a:lnTo>
                    <a:pt x="87901" y="74391"/>
                  </a:lnTo>
                  <a:lnTo>
                    <a:pt x="89347" y="76383"/>
                  </a:lnTo>
                  <a:lnTo>
                    <a:pt x="91303" y="77711"/>
                  </a:lnTo>
                  <a:lnTo>
                    <a:pt x="93599" y="78597"/>
                  </a:lnTo>
                  <a:lnTo>
                    <a:pt x="95130" y="80179"/>
                  </a:lnTo>
                  <a:lnTo>
                    <a:pt x="96150" y="82226"/>
                  </a:lnTo>
                  <a:lnTo>
                    <a:pt x="96830" y="84583"/>
                  </a:lnTo>
                  <a:lnTo>
                    <a:pt x="98276" y="87146"/>
                  </a:lnTo>
                  <a:lnTo>
                    <a:pt x="100232" y="89847"/>
                  </a:lnTo>
                  <a:lnTo>
                    <a:pt x="105760" y="96571"/>
                  </a:lnTo>
                  <a:lnTo>
                    <a:pt x="109162" y="100137"/>
                  </a:lnTo>
                  <a:lnTo>
                    <a:pt x="114690" y="105770"/>
                  </a:lnTo>
                  <a:lnTo>
                    <a:pt x="116135" y="106232"/>
                  </a:lnTo>
                  <a:lnTo>
                    <a:pt x="118092" y="106540"/>
                  </a:lnTo>
                  <a:lnTo>
                    <a:pt x="124980" y="107156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28" name="SMARTInkAnnotation80"/>
            <p:cNvSpPr/>
            <p:nvPr/>
          </p:nvSpPr>
          <p:spPr bwMode="auto">
            <a:xfrm>
              <a:off x="7786687" y="4313039"/>
              <a:ext cx="114835" cy="160732"/>
            </a:xfrm>
            <a:custGeom>
              <a:avLst/>
              <a:gdLst/>
              <a:ahLst/>
              <a:cxnLst/>
              <a:rect l="0" t="0" r="0" b="0"/>
              <a:pathLst>
                <a:path w="114835" h="160732">
                  <a:moveTo>
                    <a:pt x="0" y="107156"/>
                  </a:moveTo>
                  <a:lnTo>
                    <a:pt x="4739" y="111896"/>
                  </a:lnTo>
                  <a:lnTo>
                    <a:pt x="6136" y="114285"/>
                  </a:lnTo>
                  <a:lnTo>
                    <a:pt x="7068" y="116869"/>
                  </a:lnTo>
                  <a:lnTo>
                    <a:pt x="7689" y="119585"/>
                  </a:lnTo>
                  <a:lnTo>
                    <a:pt x="9094" y="121395"/>
                  </a:lnTo>
                  <a:lnTo>
                    <a:pt x="11023" y="122602"/>
                  </a:lnTo>
                  <a:lnTo>
                    <a:pt x="13302" y="123406"/>
                  </a:lnTo>
                  <a:lnTo>
                    <a:pt x="15813" y="124935"/>
                  </a:lnTo>
                  <a:lnTo>
                    <a:pt x="18479" y="126946"/>
                  </a:lnTo>
                  <a:lnTo>
                    <a:pt x="25147" y="132562"/>
                  </a:lnTo>
                  <a:lnTo>
                    <a:pt x="28704" y="135976"/>
                  </a:lnTo>
                  <a:lnTo>
                    <a:pt x="31043" y="138276"/>
                  </a:lnTo>
                  <a:lnTo>
                    <a:pt x="33594" y="139809"/>
                  </a:lnTo>
                  <a:lnTo>
                    <a:pt x="36287" y="140831"/>
                  </a:lnTo>
                  <a:lnTo>
                    <a:pt x="39074" y="141512"/>
                  </a:lnTo>
                  <a:lnTo>
                    <a:pt x="41925" y="142959"/>
                  </a:lnTo>
                  <a:lnTo>
                    <a:pt x="44816" y="144914"/>
                  </a:lnTo>
                  <a:lnTo>
                    <a:pt x="47737" y="147211"/>
                  </a:lnTo>
                  <a:lnTo>
                    <a:pt x="50676" y="148742"/>
                  </a:lnTo>
                  <a:lnTo>
                    <a:pt x="53628" y="149763"/>
                  </a:lnTo>
                  <a:lnTo>
                    <a:pt x="60754" y="151401"/>
                  </a:lnTo>
                  <a:lnTo>
                    <a:pt x="62330" y="151535"/>
                  </a:lnTo>
                  <a:lnTo>
                    <a:pt x="64374" y="151625"/>
                  </a:lnTo>
                  <a:lnTo>
                    <a:pt x="66728" y="151684"/>
                  </a:lnTo>
                  <a:lnTo>
                    <a:pt x="69290" y="152717"/>
                  </a:lnTo>
                  <a:lnTo>
                    <a:pt x="71989" y="154398"/>
                  </a:lnTo>
                  <a:lnTo>
                    <a:pt x="78713" y="159482"/>
                  </a:lnTo>
                  <a:lnTo>
                    <a:pt x="82277" y="160178"/>
                  </a:lnTo>
                  <a:lnTo>
                    <a:pt x="87909" y="160624"/>
                  </a:lnTo>
                  <a:lnTo>
                    <a:pt x="91327" y="160685"/>
                  </a:lnTo>
                  <a:lnTo>
                    <a:pt x="102563" y="160731"/>
                  </a:lnTo>
                  <a:lnTo>
                    <a:pt x="104094" y="159740"/>
                  </a:lnTo>
                  <a:lnTo>
                    <a:pt x="105115" y="158087"/>
                  </a:lnTo>
                  <a:lnTo>
                    <a:pt x="107037" y="152172"/>
                  </a:lnTo>
                  <a:lnTo>
                    <a:pt x="109748" y="149322"/>
                  </a:lnTo>
                  <a:lnTo>
                    <a:pt x="111861" y="147173"/>
                  </a:lnTo>
                  <a:lnTo>
                    <a:pt x="113269" y="144748"/>
                  </a:lnTo>
                  <a:lnTo>
                    <a:pt x="114209" y="142139"/>
                  </a:lnTo>
                  <a:lnTo>
                    <a:pt x="114834" y="139408"/>
                  </a:lnTo>
                  <a:lnTo>
                    <a:pt x="114259" y="137587"/>
                  </a:lnTo>
                  <a:lnTo>
                    <a:pt x="112883" y="136373"/>
                  </a:lnTo>
                  <a:lnTo>
                    <a:pt x="110975" y="135564"/>
                  </a:lnTo>
                  <a:lnTo>
                    <a:pt x="109701" y="134032"/>
                  </a:lnTo>
                  <a:lnTo>
                    <a:pt x="108853" y="132019"/>
                  </a:lnTo>
                  <a:lnTo>
                    <a:pt x="107910" y="127136"/>
                  </a:lnTo>
                  <a:lnTo>
                    <a:pt x="107659" y="124444"/>
                  </a:lnTo>
                  <a:lnTo>
                    <a:pt x="107491" y="121658"/>
                  </a:lnTo>
                  <a:lnTo>
                    <a:pt x="107305" y="115917"/>
                  </a:lnTo>
                  <a:lnTo>
                    <a:pt x="107256" y="112997"/>
                  </a:lnTo>
                  <a:lnTo>
                    <a:pt x="106230" y="109065"/>
                  </a:lnTo>
                  <a:lnTo>
                    <a:pt x="104555" y="104460"/>
                  </a:lnTo>
                  <a:lnTo>
                    <a:pt x="102445" y="99406"/>
                  </a:lnTo>
                  <a:lnTo>
                    <a:pt x="101039" y="95044"/>
                  </a:lnTo>
                  <a:lnTo>
                    <a:pt x="100102" y="91143"/>
                  </a:lnTo>
                  <a:lnTo>
                    <a:pt x="99476" y="87551"/>
                  </a:lnTo>
                  <a:lnTo>
                    <a:pt x="98067" y="84164"/>
                  </a:lnTo>
                  <a:lnTo>
                    <a:pt x="96135" y="80914"/>
                  </a:lnTo>
                  <a:lnTo>
                    <a:pt x="93856" y="77755"/>
                  </a:lnTo>
                  <a:lnTo>
                    <a:pt x="92336" y="74657"/>
                  </a:lnTo>
                  <a:lnTo>
                    <a:pt x="91323" y="71599"/>
                  </a:lnTo>
                  <a:lnTo>
                    <a:pt x="90648" y="68569"/>
                  </a:lnTo>
                  <a:lnTo>
                    <a:pt x="89205" y="65556"/>
                  </a:lnTo>
                  <a:lnTo>
                    <a:pt x="87250" y="62555"/>
                  </a:lnTo>
                  <a:lnTo>
                    <a:pt x="84957" y="59563"/>
                  </a:lnTo>
                  <a:lnTo>
                    <a:pt x="83427" y="56576"/>
                  </a:lnTo>
                  <a:lnTo>
                    <a:pt x="82406" y="53592"/>
                  </a:lnTo>
                  <a:lnTo>
                    <a:pt x="81727" y="50610"/>
                  </a:lnTo>
                  <a:lnTo>
                    <a:pt x="80281" y="47631"/>
                  </a:lnTo>
                  <a:lnTo>
                    <a:pt x="78325" y="44652"/>
                  </a:lnTo>
                  <a:lnTo>
                    <a:pt x="76029" y="41675"/>
                  </a:lnTo>
                  <a:lnTo>
                    <a:pt x="74499" y="38697"/>
                  </a:lnTo>
                  <a:lnTo>
                    <a:pt x="73478" y="35720"/>
                  </a:lnTo>
                  <a:lnTo>
                    <a:pt x="71841" y="28553"/>
                  </a:lnTo>
                  <a:lnTo>
                    <a:pt x="68971" y="24927"/>
                  </a:lnTo>
                  <a:lnTo>
                    <a:pt x="63784" y="19255"/>
                  </a:lnTo>
                  <a:lnTo>
                    <a:pt x="62366" y="16806"/>
                  </a:lnTo>
                  <a:lnTo>
                    <a:pt x="53578" y="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29" name="SMARTInkAnnotation81"/>
            <p:cNvSpPr/>
            <p:nvPr/>
          </p:nvSpPr>
          <p:spPr bwMode="auto">
            <a:xfrm>
              <a:off x="7911703" y="4259471"/>
              <a:ext cx="80368" cy="169655"/>
            </a:xfrm>
            <a:custGeom>
              <a:avLst/>
              <a:gdLst/>
              <a:ahLst/>
              <a:cxnLst/>
              <a:rect l="0" t="0" r="0" b="0"/>
              <a:pathLst>
                <a:path w="80368" h="169655">
                  <a:moveTo>
                    <a:pt x="0" y="125005"/>
                  </a:moveTo>
                  <a:lnTo>
                    <a:pt x="22480" y="125005"/>
                  </a:lnTo>
                  <a:lnTo>
                    <a:pt x="24908" y="124013"/>
                  </a:lnTo>
                  <a:lnTo>
                    <a:pt x="27519" y="122360"/>
                  </a:lnTo>
                  <a:lnTo>
                    <a:pt x="34099" y="117317"/>
                  </a:lnTo>
                  <a:lnTo>
                    <a:pt x="35631" y="115911"/>
                  </a:lnTo>
                  <a:lnTo>
                    <a:pt x="43264" y="108496"/>
                  </a:lnTo>
                  <a:lnTo>
                    <a:pt x="43726" y="107054"/>
                  </a:lnTo>
                  <a:lnTo>
                    <a:pt x="44238" y="102806"/>
                  </a:lnTo>
                  <a:lnTo>
                    <a:pt x="45367" y="100284"/>
                  </a:lnTo>
                  <a:lnTo>
                    <a:pt x="47111" y="97610"/>
                  </a:lnTo>
                  <a:lnTo>
                    <a:pt x="49267" y="94836"/>
                  </a:lnTo>
                  <a:lnTo>
                    <a:pt x="50704" y="91994"/>
                  </a:lnTo>
                  <a:lnTo>
                    <a:pt x="51661" y="89107"/>
                  </a:lnTo>
                  <a:lnTo>
                    <a:pt x="53199" y="82085"/>
                  </a:lnTo>
                  <a:lnTo>
                    <a:pt x="54317" y="79525"/>
                  </a:lnTo>
                  <a:lnTo>
                    <a:pt x="58205" y="71389"/>
                  </a:lnTo>
                  <a:lnTo>
                    <a:pt x="59640" y="67432"/>
                  </a:lnTo>
                  <a:lnTo>
                    <a:pt x="60595" y="63803"/>
                  </a:lnTo>
                  <a:lnTo>
                    <a:pt x="61233" y="60391"/>
                  </a:lnTo>
                  <a:lnTo>
                    <a:pt x="61658" y="57125"/>
                  </a:lnTo>
                  <a:lnTo>
                    <a:pt x="61941" y="53955"/>
                  </a:lnTo>
                  <a:lnTo>
                    <a:pt x="62130" y="50849"/>
                  </a:lnTo>
                  <a:lnTo>
                    <a:pt x="63248" y="47787"/>
                  </a:lnTo>
                  <a:lnTo>
                    <a:pt x="64986" y="44753"/>
                  </a:lnTo>
                  <a:lnTo>
                    <a:pt x="67135" y="41738"/>
                  </a:lnTo>
                  <a:lnTo>
                    <a:pt x="68570" y="38736"/>
                  </a:lnTo>
                  <a:lnTo>
                    <a:pt x="69525" y="35742"/>
                  </a:lnTo>
                  <a:lnTo>
                    <a:pt x="70163" y="32754"/>
                  </a:lnTo>
                  <a:lnTo>
                    <a:pt x="70588" y="29771"/>
                  </a:lnTo>
                  <a:lnTo>
                    <a:pt x="70870" y="26789"/>
                  </a:lnTo>
                  <a:lnTo>
                    <a:pt x="71060" y="23809"/>
                  </a:lnTo>
                  <a:lnTo>
                    <a:pt x="71269" y="17852"/>
                  </a:lnTo>
                  <a:lnTo>
                    <a:pt x="71415" y="9104"/>
                  </a:lnTo>
                  <a:lnTo>
                    <a:pt x="71427" y="4702"/>
                  </a:lnTo>
                  <a:lnTo>
                    <a:pt x="70438" y="3131"/>
                  </a:lnTo>
                  <a:lnTo>
                    <a:pt x="68786" y="2084"/>
                  </a:lnTo>
                  <a:lnTo>
                    <a:pt x="62875" y="112"/>
                  </a:lnTo>
                  <a:lnTo>
                    <a:pt x="61760" y="72"/>
                  </a:lnTo>
                  <a:lnTo>
                    <a:pt x="54851" y="0"/>
                  </a:lnTo>
                  <a:lnTo>
                    <a:pt x="53434" y="989"/>
                  </a:lnTo>
                  <a:lnTo>
                    <a:pt x="51497" y="2640"/>
                  </a:lnTo>
                  <a:lnTo>
                    <a:pt x="49214" y="4733"/>
                  </a:lnTo>
                  <a:lnTo>
                    <a:pt x="44031" y="9705"/>
                  </a:lnTo>
                  <a:lnTo>
                    <a:pt x="41261" y="12420"/>
                  </a:lnTo>
                  <a:lnTo>
                    <a:pt x="39413" y="15221"/>
                  </a:lnTo>
                  <a:lnTo>
                    <a:pt x="38181" y="18081"/>
                  </a:lnTo>
                  <a:lnTo>
                    <a:pt x="37360" y="20981"/>
                  </a:lnTo>
                  <a:lnTo>
                    <a:pt x="35821" y="23905"/>
                  </a:lnTo>
                  <a:lnTo>
                    <a:pt x="33801" y="26847"/>
                  </a:lnTo>
                  <a:lnTo>
                    <a:pt x="31464" y="29801"/>
                  </a:lnTo>
                  <a:lnTo>
                    <a:pt x="29906" y="33754"/>
                  </a:lnTo>
                  <a:lnTo>
                    <a:pt x="28866" y="38374"/>
                  </a:lnTo>
                  <a:lnTo>
                    <a:pt x="28174" y="43439"/>
                  </a:lnTo>
                  <a:lnTo>
                    <a:pt x="26720" y="47807"/>
                  </a:lnTo>
                  <a:lnTo>
                    <a:pt x="24759" y="51712"/>
                  </a:lnTo>
                  <a:lnTo>
                    <a:pt x="22459" y="55307"/>
                  </a:lnTo>
                  <a:lnTo>
                    <a:pt x="20925" y="59688"/>
                  </a:lnTo>
                  <a:lnTo>
                    <a:pt x="19903" y="64593"/>
                  </a:lnTo>
                  <a:lnTo>
                    <a:pt x="19222" y="69848"/>
                  </a:lnTo>
                  <a:lnTo>
                    <a:pt x="18767" y="75335"/>
                  </a:lnTo>
                  <a:lnTo>
                    <a:pt x="18464" y="80978"/>
                  </a:lnTo>
                  <a:lnTo>
                    <a:pt x="18263" y="86724"/>
                  </a:lnTo>
                  <a:lnTo>
                    <a:pt x="17136" y="91547"/>
                  </a:lnTo>
                  <a:lnTo>
                    <a:pt x="15392" y="95755"/>
                  </a:lnTo>
                  <a:lnTo>
                    <a:pt x="13238" y="99552"/>
                  </a:lnTo>
                  <a:lnTo>
                    <a:pt x="11802" y="103075"/>
                  </a:lnTo>
                  <a:lnTo>
                    <a:pt x="10844" y="106417"/>
                  </a:lnTo>
                  <a:lnTo>
                    <a:pt x="10206" y="109636"/>
                  </a:lnTo>
                  <a:lnTo>
                    <a:pt x="10773" y="112775"/>
                  </a:lnTo>
                  <a:lnTo>
                    <a:pt x="12143" y="115860"/>
                  </a:lnTo>
                  <a:lnTo>
                    <a:pt x="14048" y="118908"/>
                  </a:lnTo>
                  <a:lnTo>
                    <a:pt x="15318" y="121933"/>
                  </a:lnTo>
                  <a:lnTo>
                    <a:pt x="16165" y="124941"/>
                  </a:lnTo>
                  <a:lnTo>
                    <a:pt x="16730" y="127939"/>
                  </a:lnTo>
                  <a:lnTo>
                    <a:pt x="17106" y="130930"/>
                  </a:lnTo>
                  <a:lnTo>
                    <a:pt x="17357" y="133916"/>
                  </a:lnTo>
                  <a:lnTo>
                    <a:pt x="17524" y="136899"/>
                  </a:lnTo>
                  <a:lnTo>
                    <a:pt x="18628" y="139880"/>
                  </a:lnTo>
                  <a:lnTo>
                    <a:pt x="20355" y="142859"/>
                  </a:lnTo>
                  <a:lnTo>
                    <a:pt x="25518" y="150029"/>
                  </a:lnTo>
                  <a:lnTo>
                    <a:pt x="26934" y="151610"/>
                  </a:lnTo>
                  <a:lnTo>
                    <a:pt x="31153" y="156012"/>
                  </a:lnTo>
                  <a:lnTo>
                    <a:pt x="33667" y="157583"/>
                  </a:lnTo>
                  <a:lnTo>
                    <a:pt x="36335" y="158630"/>
                  </a:lnTo>
                  <a:lnTo>
                    <a:pt x="39106" y="159328"/>
                  </a:lnTo>
                  <a:lnTo>
                    <a:pt x="41946" y="159793"/>
                  </a:lnTo>
                  <a:lnTo>
                    <a:pt x="44830" y="160103"/>
                  </a:lnTo>
                  <a:lnTo>
                    <a:pt x="47746" y="160310"/>
                  </a:lnTo>
                  <a:lnTo>
                    <a:pt x="50682" y="160448"/>
                  </a:lnTo>
                  <a:lnTo>
                    <a:pt x="56591" y="160601"/>
                  </a:lnTo>
                  <a:lnTo>
                    <a:pt x="60546" y="161635"/>
                  </a:lnTo>
                  <a:lnTo>
                    <a:pt x="65169" y="163316"/>
                  </a:lnTo>
                  <a:lnTo>
                    <a:pt x="80367" y="169654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30" name="SMARTInkAnnotation82"/>
            <p:cNvSpPr/>
            <p:nvPr/>
          </p:nvSpPr>
          <p:spPr bwMode="auto">
            <a:xfrm>
              <a:off x="7317199" y="4875609"/>
              <a:ext cx="174697" cy="241099"/>
            </a:xfrm>
            <a:custGeom>
              <a:avLst/>
              <a:gdLst/>
              <a:ahLst/>
              <a:cxnLst/>
              <a:rect l="0" t="0" r="0" b="0"/>
              <a:pathLst>
                <a:path w="174697" h="241099">
                  <a:moveTo>
                    <a:pt x="5144" y="107156"/>
                  </a:moveTo>
                  <a:lnTo>
                    <a:pt x="403" y="111896"/>
                  </a:lnTo>
                  <a:lnTo>
                    <a:pt x="0" y="114285"/>
                  </a:lnTo>
                  <a:lnTo>
                    <a:pt x="723" y="116869"/>
                  </a:lnTo>
                  <a:lnTo>
                    <a:pt x="4271" y="123407"/>
                  </a:lnTo>
                  <a:lnTo>
                    <a:pt x="4885" y="129279"/>
                  </a:lnTo>
                  <a:lnTo>
                    <a:pt x="5964" y="130835"/>
                  </a:lnTo>
                  <a:lnTo>
                    <a:pt x="7674" y="131871"/>
                  </a:lnTo>
                  <a:lnTo>
                    <a:pt x="9808" y="132563"/>
                  </a:lnTo>
                  <a:lnTo>
                    <a:pt x="11230" y="134015"/>
                  </a:lnTo>
                  <a:lnTo>
                    <a:pt x="12178" y="135976"/>
                  </a:lnTo>
                  <a:lnTo>
                    <a:pt x="12810" y="138276"/>
                  </a:lnTo>
                  <a:lnTo>
                    <a:pt x="16158" y="143477"/>
                  </a:lnTo>
                  <a:lnTo>
                    <a:pt x="20953" y="149095"/>
                  </a:lnTo>
                  <a:lnTo>
                    <a:pt x="26392" y="154900"/>
                  </a:lnTo>
                  <a:lnTo>
                    <a:pt x="29231" y="158829"/>
                  </a:lnTo>
                  <a:lnTo>
                    <a:pt x="32116" y="163433"/>
                  </a:lnTo>
                  <a:lnTo>
                    <a:pt x="35032" y="168486"/>
                  </a:lnTo>
                  <a:lnTo>
                    <a:pt x="37967" y="172848"/>
                  </a:lnTo>
                  <a:lnTo>
                    <a:pt x="40917" y="176747"/>
                  </a:lnTo>
                  <a:lnTo>
                    <a:pt x="43876" y="180339"/>
                  </a:lnTo>
                  <a:lnTo>
                    <a:pt x="46840" y="183726"/>
                  </a:lnTo>
                  <a:lnTo>
                    <a:pt x="49808" y="186976"/>
                  </a:lnTo>
                  <a:lnTo>
                    <a:pt x="55753" y="193234"/>
                  </a:lnTo>
                  <a:lnTo>
                    <a:pt x="70630" y="208327"/>
                  </a:lnTo>
                  <a:lnTo>
                    <a:pt x="74597" y="211315"/>
                  </a:lnTo>
                  <a:lnTo>
                    <a:pt x="79228" y="214298"/>
                  </a:lnTo>
                  <a:lnTo>
                    <a:pt x="84298" y="217280"/>
                  </a:lnTo>
                  <a:lnTo>
                    <a:pt x="88672" y="220259"/>
                  </a:lnTo>
                  <a:lnTo>
                    <a:pt x="92579" y="223238"/>
                  </a:lnTo>
                  <a:lnTo>
                    <a:pt x="96176" y="226216"/>
                  </a:lnTo>
                  <a:lnTo>
                    <a:pt x="99566" y="229193"/>
                  </a:lnTo>
                  <a:lnTo>
                    <a:pt x="102819" y="232170"/>
                  </a:lnTo>
                  <a:lnTo>
                    <a:pt x="105979" y="235148"/>
                  </a:lnTo>
                  <a:lnTo>
                    <a:pt x="109079" y="237132"/>
                  </a:lnTo>
                  <a:lnTo>
                    <a:pt x="112137" y="238455"/>
                  </a:lnTo>
                  <a:lnTo>
                    <a:pt x="115169" y="239337"/>
                  </a:lnTo>
                  <a:lnTo>
                    <a:pt x="118182" y="239925"/>
                  </a:lnTo>
                  <a:lnTo>
                    <a:pt x="121181" y="240318"/>
                  </a:lnTo>
                  <a:lnTo>
                    <a:pt x="124175" y="240579"/>
                  </a:lnTo>
                  <a:lnTo>
                    <a:pt x="127162" y="240753"/>
                  </a:lnTo>
                  <a:lnTo>
                    <a:pt x="133127" y="240947"/>
                  </a:lnTo>
                  <a:lnTo>
                    <a:pt x="146255" y="241088"/>
                  </a:lnTo>
                  <a:lnTo>
                    <a:pt x="152237" y="241098"/>
                  </a:lnTo>
                  <a:lnTo>
                    <a:pt x="154799" y="240107"/>
                  </a:lnTo>
                  <a:lnTo>
                    <a:pt x="157501" y="238454"/>
                  </a:lnTo>
                  <a:lnTo>
                    <a:pt x="164224" y="233413"/>
                  </a:lnTo>
                  <a:lnTo>
                    <a:pt x="164776" y="232007"/>
                  </a:lnTo>
                  <a:lnTo>
                    <a:pt x="165389" y="227799"/>
                  </a:lnTo>
                  <a:lnTo>
                    <a:pt x="166544" y="225288"/>
                  </a:lnTo>
                  <a:lnTo>
                    <a:pt x="170474" y="219852"/>
                  </a:lnTo>
                  <a:lnTo>
                    <a:pt x="171919" y="217013"/>
                  </a:lnTo>
                  <a:lnTo>
                    <a:pt x="173525" y="211213"/>
                  </a:lnTo>
                  <a:lnTo>
                    <a:pt x="174238" y="205328"/>
                  </a:lnTo>
                  <a:lnTo>
                    <a:pt x="174555" y="198413"/>
                  </a:lnTo>
                  <a:lnTo>
                    <a:pt x="174696" y="188725"/>
                  </a:lnTo>
                  <a:lnTo>
                    <a:pt x="173741" y="184356"/>
                  </a:lnTo>
                  <a:lnTo>
                    <a:pt x="170034" y="176855"/>
                  </a:lnTo>
                  <a:lnTo>
                    <a:pt x="168649" y="172473"/>
                  </a:lnTo>
                  <a:lnTo>
                    <a:pt x="167725" y="167568"/>
                  </a:lnTo>
                  <a:lnTo>
                    <a:pt x="167110" y="162314"/>
                  </a:lnTo>
                  <a:lnTo>
                    <a:pt x="165707" y="156826"/>
                  </a:lnTo>
                  <a:lnTo>
                    <a:pt x="163780" y="151184"/>
                  </a:lnTo>
                  <a:lnTo>
                    <a:pt x="161504" y="145438"/>
                  </a:lnTo>
                  <a:lnTo>
                    <a:pt x="159985" y="139622"/>
                  </a:lnTo>
                  <a:lnTo>
                    <a:pt x="158973" y="133761"/>
                  </a:lnTo>
                  <a:lnTo>
                    <a:pt x="158298" y="127869"/>
                  </a:lnTo>
                  <a:lnTo>
                    <a:pt x="156856" y="121958"/>
                  </a:lnTo>
                  <a:lnTo>
                    <a:pt x="154903" y="116031"/>
                  </a:lnTo>
                  <a:lnTo>
                    <a:pt x="152609" y="110096"/>
                  </a:lnTo>
                  <a:lnTo>
                    <a:pt x="150087" y="104156"/>
                  </a:lnTo>
                  <a:lnTo>
                    <a:pt x="144639" y="92263"/>
                  </a:lnTo>
                  <a:lnTo>
                    <a:pt x="142789" y="86313"/>
                  </a:lnTo>
                  <a:lnTo>
                    <a:pt x="141556" y="80362"/>
                  </a:lnTo>
                  <a:lnTo>
                    <a:pt x="140734" y="74410"/>
                  </a:lnTo>
                  <a:lnTo>
                    <a:pt x="139193" y="68459"/>
                  </a:lnTo>
                  <a:lnTo>
                    <a:pt x="137174" y="62506"/>
                  </a:lnTo>
                  <a:lnTo>
                    <a:pt x="134836" y="56554"/>
                  </a:lnTo>
                  <a:lnTo>
                    <a:pt x="133278" y="51593"/>
                  </a:lnTo>
                  <a:lnTo>
                    <a:pt x="132238" y="47293"/>
                  </a:lnTo>
                  <a:lnTo>
                    <a:pt x="131546" y="43435"/>
                  </a:lnTo>
                  <a:lnTo>
                    <a:pt x="128131" y="36502"/>
                  </a:lnTo>
                  <a:lnTo>
                    <a:pt x="125831" y="33265"/>
                  </a:lnTo>
                  <a:lnTo>
                    <a:pt x="123275" y="27021"/>
                  </a:lnTo>
                  <a:lnTo>
                    <a:pt x="122594" y="23967"/>
                  </a:lnTo>
                  <a:lnTo>
                    <a:pt x="119190" y="17928"/>
                  </a:lnTo>
                  <a:lnTo>
                    <a:pt x="116893" y="14928"/>
                  </a:lnTo>
                  <a:lnTo>
                    <a:pt x="114342" y="8950"/>
                  </a:lnTo>
                  <a:lnTo>
                    <a:pt x="112420" y="524"/>
                  </a:lnTo>
                  <a:lnTo>
                    <a:pt x="109708" y="233"/>
                  </a:lnTo>
                  <a:lnTo>
                    <a:pt x="103371" y="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31" name="SMARTInkAnnotation83"/>
            <p:cNvSpPr/>
            <p:nvPr/>
          </p:nvSpPr>
          <p:spPr bwMode="auto">
            <a:xfrm>
              <a:off x="7500973" y="4852954"/>
              <a:ext cx="133910" cy="183277"/>
            </a:xfrm>
            <a:custGeom>
              <a:avLst/>
              <a:gdLst/>
              <a:ahLst/>
              <a:cxnLst/>
              <a:rect l="0" t="0" r="0" b="0"/>
              <a:pathLst>
                <a:path w="133910" h="183277">
                  <a:moveTo>
                    <a:pt x="26753" y="156600"/>
                  </a:moveTo>
                  <a:lnTo>
                    <a:pt x="26753" y="151860"/>
                  </a:lnTo>
                  <a:lnTo>
                    <a:pt x="27745" y="150463"/>
                  </a:lnTo>
                  <a:lnTo>
                    <a:pt x="29399" y="149533"/>
                  </a:lnTo>
                  <a:lnTo>
                    <a:pt x="34443" y="148038"/>
                  </a:lnTo>
                  <a:lnTo>
                    <a:pt x="37777" y="145188"/>
                  </a:lnTo>
                  <a:lnTo>
                    <a:pt x="40056" y="143039"/>
                  </a:lnTo>
                  <a:lnTo>
                    <a:pt x="42568" y="141606"/>
                  </a:lnTo>
                  <a:lnTo>
                    <a:pt x="45233" y="140651"/>
                  </a:lnTo>
                  <a:lnTo>
                    <a:pt x="48002" y="140015"/>
                  </a:lnTo>
                  <a:lnTo>
                    <a:pt x="49849" y="138597"/>
                  </a:lnTo>
                  <a:lnTo>
                    <a:pt x="51080" y="136661"/>
                  </a:lnTo>
                  <a:lnTo>
                    <a:pt x="51901" y="134378"/>
                  </a:lnTo>
                  <a:lnTo>
                    <a:pt x="55458" y="129195"/>
                  </a:lnTo>
                  <a:lnTo>
                    <a:pt x="57797" y="126424"/>
                  </a:lnTo>
                  <a:lnTo>
                    <a:pt x="59354" y="123584"/>
                  </a:lnTo>
                  <a:lnTo>
                    <a:pt x="60394" y="120699"/>
                  </a:lnTo>
                  <a:lnTo>
                    <a:pt x="61087" y="117783"/>
                  </a:lnTo>
                  <a:lnTo>
                    <a:pt x="61549" y="114847"/>
                  </a:lnTo>
                  <a:lnTo>
                    <a:pt x="61856" y="111897"/>
                  </a:lnTo>
                  <a:lnTo>
                    <a:pt x="62062" y="108939"/>
                  </a:lnTo>
                  <a:lnTo>
                    <a:pt x="62198" y="105975"/>
                  </a:lnTo>
                  <a:lnTo>
                    <a:pt x="62350" y="100035"/>
                  </a:lnTo>
                  <a:lnTo>
                    <a:pt x="63383" y="97062"/>
                  </a:lnTo>
                  <a:lnTo>
                    <a:pt x="65064" y="94087"/>
                  </a:lnTo>
                  <a:lnTo>
                    <a:pt x="67176" y="91113"/>
                  </a:lnTo>
                  <a:lnTo>
                    <a:pt x="68585" y="87145"/>
                  </a:lnTo>
                  <a:lnTo>
                    <a:pt x="69524" y="82516"/>
                  </a:lnTo>
                  <a:lnTo>
                    <a:pt x="70150" y="77445"/>
                  </a:lnTo>
                  <a:lnTo>
                    <a:pt x="69574" y="73072"/>
                  </a:lnTo>
                  <a:lnTo>
                    <a:pt x="68199" y="69164"/>
                  </a:lnTo>
                  <a:lnTo>
                    <a:pt x="66290" y="65567"/>
                  </a:lnTo>
                  <a:lnTo>
                    <a:pt x="65017" y="62178"/>
                  </a:lnTo>
                  <a:lnTo>
                    <a:pt x="64169" y="58926"/>
                  </a:lnTo>
                  <a:lnTo>
                    <a:pt x="63604" y="55764"/>
                  </a:lnTo>
                  <a:lnTo>
                    <a:pt x="63226" y="52666"/>
                  </a:lnTo>
                  <a:lnTo>
                    <a:pt x="62975" y="49608"/>
                  </a:lnTo>
                  <a:lnTo>
                    <a:pt x="62807" y="46576"/>
                  </a:lnTo>
                  <a:lnTo>
                    <a:pt x="62621" y="40563"/>
                  </a:lnTo>
                  <a:lnTo>
                    <a:pt x="62572" y="37570"/>
                  </a:lnTo>
                  <a:lnTo>
                    <a:pt x="61546" y="34583"/>
                  </a:lnTo>
                  <a:lnTo>
                    <a:pt x="59870" y="31599"/>
                  </a:lnTo>
                  <a:lnTo>
                    <a:pt x="57761" y="28618"/>
                  </a:lnTo>
                  <a:lnTo>
                    <a:pt x="56354" y="25638"/>
                  </a:lnTo>
                  <a:lnTo>
                    <a:pt x="55417" y="22660"/>
                  </a:lnTo>
                  <a:lnTo>
                    <a:pt x="54792" y="19681"/>
                  </a:lnTo>
                  <a:lnTo>
                    <a:pt x="53382" y="16704"/>
                  </a:lnTo>
                  <a:lnTo>
                    <a:pt x="51451" y="13727"/>
                  </a:lnTo>
                  <a:lnTo>
                    <a:pt x="45964" y="6560"/>
                  </a:lnTo>
                  <a:lnTo>
                    <a:pt x="42568" y="2934"/>
                  </a:lnTo>
                  <a:lnTo>
                    <a:pt x="40272" y="578"/>
                  </a:lnTo>
                  <a:lnTo>
                    <a:pt x="37750" y="0"/>
                  </a:lnTo>
                  <a:lnTo>
                    <a:pt x="35077" y="606"/>
                  </a:lnTo>
                  <a:lnTo>
                    <a:pt x="28397" y="3968"/>
                  </a:lnTo>
                  <a:lnTo>
                    <a:pt x="24838" y="4428"/>
                  </a:lnTo>
                  <a:lnTo>
                    <a:pt x="22500" y="4551"/>
                  </a:lnTo>
                  <a:lnTo>
                    <a:pt x="20941" y="5625"/>
                  </a:lnTo>
                  <a:lnTo>
                    <a:pt x="19902" y="7332"/>
                  </a:lnTo>
                  <a:lnTo>
                    <a:pt x="19209" y="9463"/>
                  </a:lnTo>
                  <a:lnTo>
                    <a:pt x="15794" y="14477"/>
                  </a:lnTo>
                  <a:lnTo>
                    <a:pt x="13494" y="17202"/>
                  </a:lnTo>
                  <a:lnTo>
                    <a:pt x="11961" y="20012"/>
                  </a:lnTo>
                  <a:lnTo>
                    <a:pt x="10939" y="22878"/>
                  </a:lnTo>
                  <a:lnTo>
                    <a:pt x="10257" y="25781"/>
                  </a:lnTo>
                  <a:lnTo>
                    <a:pt x="8810" y="29699"/>
                  </a:lnTo>
                  <a:lnTo>
                    <a:pt x="6854" y="34297"/>
                  </a:lnTo>
                  <a:lnTo>
                    <a:pt x="4557" y="39346"/>
                  </a:lnTo>
                  <a:lnTo>
                    <a:pt x="3026" y="43704"/>
                  </a:lnTo>
                  <a:lnTo>
                    <a:pt x="2006" y="47602"/>
                  </a:lnTo>
                  <a:lnTo>
                    <a:pt x="1325" y="51193"/>
                  </a:lnTo>
                  <a:lnTo>
                    <a:pt x="872" y="54579"/>
                  </a:lnTo>
                  <a:lnTo>
                    <a:pt x="569" y="57828"/>
                  </a:lnTo>
                  <a:lnTo>
                    <a:pt x="368" y="60986"/>
                  </a:lnTo>
                  <a:lnTo>
                    <a:pt x="144" y="69787"/>
                  </a:lnTo>
                  <a:lnTo>
                    <a:pt x="0" y="86866"/>
                  </a:lnTo>
                  <a:lnTo>
                    <a:pt x="980" y="91260"/>
                  </a:lnTo>
                  <a:lnTo>
                    <a:pt x="2626" y="96172"/>
                  </a:lnTo>
                  <a:lnTo>
                    <a:pt x="4715" y="101432"/>
                  </a:lnTo>
                  <a:lnTo>
                    <a:pt x="6108" y="105931"/>
                  </a:lnTo>
                  <a:lnTo>
                    <a:pt x="7036" y="109922"/>
                  </a:lnTo>
                  <a:lnTo>
                    <a:pt x="7657" y="113576"/>
                  </a:lnTo>
                  <a:lnTo>
                    <a:pt x="9061" y="117003"/>
                  </a:lnTo>
                  <a:lnTo>
                    <a:pt x="10989" y="120280"/>
                  </a:lnTo>
                  <a:lnTo>
                    <a:pt x="13268" y="123458"/>
                  </a:lnTo>
                  <a:lnTo>
                    <a:pt x="14786" y="127560"/>
                  </a:lnTo>
                  <a:lnTo>
                    <a:pt x="15798" y="132279"/>
                  </a:lnTo>
                  <a:lnTo>
                    <a:pt x="16474" y="137409"/>
                  </a:lnTo>
                  <a:lnTo>
                    <a:pt x="17916" y="141822"/>
                  </a:lnTo>
                  <a:lnTo>
                    <a:pt x="19870" y="145756"/>
                  </a:lnTo>
                  <a:lnTo>
                    <a:pt x="22164" y="149370"/>
                  </a:lnTo>
                  <a:lnTo>
                    <a:pt x="24687" y="152773"/>
                  </a:lnTo>
                  <a:lnTo>
                    <a:pt x="27359" y="156033"/>
                  </a:lnTo>
                  <a:lnTo>
                    <a:pt x="30134" y="159198"/>
                  </a:lnTo>
                  <a:lnTo>
                    <a:pt x="32975" y="162301"/>
                  </a:lnTo>
                  <a:lnTo>
                    <a:pt x="38779" y="168394"/>
                  </a:lnTo>
                  <a:lnTo>
                    <a:pt x="41716" y="170416"/>
                  </a:lnTo>
                  <a:lnTo>
                    <a:pt x="44665" y="171764"/>
                  </a:lnTo>
                  <a:lnTo>
                    <a:pt x="51789" y="173927"/>
                  </a:lnTo>
                  <a:lnTo>
                    <a:pt x="55409" y="176869"/>
                  </a:lnTo>
                  <a:lnTo>
                    <a:pt x="57764" y="179042"/>
                  </a:lnTo>
                  <a:lnTo>
                    <a:pt x="60325" y="180491"/>
                  </a:lnTo>
                  <a:lnTo>
                    <a:pt x="63024" y="181457"/>
                  </a:lnTo>
                  <a:lnTo>
                    <a:pt x="65817" y="182101"/>
                  </a:lnTo>
                  <a:lnTo>
                    <a:pt x="68671" y="182530"/>
                  </a:lnTo>
                  <a:lnTo>
                    <a:pt x="71565" y="182816"/>
                  </a:lnTo>
                  <a:lnTo>
                    <a:pt x="74487" y="183008"/>
                  </a:lnTo>
                  <a:lnTo>
                    <a:pt x="77427" y="183135"/>
                  </a:lnTo>
                  <a:lnTo>
                    <a:pt x="83340" y="183276"/>
                  </a:lnTo>
                  <a:lnTo>
                    <a:pt x="86306" y="182321"/>
                  </a:lnTo>
                  <a:lnTo>
                    <a:pt x="89276" y="180693"/>
                  </a:lnTo>
                  <a:lnTo>
                    <a:pt x="92247" y="178616"/>
                  </a:lnTo>
                  <a:lnTo>
                    <a:pt x="95221" y="177230"/>
                  </a:lnTo>
                  <a:lnTo>
                    <a:pt x="98194" y="176306"/>
                  </a:lnTo>
                  <a:lnTo>
                    <a:pt x="101170" y="175691"/>
                  </a:lnTo>
                  <a:lnTo>
                    <a:pt x="103153" y="174289"/>
                  </a:lnTo>
                  <a:lnTo>
                    <a:pt x="104475" y="172360"/>
                  </a:lnTo>
                  <a:lnTo>
                    <a:pt x="105357" y="170084"/>
                  </a:lnTo>
                  <a:lnTo>
                    <a:pt x="106937" y="166581"/>
                  </a:lnTo>
                  <a:lnTo>
                    <a:pt x="111339" y="157398"/>
                  </a:lnTo>
                  <a:lnTo>
                    <a:pt x="114893" y="152171"/>
                  </a:lnTo>
                  <a:lnTo>
                    <a:pt x="119247" y="146702"/>
                  </a:lnTo>
                  <a:lnTo>
                    <a:pt x="133909" y="129811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32" name="SMARTInkAnnotation84"/>
            <p:cNvSpPr/>
            <p:nvPr/>
          </p:nvSpPr>
          <p:spPr bwMode="auto">
            <a:xfrm>
              <a:off x="7625953" y="4804172"/>
              <a:ext cx="44648" cy="178590"/>
            </a:xfrm>
            <a:custGeom>
              <a:avLst/>
              <a:gdLst/>
              <a:ahLst/>
              <a:cxnLst/>
              <a:rect l="0" t="0" r="0" b="0"/>
              <a:pathLst>
                <a:path w="44648" h="178590">
                  <a:moveTo>
                    <a:pt x="0" y="98226"/>
                  </a:moveTo>
                  <a:lnTo>
                    <a:pt x="0" y="110655"/>
                  </a:lnTo>
                  <a:lnTo>
                    <a:pt x="992" y="113458"/>
                  </a:lnTo>
                  <a:lnTo>
                    <a:pt x="2645" y="116317"/>
                  </a:lnTo>
                  <a:lnTo>
                    <a:pt x="4739" y="119217"/>
                  </a:lnTo>
                  <a:lnTo>
                    <a:pt x="6136" y="123134"/>
                  </a:lnTo>
                  <a:lnTo>
                    <a:pt x="7067" y="127730"/>
                  </a:lnTo>
                  <a:lnTo>
                    <a:pt x="8561" y="139883"/>
                  </a:lnTo>
                  <a:lnTo>
                    <a:pt x="9676" y="142864"/>
                  </a:lnTo>
                  <a:lnTo>
                    <a:pt x="11411" y="146837"/>
                  </a:lnTo>
                  <a:lnTo>
                    <a:pt x="13561" y="151469"/>
                  </a:lnTo>
                  <a:lnTo>
                    <a:pt x="15985" y="154557"/>
                  </a:lnTo>
                  <a:lnTo>
                    <a:pt x="18595" y="156616"/>
                  </a:lnTo>
                  <a:lnTo>
                    <a:pt x="21325" y="157989"/>
                  </a:lnTo>
                  <a:lnTo>
                    <a:pt x="23146" y="159896"/>
                  </a:lnTo>
                  <a:lnTo>
                    <a:pt x="24360" y="162160"/>
                  </a:lnTo>
                  <a:lnTo>
                    <a:pt x="25170" y="164661"/>
                  </a:lnTo>
                  <a:lnTo>
                    <a:pt x="26701" y="167321"/>
                  </a:lnTo>
                  <a:lnTo>
                    <a:pt x="28714" y="170086"/>
                  </a:lnTo>
                  <a:lnTo>
                    <a:pt x="34335" y="176913"/>
                  </a:lnTo>
                  <a:lnTo>
                    <a:pt x="35787" y="177473"/>
                  </a:lnTo>
                  <a:lnTo>
                    <a:pt x="37749" y="177846"/>
                  </a:lnTo>
                  <a:lnTo>
                    <a:pt x="44612" y="178589"/>
                  </a:lnTo>
                  <a:lnTo>
                    <a:pt x="44647" y="157344"/>
                  </a:lnTo>
                  <a:lnTo>
                    <a:pt x="43655" y="154505"/>
                  </a:lnTo>
                  <a:lnTo>
                    <a:pt x="42002" y="151620"/>
                  </a:lnTo>
                  <a:lnTo>
                    <a:pt x="39907" y="148705"/>
                  </a:lnTo>
                  <a:lnTo>
                    <a:pt x="38510" y="144777"/>
                  </a:lnTo>
                  <a:lnTo>
                    <a:pt x="37580" y="140174"/>
                  </a:lnTo>
                  <a:lnTo>
                    <a:pt x="36959" y="135121"/>
                  </a:lnTo>
                  <a:lnTo>
                    <a:pt x="36545" y="130760"/>
                  </a:lnTo>
                  <a:lnTo>
                    <a:pt x="36270" y="126861"/>
                  </a:lnTo>
                  <a:lnTo>
                    <a:pt x="36086" y="123269"/>
                  </a:lnTo>
                  <a:lnTo>
                    <a:pt x="34971" y="119883"/>
                  </a:lnTo>
                  <a:lnTo>
                    <a:pt x="33235" y="116633"/>
                  </a:lnTo>
                  <a:lnTo>
                    <a:pt x="31087" y="113474"/>
                  </a:lnTo>
                  <a:lnTo>
                    <a:pt x="28662" y="109383"/>
                  </a:lnTo>
                  <a:lnTo>
                    <a:pt x="26053" y="104672"/>
                  </a:lnTo>
                  <a:lnTo>
                    <a:pt x="23321" y="99546"/>
                  </a:lnTo>
                  <a:lnTo>
                    <a:pt x="21501" y="95138"/>
                  </a:lnTo>
                  <a:lnTo>
                    <a:pt x="20287" y="91206"/>
                  </a:lnTo>
                  <a:lnTo>
                    <a:pt x="19478" y="87593"/>
                  </a:lnTo>
                  <a:lnTo>
                    <a:pt x="17947" y="84192"/>
                  </a:lnTo>
                  <a:lnTo>
                    <a:pt x="15933" y="80932"/>
                  </a:lnTo>
                  <a:lnTo>
                    <a:pt x="13598" y="77767"/>
                  </a:lnTo>
                  <a:lnTo>
                    <a:pt x="12042" y="73673"/>
                  </a:lnTo>
                  <a:lnTo>
                    <a:pt x="11004" y="68959"/>
                  </a:lnTo>
                  <a:lnTo>
                    <a:pt x="10313" y="63832"/>
                  </a:lnTo>
                  <a:lnTo>
                    <a:pt x="9851" y="59422"/>
                  </a:lnTo>
                  <a:lnTo>
                    <a:pt x="9544" y="55490"/>
                  </a:lnTo>
                  <a:lnTo>
                    <a:pt x="9339" y="51876"/>
                  </a:lnTo>
                  <a:lnTo>
                    <a:pt x="8210" y="48474"/>
                  </a:lnTo>
                  <a:lnTo>
                    <a:pt x="6466" y="45214"/>
                  </a:lnTo>
                  <a:lnTo>
                    <a:pt x="4310" y="42049"/>
                  </a:lnTo>
                  <a:lnTo>
                    <a:pt x="2873" y="38947"/>
                  </a:lnTo>
                  <a:lnTo>
                    <a:pt x="1915" y="35886"/>
                  </a:lnTo>
                  <a:lnTo>
                    <a:pt x="379" y="28586"/>
                  </a:lnTo>
                  <a:lnTo>
                    <a:pt x="168" y="24942"/>
                  </a:lnTo>
                  <a:lnTo>
                    <a:pt x="112" y="22581"/>
                  </a:lnTo>
                  <a:lnTo>
                    <a:pt x="1066" y="21006"/>
                  </a:lnTo>
                  <a:lnTo>
                    <a:pt x="2695" y="19958"/>
                  </a:lnTo>
                  <a:lnTo>
                    <a:pt x="4773" y="19258"/>
                  </a:lnTo>
                  <a:lnTo>
                    <a:pt x="6159" y="17800"/>
                  </a:lnTo>
                  <a:lnTo>
                    <a:pt x="7082" y="15835"/>
                  </a:lnTo>
                  <a:lnTo>
                    <a:pt x="8564" y="10294"/>
                  </a:lnTo>
                  <a:lnTo>
                    <a:pt x="10670" y="8847"/>
                  </a:lnTo>
                  <a:lnTo>
                    <a:pt x="14058" y="6890"/>
                  </a:lnTo>
                  <a:lnTo>
                    <a:pt x="26789" y="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33" name="SMARTInkAnnotation85"/>
            <p:cNvSpPr/>
            <p:nvPr/>
          </p:nvSpPr>
          <p:spPr bwMode="auto">
            <a:xfrm>
              <a:off x="7679542" y="4750594"/>
              <a:ext cx="142745" cy="223242"/>
            </a:xfrm>
            <a:custGeom>
              <a:avLst/>
              <a:gdLst/>
              <a:ahLst/>
              <a:cxnLst/>
              <a:rect l="0" t="0" r="0" b="0"/>
              <a:pathLst>
                <a:path w="142745" h="223242">
                  <a:moveTo>
                    <a:pt x="71426" y="0"/>
                  </a:moveTo>
                  <a:lnTo>
                    <a:pt x="58123" y="13302"/>
                  </a:lnTo>
                  <a:lnTo>
                    <a:pt x="55612" y="14821"/>
                  </a:lnTo>
                  <a:lnTo>
                    <a:pt x="52946" y="15834"/>
                  </a:lnTo>
                  <a:lnTo>
                    <a:pt x="50176" y="16509"/>
                  </a:lnTo>
                  <a:lnTo>
                    <a:pt x="48330" y="17951"/>
                  </a:lnTo>
                  <a:lnTo>
                    <a:pt x="47098" y="19905"/>
                  </a:lnTo>
                  <a:lnTo>
                    <a:pt x="46279" y="22199"/>
                  </a:lnTo>
                  <a:lnTo>
                    <a:pt x="42720" y="27395"/>
                  </a:lnTo>
                  <a:lnTo>
                    <a:pt x="40382" y="30169"/>
                  </a:lnTo>
                  <a:lnTo>
                    <a:pt x="37831" y="33011"/>
                  </a:lnTo>
                  <a:lnTo>
                    <a:pt x="32352" y="38815"/>
                  </a:lnTo>
                  <a:lnTo>
                    <a:pt x="14838" y="56565"/>
                  </a:lnTo>
                  <a:lnTo>
                    <a:pt x="12865" y="59538"/>
                  </a:lnTo>
                  <a:lnTo>
                    <a:pt x="10672" y="65487"/>
                  </a:lnTo>
                  <a:lnTo>
                    <a:pt x="7053" y="71438"/>
                  </a:lnTo>
                  <a:lnTo>
                    <a:pt x="4698" y="74414"/>
                  </a:lnTo>
                  <a:lnTo>
                    <a:pt x="2081" y="80367"/>
                  </a:lnTo>
                  <a:lnTo>
                    <a:pt x="111" y="88774"/>
                  </a:lnTo>
                  <a:lnTo>
                    <a:pt x="13" y="95330"/>
                  </a:lnTo>
                  <a:lnTo>
                    <a:pt x="0" y="96939"/>
                  </a:lnTo>
                  <a:lnTo>
                    <a:pt x="987" y="97368"/>
                  </a:lnTo>
                  <a:lnTo>
                    <a:pt x="4732" y="97845"/>
                  </a:lnTo>
                  <a:lnTo>
                    <a:pt x="6128" y="98964"/>
                  </a:lnTo>
                  <a:lnTo>
                    <a:pt x="7058" y="100702"/>
                  </a:lnTo>
                  <a:lnTo>
                    <a:pt x="7678" y="102853"/>
                  </a:lnTo>
                  <a:lnTo>
                    <a:pt x="9083" y="103295"/>
                  </a:lnTo>
                  <a:lnTo>
                    <a:pt x="11013" y="102598"/>
                  </a:lnTo>
                  <a:lnTo>
                    <a:pt x="13292" y="101141"/>
                  </a:lnTo>
                  <a:lnTo>
                    <a:pt x="15802" y="101161"/>
                  </a:lnTo>
                  <a:lnTo>
                    <a:pt x="18468" y="102167"/>
                  </a:lnTo>
                  <a:lnTo>
                    <a:pt x="21238" y="103830"/>
                  </a:lnTo>
                  <a:lnTo>
                    <a:pt x="24077" y="104939"/>
                  </a:lnTo>
                  <a:lnTo>
                    <a:pt x="26962" y="105677"/>
                  </a:lnTo>
                  <a:lnTo>
                    <a:pt x="29877" y="106171"/>
                  </a:lnTo>
                  <a:lnTo>
                    <a:pt x="32812" y="105506"/>
                  </a:lnTo>
                  <a:lnTo>
                    <a:pt x="35762" y="104072"/>
                  </a:lnTo>
                  <a:lnTo>
                    <a:pt x="38720" y="102124"/>
                  </a:lnTo>
                  <a:lnTo>
                    <a:pt x="41685" y="100824"/>
                  </a:lnTo>
                  <a:lnTo>
                    <a:pt x="44653" y="99958"/>
                  </a:lnTo>
                  <a:lnTo>
                    <a:pt x="47624" y="99381"/>
                  </a:lnTo>
                  <a:lnTo>
                    <a:pt x="50597" y="98996"/>
                  </a:lnTo>
                  <a:lnTo>
                    <a:pt x="53572" y="98739"/>
                  </a:lnTo>
                  <a:lnTo>
                    <a:pt x="56547" y="98568"/>
                  </a:lnTo>
                  <a:lnTo>
                    <a:pt x="62498" y="98378"/>
                  </a:lnTo>
                  <a:lnTo>
                    <a:pt x="77379" y="98246"/>
                  </a:lnTo>
                  <a:lnTo>
                    <a:pt x="119050" y="98226"/>
                  </a:lnTo>
                  <a:lnTo>
                    <a:pt x="121035" y="99218"/>
                  </a:lnTo>
                  <a:lnTo>
                    <a:pt x="122359" y="100872"/>
                  </a:lnTo>
                  <a:lnTo>
                    <a:pt x="123241" y="102966"/>
                  </a:lnTo>
                  <a:lnTo>
                    <a:pt x="124820" y="104363"/>
                  </a:lnTo>
                  <a:lnTo>
                    <a:pt x="126866" y="105294"/>
                  </a:lnTo>
                  <a:lnTo>
                    <a:pt x="132538" y="106788"/>
                  </a:lnTo>
                  <a:lnTo>
                    <a:pt x="135959" y="109638"/>
                  </a:lnTo>
                  <a:lnTo>
                    <a:pt x="138260" y="111787"/>
                  </a:lnTo>
                  <a:lnTo>
                    <a:pt x="139795" y="114212"/>
                  </a:lnTo>
                  <a:lnTo>
                    <a:pt x="141499" y="119552"/>
                  </a:lnTo>
                  <a:lnTo>
                    <a:pt x="142257" y="125233"/>
                  </a:lnTo>
                  <a:lnTo>
                    <a:pt x="142595" y="131065"/>
                  </a:lnTo>
                  <a:lnTo>
                    <a:pt x="142744" y="136965"/>
                  </a:lnTo>
                  <a:lnTo>
                    <a:pt x="141792" y="139926"/>
                  </a:lnTo>
                  <a:lnTo>
                    <a:pt x="138087" y="145864"/>
                  </a:lnTo>
                  <a:lnTo>
                    <a:pt x="135780" y="151810"/>
                  </a:lnTo>
                  <a:lnTo>
                    <a:pt x="135164" y="154784"/>
                  </a:lnTo>
                  <a:lnTo>
                    <a:pt x="131835" y="160736"/>
                  </a:lnTo>
                  <a:lnTo>
                    <a:pt x="129558" y="163712"/>
                  </a:lnTo>
                  <a:lnTo>
                    <a:pt x="127048" y="166688"/>
                  </a:lnTo>
                  <a:lnTo>
                    <a:pt x="124382" y="169664"/>
                  </a:lnTo>
                  <a:lnTo>
                    <a:pt x="118775" y="175617"/>
                  </a:lnTo>
                  <a:lnTo>
                    <a:pt x="101167" y="193476"/>
                  </a:lnTo>
                  <a:lnTo>
                    <a:pt x="86306" y="208359"/>
                  </a:lnTo>
                  <a:lnTo>
                    <a:pt x="83329" y="210343"/>
                  </a:lnTo>
                  <a:lnTo>
                    <a:pt x="80354" y="211666"/>
                  </a:lnTo>
                  <a:lnTo>
                    <a:pt x="77379" y="212548"/>
                  </a:lnTo>
                  <a:lnTo>
                    <a:pt x="74401" y="214128"/>
                  </a:lnTo>
                  <a:lnTo>
                    <a:pt x="71425" y="216174"/>
                  </a:lnTo>
                  <a:lnTo>
                    <a:pt x="64260" y="221845"/>
                  </a:lnTo>
                  <a:lnTo>
                    <a:pt x="60635" y="222621"/>
                  </a:lnTo>
                  <a:lnTo>
                    <a:pt x="58278" y="222828"/>
                  </a:lnTo>
                  <a:lnTo>
                    <a:pt x="54723" y="222966"/>
                  </a:lnTo>
                  <a:lnTo>
                    <a:pt x="35708" y="223241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34" name="SMARTInkAnnotation86"/>
            <p:cNvSpPr/>
            <p:nvPr/>
          </p:nvSpPr>
          <p:spPr bwMode="auto">
            <a:xfrm>
              <a:off x="7822406" y="4804172"/>
              <a:ext cx="8930" cy="85164"/>
            </a:xfrm>
            <a:custGeom>
              <a:avLst/>
              <a:gdLst/>
              <a:ahLst/>
              <a:cxnLst/>
              <a:rect l="0" t="0" r="0" b="0"/>
              <a:pathLst>
                <a:path w="8930" h="85164">
                  <a:moveTo>
                    <a:pt x="0" y="0"/>
                  </a:moveTo>
                  <a:lnTo>
                    <a:pt x="0" y="9481"/>
                  </a:lnTo>
                  <a:lnTo>
                    <a:pt x="992" y="13266"/>
                  </a:lnTo>
                  <a:lnTo>
                    <a:pt x="2645" y="16781"/>
                  </a:lnTo>
                  <a:lnTo>
                    <a:pt x="4739" y="20117"/>
                  </a:lnTo>
                  <a:lnTo>
                    <a:pt x="6136" y="23333"/>
                  </a:lnTo>
                  <a:lnTo>
                    <a:pt x="7068" y="26469"/>
                  </a:lnTo>
                  <a:lnTo>
                    <a:pt x="7688" y="29552"/>
                  </a:lnTo>
                  <a:lnTo>
                    <a:pt x="8102" y="32600"/>
                  </a:lnTo>
                  <a:lnTo>
                    <a:pt x="8378" y="35624"/>
                  </a:lnTo>
                  <a:lnTo>
                    <a:pt x="8561" y="38632"/>
                  </a:lnTo>
                  <a:lnTo>
                    <a:pt x="8766" y="44620"/>
                  </a:lnTo>
                  <a:lnTo>
                    <a:pt x="8897" y="56549"/>
                  </a:lnTo>
                  <a:lnTo>
                    <a:pt x="8929" y="85163"/>
                  </a:lnTo>
                  <a:lnTo>
                    <a:pt x="8929" y="80367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35" name="SMARTInkAnnotation87"/>
            <p:cNvSpPr/>
            <p:nvPr/>
          </p:nvSpPr>
          <p:spPr bwMode="auto">
            <a:xfrm>
              <a:off x="7777757" y="4670226"/>
              <a:ext cx="8931" cy="17860"/>
            </a:xfrm>
            <a:custGeom>
              <a:avLst/>
              <a:gdLst/>
              <a:ahLst/>
              <a:cxnLst/>
              <a:rect l="0" t="0" r="0" b="0"/>
              <a:pathLst>
                <a:path w="8931" h="17860">
                  <a:moveTo>
                    <a:pt x="8930" y="0"/>
                  </a:moveTo>
                  <a:lnTo>
                    <a:pt x="4190" y="4740"/>
                  </a:lnTo>
                  <a:lnTo>
                    <a:pt x="2793" y="7129"/>
                  </a:lnTo>
                  <a:lnTo>
                    <a:pt x="1862" y="9714"/>
                  </a:lnTo>
                  <a:lnTo>
                    <a:pt x="0" y="17859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36" name="SMARTInkAnnotation88"/>
            <p:cNvSpPr/>
            <p:nvPr/>
          </p:nvSpPr>
          <p:spPr bwMode="auto">
            <a:xfrm>
              <a:off x="7858125" y="4741809"/>
              <a:ext cx="89185" cy="124749"/>
            </a:xfrm>
            <a:custGeom>
              <a:avLst/>
              <a:gdLst/>
              <a:ahLst/>
              <a:cxnLst/>
              <a:rect l="0" t="0" r="0" b="0"/>
              <a:pathLst>
                <a:path w="89185" h="124749">
                  <a:moveTo>
                    <a:pt x="26789" y="53433"/>
                  </a:moveTo>
                  <a:lnTo>
                    <a:pt x="26789" y="74423"/>
                  </a:lnTo>
                  <a:lnTo>
                    <a:pt x="27781" y="77348"/>
                  </a:lnTo>
                  <a:lnTo>
                    <a:pt x="29434" y="80290"/>
                  </a:lnTo>
                  <a:lnTo>
                    <a:pt x="31528" y="83244"/>
                  </a:lnTo>
                  <a:lnTo>
                    <a:pt x="32925" y="86205"/>
                  </a:lnTo>
                  <a:lnTo>
                    <a:pt x="33856" y="89172"/>
                  </a:lnTo>
                  <a:lnTo>
                    <a:pt x="34477" y="92142"/>
                  </a:lnTo>
                  <a:lnTo>
                    <a:pt x="34891" y="95113"/>
                  </a:lnTo>
                  <a:lnTo>
                    <a:pt x="35166" y="98087"/>
                  </a:lnTo>
                  <a:lnTo>
                    <a:pt x="35350" y="101061"/>
                  </a:lnTo>
                  <a:lnTo>
                    <a:pt x="35555" y="107013"/>
                  </a:lnTo>
                  <a:lnTo>
                    <a:pt x="35609" y="109989"/>
                  </a:lnTo>
                  <a:lnTo>
                    <a:pt x="36638" y="111973"/>
                  </a:lnTo>
                  <a:lnTo>
                    <a:pt x="38315" y="113295"/>
                  </a:lnTo>
                  <a:lnTo>
                    <a:pt x="40426" y="114177"/>
                  </a:lnTo>
                  <a:lnTo>
                    <a:pt x="41833" y="115757"/>
                  </a:lnTo>
                  <a:lnTo>
                    <a:pt x="42771" y="117803"/>
                  </a:lnTo>
                  <a:lnTo>
                    <a:pt x="43397" y="120158"/>
                  </a:lnTo>
                  <a:lnTo>
                    <a:pt x="44806" y="121729"/>
                  </a:lnTo>
                  <a:lnTo>
                    <a:pt x="46738" y="122776"/>
                  </a:lnTo>
                  <a:lnTo>
                    <a:pt x="52227" y="124457"/>
                  </a:lnTo>
                  <a:lnTo>
                    <a:pt x="53669" y="124595"/>
                  </a:lnTo>
                  <a:lnTo>
                    <a:pt x="55622" y="124686"/>
                  </a:lnTo>
                  <a:lnTo>
                    <a:pt x="57918" y="124748"/>
                  </a:lnTo>
                  <a:lnTo>
                    <a:pt x="59448" y="123796"/>
                  </a:lnTo>
                  <a:lnTo>
                    <a:pt x="60467" y="122170"/>
                  </a:lnTo>
                  <a:lnTo>
                    <a:pt x="61147" y="120094"/>
                  </a:lnTo>
                  <a:lnTo>
                    <a:pt x="62593" y="118709"/>
                  </a:lnTo>
                  <a:lnTo>
                    <a:pt x="64549" y="117787"/>
                  </a:lnTo>
                  <a:lnTo>
                    <a:pt x="66844" y="117171"/>
                  </a:lnTo>
                  <a:lnTo>
                    <a:pt x="68375" y="115769"/>
                  </a:lnTo>
                  <a:lnTo>
                    <a:pt x="69395" y="113842"/>
                  </a:lnTo>
                  <a:lnTo>
                    <a:pt x="70076" y="111565"/>
                  </a:lnTo>
                  <a:lnTo>
                    <a:pt x="71521" y="109054"/>
                  </a:lnTo>
                  <a:lnTo>
                    <a:pt x="73478" y="106389"/>
                  </a:lnTo>
                  <a:lnTo>
                    <a:pt x="75774" y="103620"/>
                  </a:lnTo>
                  <a:lnTo>
                    <a:pt x="77305" y="100781"/>
                  </a:lnTo>
                  <a:lnTo>
                    <a:pt x="78325" y="97897"/>
                  </a:lnTo>
                  <a:lnTo>
                    <a:pt x="79964" y="90879"/>
                  </a:lnTo>
                  <a:lnTo>
                    <a:pt x="81089" y="89311"/>
                  </a:lnTo>
                  <a:lnTo>
                    <a:pt x="82833" y="87274"/>
                  </a:lnTo>
                  <a:lnTo>
                    <a:pt x="84988" y="84923"/>
                  </a:lnTo>
                  <a:lnTo>
                    <a:pt x="86424" y="81372"/>
                  </a:lnTo>
                  <a:lnTo>
                    <a:pt x="87381" y="77019"/>
                  </a:lnTo>
                  <a:lnTo>
                    <a:pt x="88918" y="65258"/>
                  </a:lnTo>
                  <a:lnTo>
                    <a:pt x="89044" y="62308"/>
                  </a:lnTo>
                  <a:lnTo>
                    <a:pt x="89184" y="53739"/>
                  </a:lnTo>
                  <a:lnTo>
                    <a:pt x="88229" y="49669"/>
                  </a:lnTo>
                  <a:lnTo>
                    <a:pt x="86600" y="45962"/>
                  </a:lnTo>
                  <a:lnTo>
                    <a:pt x="84522" y="42500"/>
                  </a:lnTo>
                  <a:lnTo>
                    <a:pt x="83137" y="39199"/>
                  </a:lnTo>
                  <a:lnTo>
                    <a:pt x="82213" y="36005"/>
                  </a:lnTo>
                  <a:lnTo>
                    <a:pt x="81598" y="32885"/>
                  </a:lnTo>
                  <a:lnTo>
                    <a:pt x="80195" y="29812"/>
                  </a:lnTo>
                  <a:lnTo>
                    <a:pt x="78268" y="26772"/>
                  </a:lnTo>
                  <a:lnTo>
                    <a:pt x="72787" y="19503"/>
                  </a:lnTo>
                  <a:lnTo>
                    <a:pt x="71344" y="17915"/>
                  </a:lnTo>
                  <a:lnTo>
                    <a:pt x="67096" y="13504"/>
                  </a:lnTo>
                  <a:lnTo>
                    <a:pt x="59126" y="5442"/>
                  </a:lnTo>
                  <a:lnTo>
                    <a:pt x="56284" y="3580"/>
                  </a:lnTo>
                  <a:lnTo>
                    <a:pt x="53398" y="2338"/>
                  </a:lnTo>
                  <a:lnTo>
                    <a:pt x="46377" y="345"/>
                  </a:lnTo>
                  <a:lnTo>
                    <a:pt x="44808" y="182"/>
                  </a:lnTo>
                  <a:lnTo>
                    <a:pt x="42771" y="73"/>
                  </a:lnTo>
                  <a:lnTo>
                    <a:pt x="40420" y="0"/>
                  </a:lnTo>
                  <a:lnTo>
                    <a:pt x="37860" y="944"/>
                  </a:lnTo>
                  <a:lnTo>
                    <a:pt x="35162" y="2565"/>
                  </a:lnTo>
                  <a:lnTo>
                    <a:pt x="32370" y="4638"/>
                  </a:lnTo>
                  <a:lnTo>
                    <a:pt x="29518" y="7012"/>
                  </a:lnTo>
                  <a:lnTo>
                    <a:pt x="26623" y="9588"/>
                  </a:lnTo>
                  <a:lnTo>
                    <a:pt x="23702" y="12297"/>
                  </a:lnTo>
                  <a:lnTo>
                    <a:pt x="20762" y="14102"/>
                  </a:lnTo>
                  <a:lnTo>
                    <a:pt x="17809" y="15306"/>
                  </a:lnTo>
                  <a:lnTo>
                    <a:pt x="14850" y="16109"/>
                  </a:lnTo>
                  <a:lnTo>
                    <a:pt x="11883" y="18628"/>
                  </a:lnTo>
                  <a:lnTo>
                    <a:pt x="8914" y="22292"/>
                  </a:lnTo>
                  <a:lnTo>
                    <a:pt x="0" y="35574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37" name="SMARTInkAnnotation89"/>
            <p:cNvSpPr/>
            <p:nvPr/>
          </p:nvSpPr>
          <p:spPr bwMode="auto">
            <a:xfrm>
              <a:off x="7983249" y="4620517"/>
              <a:ext cx="98119" cy="183653"/>
            </a:xfrm>
            <a:custGeom>
              <a:avLst/>
              <a:gdLst/>
              <a:ahLst/>
              <a:cxnLst/>
              <a:rect l="0" t="0" r="0" b="0"/>
              <a:pathLst>
                <a:path w="98119" h="183653">
                  <a:moveTo>
                    <a:pt x="8821" y="165795"/>
                  </a:moveTo>
                  <a:lnTo>
                    <a:pt x="8821" y="183652"/>
                  </a:lnTo>
                  <a:lnTo>
                    <a:pt x="8821" y="149102"/>
                  </a:lnTo>
                  <a:lnTo>
                    <a:pt x="7829" y="144745"/>
                  </a:lnTo>
                  <a:lnTo>
                    <a:pt x="6175" y="140848"/>
                  </a:lnTo>
                  <a:lnTo>
                    <a:pt x="4081" y="137257"/>
                  </a:lnTo>
                  <a:lnTo>
                    <a:pt x="2684" y="132879"/>
                  </a:lnTo>
                  <a:lnTo>
                    <a:pt x="1752" y="127976"/>
                  </a:lnTo>
                  <a:lnTo>
                    <a:pt x="1132" y="122723"/>
                  </a:lnTo>
                  <a:lnTo>
                    <a:pt x="718" y="117237"/>
                  </a:lnTo>
                  <a:lnTo>
                    <a:pt x="442" y="111595"/>
                  </a:lnTo>
                  <a:lnTo>
                    <a:pt x="137" y="100034"/>
                  </a:lnTo>
                  <a:lnTo>
                    <a:pt x="0" y="88282"/>
                  </a:lnTo>
                  <a:lnTo>
                    <a:pt x="956" y="83362"/>
                  </a:lnTo>
                  <a:lnTo>
                    <a:pt x="2585" y="79090"/>
                  </a:lnTo>
                  <a:lnTo>
                    <a:pt x="4664" y="75249"/>
                  </a:lnTo>
                  <a:lnTo>
                    <a:pt x="6049" y="70704"/>
                  </a:lnTo>
                  <a:lnTo>
                    <a:pt x="6973" y="65691"/>
                  </a:lnTo>
                  <a:lnTo>
                    <a:pt x="7588" y="60363"/>
                  </a:lnTo>
                  <a:lnTo>
                    <a:pt x="7999" y="55820"/>
                  </a:lnTo>
                  <a:lnTo>
                    <a:pt x="8274" y="51799"/>
                  </a:lnTo>
                  <a:lnTo>
                    <a:pt x="8456" y="48126"/>
                  </a:lnTo>
                  <a:lnTo>
                    <a:pt x="8658" y="38753"/>
                  </a:lnTo>
                  <a:lnTo>
                    <a:pt x="8712" y="33476"/>
                  </a:lnTo>
                  <a:lnTo>
                    <a:pt x="9741" y="28965"/>
                  </a:lnTo>
                  <a:lnTo>
                    <a:pt x="11418" y="24965"/>
                  </a:lnTo>
                  <a:lnTo>
                    <a:pt x="16500" y="16158"/>
                  </a:lnTo>
                  <a:lnTo>
                    <a:pt x="17909" y="14443"/>
                  </a:lnTo>
                  <a:lnTo>
                    <a:pt x="19840" y="12308"/>
                  </a:lnTo>
                  <a:lnTo>
                    <a:pt x="26280" y="5485"/>
                  </a:lnTo>
                  <a:lnTo>
                    <a:pt x="31302" y="446"/>
                  </a:lnTo>
                  <a:lnTo>
                    <a:pt x="32738" y="0"/>
                  </a:lnTo>
                  <a:lnTo>
                    <a:pt x="33695" y="694"/>
                  </a:lnTo>
                  <a:lnTo>
                    <a:pt x="34333" y="2150"/>
                  </a:lnTo>
                  <a:lnTo>
                    <a:pt x="35751" y="3120"/>
                  </a:lnTo>
                  <a:lnTo>
                    <a:pt x="37688" y="3767"/>
                  </a:lnTo>
                  <a:lnTo>
                    <a:pt x="39972" y="4198"/>
                  </a:lnTo>
                  <a:lnTo>
                    <a:pt x="41495" y="5478"/>
                  </a:lnTo>
                  <a:lnTo>
                    <a:pt x="42509" y="7323"/>
                  </a:lnTo>
                  <a:lnTo>
                    <a:pt x="43637" y="12020"/>
                  </a:lnTo>
                  <a:lnTo>
                    <a:pt x="44139" y="17414"/>
                  </a:lnTo>
                  <a:lnTo>
                    <a:pt x="45264" y="20241"/>
                  </a:lnTo>
                  <a:lnTo>
                    <a:pt x="47008" y="23118"/>
                  </a:lnTo>
                  <a:lnTo>
                    <a:pt x="49162" y="26029"/>
                  </a:lnTo>
                  <a:lnTo>
                    <a:pt x="50597" y="28962"/>
                  </a:lnTo>
                  <a:lnTo>
                    <a:pt x="51555" y="31909"/>
                  </a:lnTo>
                  <a:lnTo>
                    <a:pt x="52193" y="34865"/>
                  </a:lnTo>
                  <a:lnTo>
                    <a:pt x="53610" y="37828"/>
                  </a:lnTo>
                  <a:lnTo>
                    <a:pt x="55547" y="40797"/>
                  </a:lnTo>
                  <a:lnTo>
                    <a:pt x="57832" y="43768"/>
                  </a:lnTo>
                  <a:lnTo>
                    <a:pt x="59353" y="47732"/>
                  </a:lnTo>
                  <a:lnTo>
                    <a:pt x="60369" y="52360"/>
                  </a:lnTo>
                  <a:lnTo>
                    <a:pt x="61045" y="57430"/>
                  </a:lnTo>
                  <a:lnTo>
                    <a:pt x="62489" y="61801"/>
                  </a:lnTo>
                  <a:lnTo>
                    <a:pt x="64443" y="65708"/>
                  </a:lnTo>
                  <a:lnTo>
                    <a:pt x="66739" y="69305"/>
                  </a:lnTo>
                  <a:lnTo>
                    <a:pt x="68268" y="72695"/>
                  </a:lnTo>
                  <a:lnTo>
                    <a:pt x="69288" y="75947"/>
                  </a:lnTo>
                  <a:lnTo>
                    <a:pt x="69969" y="79107"/>
                  </a:lnTo>
                  <a:lnTo>
                    <a:pt x="70421" y="82206"/>
                  </a:lnTo>
                  <a:lnTo>
                    <a:pt x="70724" y="85264"/>
                  </a:lnTo>
                  <a:lnTo>
                    <a:pt x="70926" y="88295"/>
                  </a:lnTo>
                  <a:lnTo>
                    <a:pt x="72051" y="91309"/>
                  </a:lnTo>
                  <a:lnTo>
                    <a:pt x="73795" y="94309"/>
                  </a:lnTo>
                  <a:lnTo>
                    <a:pt x="75950" y="97302"/>
                  </a:lnTo>
                  <a:lnTo>
                    <a:pt x="77386" y="100289"/>
                  </a:lnTo>
                  <a:lnTo>
                    <a:pt x="78343" y="103272"/>
                  </a:lnTo>
                  <a:lnTo>
                    <a:pt x="78981" y="106254"/>
                  </a:lnTo>
                  <a:lnTo>
                    <a:pt x="79406" y="109234"/>
                  </a:lnTo>
                  <a:lnTo>
                    <a:pt x="79691" y="112213"/>
                  </a:lnTo>
                  <a:lnTo>
                    <a:pt x="79880" y="115191"/>
                  </a:lnTo>
                  <a:lnTo>
                    <a:pt x="80999" y="118168"/>
                  </a:lnTo>
                  <a:lnTo>
                    <a:pt x="82736" y="121145"/>
                  </a:lnTo>
                  <a:lnTo>
                    <a:pt x="87914" y="128312"/>
                  </a:lnTo>
                  <a:lnTo>
                    <a:pt x="89330" y="128900"/>
                  </a:lnTo>
                  <a:lnTo>
                    <a:pt x="91267" y="129293"/>
                  </a:lnTo>
                  <a:lnTo>
                    <a:pt x="98118" y="130077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38" name="SMARTInkAnnotation90"/>
            <p:cNvSpPr/>
            <p:nvPr/>
          </p:nvSpPr>
          <p:spPr bwMode="auto">
            <a:xfrm>
              <a:off x="8117086" y="4563070"/>
              <a:ext cx="160722" cy="250032"/>
            </a:xfrm>
            <a:custGeom>
              <a:avLst/>
              <a:gdLst/>
              <a:ahLst/>
              <a:cxnLst/>
              <a:rect l="0" t="0" r="0" b="0"/>
              <a:pathLst>
                <a:path w="160722" h="250032">
                  <a:moveTo>
                    <a:pt x="17859" y="0"/>
                  </a:moveTo>
                  <a:lnTo>
                    <a:pt x="13118" y="4741"/>
                  </a:lnTo>
                  <a:lnTo>
                    <a:pt x="10730" y="6137"/>
                  </a:lnTo>
                  <a:lnTo>
                    <a:pt x="8145" y="7068"/>
                  </a:lnTo>
                  <a:lnTo>
                    <a:pt x="5429" y="7688"/>
                  </a:lnTo>
                  <a:lnTo>
                    <a:pt x="3619" y="9094"/>
                  </a:lnTo>
                  <a:lnTo>
                    <a:pt x="2412" y="11024"/>
                  </a:lnTo>
                  <a:lnTo>
                    <a:pt x="475" y="16509"/>
                  </a:lnTo>
                  <a:lnTo>
                    <a:pt x="93" y="23730"/>
                  </a:lnTo>
                  <a:lnTo>
                    <a:pt x="12" y="31127"/>
                  </a:lnTo>
                  <a:lnTo>
                    <a:pt x="0" y="43004"/>
                  </a:lnTo>
                  <a:lnTo>
                    <a:pt x="2645" y="46564"/>
                  </a:lnTo>
                  <a:lnTo>
                    <a:pt x="7688" y="52193"/>
                  </a:lnTo>
                  <a:lnTo>
                    <a:pt x="9093" y="52654"/>
                  </a:lnTo>
                  <a:lnTo>
                    <a:pt x="13301" y="53168"/>
                  </a:lnTo>
                  <a:lnTo>
                    <a:pt x="15812" y="54296"/>
                  </a:lnTo>
                  <a:lnTo>
                    <a:pt x="18478" y="56042"/>
                  </a:lnTo>
                  <a:lnTo>
                    <a:pt x="21249" y="58197"/>
                  </a:lnTo>
                  <a:lnTo>
                    <a:pt x="24087" y="59634"/>
                  </a:lnTo>
                  <a:lnTo>
                    <a:pt x="26972" y="60592"/>
                  </a:lnTo>
                  <a:lnTo>
                    <a:pt x="33990" y="62129"/>
                  </a:lnTo>
                  <a:lnTo>
                    <a:pt x="37596" y="62340"/>
                  </a:lnTo>
                  <a:lnTo>
                    <a:pt x="42505" y="62433"/>
                  </a:lnTo>
                  <a:lnTo>
                    <a:pt x="47996" y="62474"/>
                  </a:lnTo>
                  <a:lnTo>
                    <a:pt x="50847" y="63478"/>
                  </a:lnTo>
                  <a:lnTo>
                    <a:pt x="53742" y="65139"/>
                  </a:lnTo>
                  <a:lnTo>
                    <a:pt x="56663" y="67239"/>
                  </a:lnTo>
                  <a:lnTo>
                    <a:pt x="59604" y="68638"/>
                  </a:lnTo>
                  <a:lnTo>
                    <a:pt x="62555" y="69571"/>
                  </a:lnTo>
                  <a:lnTo>
                    <a:pt x="65516" y="70193"/>
                  </a:lnTo>
                  <a:lnTo>
                    <a:pt x="69474" y="70608"/>
                  </a:lnTo>
                  <a:lnTo>
                    <a:pt x="74096" y="70885"/>
                  </a:lnTo>
                  <a:lnTo>
                    <a:pt x="83533" y="71192"/>
                  </a:lnTo>
                  <a:lnTo>
                    <a:pt x="97675" y="71389"/>
                  </a:lnTo>
                  <a:lnTo>
                    <a:pt x="127982" y="71437"/>
                  </a:lnTo>
                  <a:lnTo>
                    <a:pt x="129970" y="72429"/>
                  </a:lnTo>
                  <a:lnTo>
                    <a:pt x="131295" y="74083"/>
                  </a:lnTo>
                  <a:lnTo>
                    <a:pt x="132178" y="76178"/>
                  </a:lnTo>
                  <a:lnTo>
                    <a:pt x="135804" y="81151"/>
                  </a:lnTo>
                  <a:lnTo>
                    <a:pt x="138162" y="83866"/>
                  </a:lnTo>
                  <a:lnTo>
                    <a:pt x="140725" y="85676"/>
                  </a:lnTo>
                  <a:lnTo>
                    <a:pt x="143426" y="86884"/>
                  </a:lnTo>
                  <a:lnTo>
                    <a:pt x="146218" y="87688"/>
                  </a:lnTo>
                  <a:lnTo>
                    <a:pt x="149073" y="89216"/>
                  </a:lnTo>
                  <a:lnTo>
                    <a:pt x="151968" y="91228"/>
                  </a:lnTo>
                  <a:lnTo>
                    <a:pt x="154890" y="93561"/>
                  </a:lnTo>
                  <a:lnTo>
                    <a:pt x="156838" y="96108"/>
                  </a:lnTo>
                  <a:lnTo>
                    <a:pt x="158136" y="98799"/>
                  </a:lnTo>
                  <a:lnTo>
                    <a:pt x="160221" y="105505"/>
                  </a:lnTo>
                  <a:lnTo>
                    <a:pt x="160582" y="111407"/>
                  </a:lnTo>
                  <a:lnTo>
                    <a:pt x="160721" y="135792"/>
                  </a:lnTo>
                  <a:lnTo>
                    <a:pt x="159732" y="139146"/>
                  </a:lnTo>
                  <a:lnTo>
                    <a:pt x="155990" y="145517"/>
                  </a:lnTo>
                  <a:lnTo>
                    <a:pt x="151018" y="151656"/>
                  </a:lnTo>
                  <a:lnTo>
                    <a:pt x="148304" y="154682"/>
                  </a:lnTo>
                  <a:lnTo>
                    <a:pt x="142642" y="160690"/>
                  </a:lnTo>
                  <a:lnTo>
                    <a:pt x="139743" y="163681"/>
                  </a:lnTo>
                  <a:lnTo>
                    <a:pt x="136818" y="167660"/>
                  </a:lnTo>
                  <a:lnTo>
                    <a:pt x="133877" y="172297"/>
                  </a:lnTo>
                  <a:lnTo>
                    <a:pt x="130922" y="177372"/>
                  </a:lnTo>
                  <a:lnTo>
                    <a:pt x="127961" y="181748"/>
                  </a:lnTo>
                  <a:lnTo>
                    <a:pt x="124995" y="185658"/>
                  </a:lnTo>
                  <a:lnTo>
                    <a:pt x="122025" y="189256"/>
                  </a:lnTo>
                  <a:lnTo>
                    <a:pt x="118060" y="192647"/>
                  </a:lnTo>
                  <a:lnTo>
                    <a:pt x="113433" y="195901"/>
                  </a:lnTo>
                  <a:lnTo>
                    <a:pt x="108364" y="199061"/>
                  </a:lnTo>
                  <a:lnTo>
                    <a:pt x="103000" y="203153"/>
                  </a:lnTo>
                  <a:lnTo>
                    <a:pt x="97440" y="207865"/>
                  </a:lnTo>
                  <a:lnTo>
                    <a:pt x="91748" y="212991"/>
                  </a:lnTo>
                  <a:lnTo>
                    <a:pt x="86962" y="216408"/>
                  </a:lnTo>
                  <a:lnTo>
                    <a:pt x="82780" y="218686"/>
                  </a:lnTo>
                  <a:lnTo>
                    <a:pt x="78998" y="220205"/>
                  </a:lnTo>
                  <a:lnTo>
                    <a:pt x="74493" y="222210"/>
                  </a:lnTo>
                  <a:lnTo>
                    <a:pt x="64196" y="227083"/>
                  </a:lnTo>
                  <a:lnTo>
                    <a:pt x="57680" y="230764"/>
                  </a:lnTo>
                  <a:lnTo>
                    <a:pt x="50359" y="235202"/>
                  </a:lnTo>
                  <a:lnTo>
                    <a:pt x="26789" y="250031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18.20</a:t>
            </a:r>
          </a:p>
        </p:txBody>
      </p:sp>
      <p:pic>
        <p:nvPicPr>
          <p:cNvPr id="603151" name="Picture 15" descr="18_20_AbnormalPatternForm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38" y="1236663"/>
            <a:ext cx="8061325" cy="4383087"/>
          </a:xfrm>
          <a:prstGeom prst="rect">
            <a:avLst/>
          </a:prstGeom>
          <a:noFill/>
        </p:spPr>
      </p:pic>
      <p:sp>
        <p:nvSpPr>
          <p:cNvPr id="603152" name="Text Box 16"/>
          <p:cNvSpPr txBox="1">
            <a:spLocks noChangeArrowheads="1"/>
          </p:cNvSpPr>
          <p:nvPr/>
        </p:nvSpPr>
        <p:spPr bwMode="auto">
          <a:xfrm>
            <a:off x="1909763" y="5180013"/>
            <a:ext cx="115411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Wild type</a:t>
            </a:r>
          </a:p>
        </p:txBody>
      </p:sp>
      <p:sp>
        <p:nvSpPr>
          <p:cNvPr id="603153" name="Text Box 17"/>
          <p:cNvSpPr txBox="1">
            <a:spLocks noChangeArrowheads="1"/>
          </p:cNvSpPr>
          <p:nvPr/>
        </p:nvSpPr>
        <p:spPr bwMode="auto">
          <a:xfrm>
            <a:off x="6348413" y="5173663"/>
            <a:ext cx="8112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Mutant</a:t>
            </a:r>
          </a:p>
        </p:txBody>
      </p:sp>
      <p:sp>
        <p:nvSpPr>
          <p:cNvPr id="603154" name="Text Box 18"/>
          <p:cNvSpPr txBox="1">
            <a:spLocks noChangeArrowheads="1"/>
          </p:cNvSpPr>
          <p:nvPr/>
        </p:nvSpPr>
        <p:spPr bwMode="auto">
          <a:xfrm>
            <a:off x="687388" y="2343150"/>
            <a:ext cx="4397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Eye</a:t>
            </a:r>
          </a:p>
        </p:txBody>
      </p:sp>
      <p:sp>
        <p:nvSpPr>
          <p:cNvPr id="603155" name="Text Box 19"/>
          <p:cNvSpPr txBox="1">
            <a:spLocks noChangeArrowheads="1"/>
          </p:cNvSpPr>
          <p:nvPr/>
        </p:nvSpPr>
        <p:spPr bwMode="auto">
          <a:xfrm>
            <a:off x="787400" y="4400550"/>
            <a:ext cx="9699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Antenna</a:t>
            </a:r>
          </a:p>
        </p:txBody>
      </p:sp>
      <p:sp>
        <p:nvSpPr>
          <p:cNvPr id="603156" name="Text Box 20"/>
          <p:cNvSpPr txBox="1">
            <a:spLocks noChangeArrowheads="1"/>
          </p:cNvSpPr>
          <p:nvPr/>
        </p:nvSpPr>
        <p:spPr bwMode="auto">
          <a:xfrm>
            <a:off x="5165725" y="4110038"/>
            <a:ext cx="4397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Leg</a:t>
            </a:r>
          </a:p>
        </p:txBody>
      </p:sp>
      <p:sp>
        <p:nvSpPr>
          <p:cNvPr id="603157" name="Line 21"/>
          <p:cNvSpPr>
            <a:spLocks noChangeShapeType="1"/>
          </p:cNvSpPr>
          <p:nvPr/>
        </p:nvSpPr>
        <p:spPr bwMode="auto">
          <a:xfrm>
            <a:off x="1150938" y="2473325"/>
            <a:ext cx="449262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3158" name="Line 22"/>
          <p:cNvSpPr>
            <a:spLocks noChangeShapeType="1"/>
          </p:cNvSpPr>
          <p:nvPr/>
        </p:nvSpPr>
        <p:spPr bwMode="auto">
          <a:xfrm>
            <a:off x="1144588" y="2473325"/>
            <a:ext cx="449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3159" name="Line 23"/>
          <p:cNvSpPr>
            <a:spLocks noChangeShapeType="1"/>
          </p:cNvSpPr>
          <p:nvPr/>
        </p:nvSpPr>
        <p:spPr bwMode="auto">
          <a:xfrm flipV="1">
            <a:off x="1489075" y="2798763"/>
            <a:ext cx="635000" cy="16129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3160" name="Line 24"/>
          <p:cNvSpPr>
            <a:spLocks noChangeShapeType="1"/>
          </p:cNvSpPr>
          <p:nvPr/>
        </p:nvSpPr>
        <p:spPr bwMode="auto">
          <a:xfrm flipV="1">
            <a:off x="1482725" y="2797175"/>
            <a:ext cx="641350" cy="1627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3161" name="Line 25"/>
          <p:cNvSpPr>
            <a:spLocks noChangeShapeType="1"/>
          </p:cNvSpPr>
          <p:nvPr/>
        </p:nvSpPr>
        <p:spPr bwMode="auto">
          <a:xfrm flipV="1">
            <a:off x="5430838" y="3354388"/>
            <a:ext cx="355600" cy="7397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3162" name="Line 26"/>
          <p:cNvSpPr>
            <a:spLocks noChangeShapeType="1"/>
          </p:cNvSpPr>
          <p:nvPr/>
        </p:nvSpPr>
        <p:spPr bwMode="auto">
          <a:xfrm flipV="1">
            <a:off x="5424488" y="3333750"/>
            <a:ext cx="350837" cy="766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90650"/>
            <a:ext cx="8534400" cy="542925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2800"/>
              <a:t>N</a:t>
            </a:r>
            <a:r>
              <a:rPr lang="en-US" altLang="ja-JP" sz="2800">
                <a:ea typeface="ＭＳ Ｐゴシック" pitchFamily="84" charset="-128"/>
              </a:rPr>
              <a:t>ü</a:t>
            </a:r>
            <a:r>
              <a:rPr lang="en-US" sz="2800"/>
              <a:t>sslein-Volhard and Wieschaus studied segment formation</a:t>
            </a:r>
          </a:p>
          <a:p>
            <a:pPr>
              <a:lnSpc>
                <a:spcPct val="95000"/>
              </a:lnSpc>
            </a:pPr>
            <a:r>
              <a:rPr lang="en-US" sz="2800"/>
              <a:t>They created mutants, conducted breeding experiments, and looked for corresponding genes</a:t>
            </a:r>
          </a:p>
          <a:p>
            <a:pPr>
              <a:lnSpc>
                <a:spcPct val="95000"/>
              </a:lnSpc>
            </a:pPr>
            <a:r>
              <a:rPr lang="en-US" sz="2800"/>
              <a:t>Many of the identified mutations were </a:t>
            </a:r>
            <a:r>
              <a:rPr lang="en-US" sz="2800" b="1"/>
              <a:t>embryonic lethals, </a:t>
            </a:r>
            <a:r>
              <a:rPr lang="en-US" sz="2800"/>
              <a:t>causing death during embryogenesis</a:t>
            </a:r>
          </a:p>
          <a:p>
            <a:pPr>
              <a:lnSpc>
                <a:spcPct val="95000"/>
              </a:lnSpc>
            </a:pPr>
            <a:r>
              <a:rPr lang="en-US" sz="2800"/>
              <a:t>They found 120 genes essential for normal segmentation</a:t>
            </a:r>
          </a:p>
        </p:txBody>
      </p:sp>
      <p:grpSp>
        <p:nvGrpSpPr>
          <p:cNvPr id="500739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00740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00742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413" y="512763"/>
            <a:ext cx="8534400" cy="503237"/>
          </a:xfrm>
        </p:spPr>
        <p:txBody>
          <a:bodyPr/>
          <a:lstStyle/>
          <a:p>
            <a:r>
              <a:rPr lang="en-US"/>
              <a:t>Types of Genes Associated with Cancer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534400" cy="3067050"/>
          </a:xfrm>
        </p:spPr>
        <p:txBody>
          <a:bodyPr/>
          <a:lstStyle/>
          <a:p>
            <a:r>
              <a:rPr lang="en-US" sz="2800"/>
              <a:t>Cancer can be caused by mutations to genes that regulate cell growth and division</a:t>
            </a:r>
          </a:p>
          <a:p>
            <a:r>
              <a:rPr lang="en-US" sz="2800"/>
              <a:t>Tumor viruses can cause cancer in animals including humans</a:t>
            </a:r>
          </a:p>
        </p:txBody>
      </p:sp>
      <p:grpSp>
        <p:nvGrpSpPr>
          <p:cNvPr id="52122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2122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2122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2550"/>
            <a:ext cx="8534400" cy="3981450"/>
          </a:xfrm>
        </p:spPr>
        <p:txBody>
          <a:bodyPr/>
          <a:lstStyle/>
          <a:p>
            <a:r>
              <a:rPr lang="en-US" sz="2800" b="1" dirty="0" err="1"/>
              <a:t>Oncogenes</a:t>
            </a:r>
            <a:r>
              <a:rPr lang="en-US" sz="2800" b="1" dirty="0"/>
              <a:t> </a:t>
            </a:r>
            <a:r>
              <a:rPr lang="en-US" sz="2800" dirty="0"/>
              <a:t>are cancer-causing genes</a:t>
            </a:r>
          </a:p>
          <a:p>
            <a:r>
              <a:rPr lang="en-US" sz="2800" b="1" dirty="0"/>
              <a:t>Proto-</a:t>
            </a:r>
            <a:r>
              <a:rPr lang="en-US" sz="2800" b="1" dirty="0" err="1"/>
              <a:t>oncogenes</a:t>
            </a:r>
            <a:r>
              <a:rPr lang="en-US" sz="2800" b="1" dirty="0"/>
              <a:t> </a:t>
            </a:r>
            <a:r>
              <a:rPr lang="en-US" sz="2800" dirty="0"/>
              <a:t>are the corresponding normal cellular genes that are responsible for normal cell growth and division</a:t>
            </a:r>
          </a:p>
          <a:p>
            <a:r>
              <a:rPr lang="en-US" sz="2800" dirty="0"/>
              <a:t>Conversion of a proto-oncogene to an </a:t>
            </a:r>
            <a:r>
              <a:rPr lang="en-US" sz="2800" dirty="0" err="1"/>
              <a:t>oncogene</a:t>
            </a:r>
            <a:r>
              <a:rPr lang="en-US" sz="2800" dirty="0"/>
              <a:t> can lead to abnormal stimulation of the cell </a:t>
            </a:r>
            <a:r>
              <a:rPr lang="en-US" sz="2800" dirty="0" smtClean="0"/>
              <a:t>cycle (43)</a:t>
            </a:r>
            <a:endParaRPr lang="en-US" sz="2800" dirty="0"/>
          </a:p>
        </p:txBody>
      </p:sp>
      <p:grpSp>
        <p:nvGrpSpPr>
          <p:cNvPr id="52326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23269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2327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57313"/>
            <a:ext cx="8534400" cy="5348287"/>
          </a:xfrm>
        </p:spPr>
        <p:txBody>
          <a:bodyPr/>
          <a:lstStyle/>
          <a:p>
            <a:r>
              <a:rPr lang="en-US" sz="2800" dirty="0"/>
              <a:t>Proto-</a:t>
            </a:r>
            <a:r>
              <a:rPr lang="en-US" sz="2800" dirty="0" err="1"/>
              <a:t>oncogenes</a:t>
            </a:r>
            <a:r>
              <a:rPr lang="en-US" sz="2800" dirty="0"/>
              <a:t> can be converted to </a:t>
            </a:r>
            <a:r>
              <a:rPr lang="en-US" sz="2800" dirty="0" err="1"/>
              <a:t>oncogenes</a:t>
            </a:r>
            <a:r>
              <a:rPr lang="en-US" sz="2800" dirty="0"/>
              <a:t> by</a:t>
            </a:r>
            <a:endParaRPr lang="en-US" sz="3400" dirty="0"/>
          </a:p>
          <a:p>
            <a:pPr marL="977900" lvl="1" indent="-292100"/>
            <a:r>
              <a:rPr lang="en-US" sz="2600" dirty="0"/>
              <a:t>Movement of DNA within the genome: if it ends up near an active promoter, transcription may increase</a:t>
            </a:r>
          </a:p>
          <a:p>
            <a:pPr marL="977900" lvl="1" indent="-292100"/>
            <a:r>
              <a:rPr lang="en-US" sz="2600" dirty="0"/>
              <a:t>Amplification of a proto-oncogene: increases the number of copies of the gene</a:t>
            </a:r>
          </a:p>
          <a:p>
            <a:pPr marL="977900" lvl="1" indent="-292100"/>
            <a:r>
              <a:rPr lang="en-US" sz="2600" dirty="0"/>
              <a:t>Point mutations in the proto-oncogene or its control elements: cause an increase in gene </a:t>
            </a:r>
            <a:r>
              <a:rPr lang="en-US" sz="2600" dirty="0" smtClean="0"/>
              <a:t>expression (44)</a:t>
            </a:r>
            <a:endParaRPr lang="en-US" sz="2600" dirty="0"/>
          </a:p>
        </p:txBody>
      </p:sp>
      <p:grpSp>
        <p:nvGrpSpPr>
          <p:cNvPr id="527363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27364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27366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495300"/>
            <a:ext cx="8534400" cy="503238"/>
          </a:xfrm>
        </p:spPr>
        <p:txBody>
          <a:bodyPr/>
          <a:lstStyle/>
          <a:p>
            <a:r>
              <a:rPr lang="en-US" i="1"/>
              <a:t>Tumor-Suppressor Genes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98588"/>
            <a:ext cx="8534400" cy="5370512"/>
          </a:xfrm>
        </p:spPr>
        <p:txBody>
          <a:bodyPr/>
          <a:lstStyle/>
          <a:p>
            <a:pPr marL="350838" indent="-350838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800" b="1"/>
              <a:t>Tumor-suppressor genes </a:t>
            </a:r>
            <a:r>
              <a:rPr lang="en-US" sz="2800"/>
              <a:t>help prevent uncontrolled cell growth</a:t>
            </a:r>
          </a:p>
          <a:p>
            <a:pPr marL="350838" indent="-350838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800"/>
              <a:t>Mutations that decrease protein products of tumor-suppressor genes may contribute to cancer onset</a:t>
            </a:r>
          </a:p>
          <a:p>
            <a:pPr marL="350838" indent="-350838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800"/>
              <a:t>Tumor-suppressor proteins</a:t>
            </a:r>
          </a:p>
          <a:p>
            <a:pPr marL="977900" lvl="1" indent="-292100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600"/>
              <a:t>Repair damaged DNA</a:t>
            </a:r>
          </a:p>
          <a:p>
            <a:pPr marL="977900" lvl="1" indent="-292100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600"/>
              <a:t>Control cell adhesion</a:t>
            </a:r>
          </a:p>
          <a:p>
            <a:pPr marL="977900" lvl="1" indent="-292100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600"/>
              <a:t>Inhibit the cell cycle in the cell-signaling pathway</a:t>
            </a:r>
          </a:p>
        </p:txBody>
      </p:sp>
      <p:grpSp>
        <p:nvGrpSpPr>
          <p:cNvPr id="52941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29413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29415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3813019" y="919757"/>
            <a:ext cx="5170247" cy="1419822"/>
            <a:chOff x="3813019" y="919757"/>
            <a:chExt cx="5170247" cy="1419822"/>
          </a:xfrm>
        </p:grpSpPr>
        <p:sp>
          <p:nvSpPr>
            <p:cNvPr id="11" name="SMARTInkAnnotation2"/>
            <p:cNvSpPr/>
            <p:nvPr/>
          </p:nvSpPr>
          <p:spPr bwMode="auto">
            <a:xfrm>
              <a:off x="4830964" y="1884166"/>
              <a:ext cx="178591" cy="285749"/>
            </a:xfrm>
            <a:custGeom>
              <a:avLst/>
              <a:gdLst/>
              <a:ahLst/>
              <a:cxnLst/>
              <a:rect l="0" t="0" r="0" b="0"/>
              <a:pathLst>
                <a:path w="178591" h="285749">
                  <a:moveTo>
                    <a:pt x="142871" y="17857"/>
                  </a:moveTo>
                  <a:lnTo>
                    <a:pt x="133974" y="8960"/>
                  </a:lnTo>
                  <a:lnTo>
                    <a:pt x="133951" y="8937"/>
                  </a:lnTo>
                  <a:lnTo>
                    <a:pt x="133944" y="4190"/>
                  </a:lnTo>
                  <a:lnTo>
                    <a:pt x="132951" y="2793"/>
                  </a:lnTo>
                  <a:lnTo>
                    <a:pt x="131297" y="1861"/>
                  </a:lnTo>
                  <a:lnTo>
                    <a:pt x="125380" y="107"/>
                  </a:lnTo>
                  <a:lnTo>
                    <a:pt x="120381" y="30"/>
                  </a:lnTo>
                  <a:lnTo>
                    <a:pt x="116459" y="0"/>
                  </a:lnTo>
                  <a:lnTo>
                    <a:pt x="111454" y="4739"/>
                  </a:lnTo>
                  <a:lnTo>
                    <a:pt x="102790" y="13300"/>
                  </a:lnTo>
                  <a:lnTo>
                    <a:pt x="100275" y="14819"/>
                  </a:lnTo>
                  <a:lnTo>
                    <a:pt x="94836" y="16507"/>
                  </a:lnTo>
                  <a:lnTo>
                    <a:pt x="91996" y="16957"/>
                  </a:lnTo>
                  <a:lnTo>
                    <a:pt x="89111" y="17257"/>
                  </a:lnTo>
                  <a:lnTo>
                    <a:pt x="86195" y="17457"/>
                  </a:lnTo>
                  <a:lnTo>
                    <a:pt x="84251" y="18582"/>
                  </a:lnTo>
                  <a:lnTo>
                    <a:pt x="82956" y="20325"/>
                  </a:lnTo>
                  <a:lnTo>
                    <a:pt x="82091" y="22479"/>
                  </a:lnTo>
                  <a:lnTo>
                    <a:pt x="78486" y="27518"/>
                  </a:lnTo>
                  <a:lnTo>
                    <a:pt x="73576" y="33065"/>
                  </a:lnTo>
                  <a:lnTo>
                    <a:pt x="68086" y="38837"/>
                  </a:lnTo>
                  <a:lnTo>
                    <a:pt x="50565" y="56565"/>
                  </a:lnTo>
                  <a:lnTo>
                    <a:pt x="48592" y="59537"/>
                  </a:lnTo>
                  <a:lnTo>
                    <a:pt x="44822" y="68461"/>
                  </a:lnTo>
                  <a:lnTo>
                    <a:pt x="40424" y="74413"/>
                  </a:lnTo>
                  <a:lnTo>
                    <a:pt x="35163" y="80366"/>
                  </a:lnTo>
                  <a:lnTo>
                    <a:pt x="32370" y="83342"/>
                  </a:lnTo>
                  <a:lnTo>
                    <a:pt x="29516" y="87310"/>
                  </a:lnTo>
                  <a:lnTo>
                    <a:pt x="26622" y="91941"/>
                  </a:lnTo>
                  <a:lnTo>
                    <a:pt x="23700" y="97012"/>
                  </a:lnTo>
                  <a:lnTo>
                    <a:pt x="21752" y="102377"/>
                  </a:lnTo>
                  <a:lnTo>
                    <a:pt x="20453" y="107938"/>
                  </a:lnTo>
                  <a:lnTo>
                    <a:pt x="19587" y="113630"/>
                  </a:lnTo>
                  <a:lnTo>
                    <a:pt x="18018" y="118416"/>
                  </a:lnTo>
                  <a:lnTo>
                    <a:pt x="13629" y="126381"/>
                  </a:lnTo>
                  <a:lnTo>
                    <a:pt x="12061" y="130886"/>
                  </a:lnTo>
                  <a:lnTo>
                    <a:pt x="11016" y="135874"/>
                  </a:lnTo>
                  <a:lnTo>
                    <a:pt x="10319" y="141183"/>
                  </a:lnTo>
                  <a:lnTo>
                    <a:pt x="6900" y="149729"/>
                  </a:lnTo>
                  <a:lnTo>
                    <a:pt x="4598" y="153396"/>
                  </a:lnTo>
                  <a:lnTo>
                    <a:pt x="3064" y="157826"/>
                  </a:lnTo>
                  <a:lnTo>
                    <a:pt x="2042" y="162763"/>
                  </a:lnTo>
                  <a:lnTo>
                    <a:pt x="1360" y="168039"/>
                  </a:lnTo>
                  <a:lnTo>
                    <a:pt x="602" y="176547"/>
                  </a:lnTo>
                  <a:lnTo>
                    <a:pt x="266" y="184628"/>
                  </a:lnTo>
                  <a:lnTo>
                    <a:pt x="32" y="206996"/>
                  </a:lnTo>
                  <a:lnTo>
                    <a:pt x="0" y="226097"/>
                  </a:lnTo>
                  <a:lnTo>
                    <a:pt x="991" y="229113"/>
                  </a:lnTo>
                  <a:lnTo>
                    <a:pt x="4738" y="235111"/>
                  </a:lnTo>
                  <a:lnTo>
                    <a:pt x="9710" y="241083"/>
                  </a:lnTo>
                  <a:lnTo>
                    <a:pt x="12426" y="244065"/>
                  </a:lnTo>
                  <a:lnTo>
                    <a:pt x="14235" y="247045"/>
                  </a:lnTo>
                  <a:lnTo>
                    <a:pt x="16247" y="253002"/>
                  </a:lnTo>
                  <a:lnTo>
                    <a:pt x="19786" y="258957"/>
                  </a:lnTo>
                  <a:lnTo>
                    <a:pt x="22120" y="261934"/>
                  </a:lnTo>
                  <a:lnTo>
                    <a:pt x="24667" y="263919"/>
                  </a:lnTo>
                  <a:lnTo>
                    <a:pt x="27358" y="265242"/>
                  </a:lnTo>
                  <a:lnTo>
                    <a:pt x="30143" y="266124"/>
                  </a:lnTo>
                  <a:lnTo>
                    <a:pt x="32993" y="267704"/>
                  </a:lnTo>
                  <a:lnTo>
                    <a:pt x="35885" y="269750"/>
                  </a:lnTo>
                  <a:lnTo>
                    <a:pt x="38805" y="272106"/>
                  </a:lnTo>
                  <a:lnTo>
                    <a:pt x="42736" y="273677"/>
                  </a:lnTo>
                  <a:lnTo>
                    <a:pt x="47341" y="274724"/>
                  </a:lnTo>
                  <a:lnTo>
                    <a:pt x="52395" y="275422"/>
                  </a:lnTo>
                  <a:lnTo>
                    <a:pt x="56757" y="276879"/>
                  </a:lnTo>
                  <a:lnTo>
                    <a:pt x="60658" y="278843"/>
                  </a:lnTo>
                  <a:lnTo>
                    <a:pt x="64249" y="281145"/>
                  </a:lnTo>
                  <a:lnTo>
                    <a:pt x="67636" y="282679"/>
                  </a:lnTo>
                  <a:lnTo>
                    <a:pt x="70887" y="283702"/>
                  </a:lnTo>
                  <a:lnTo>
                    <a:pt x="74046" y="284384"/>
                  </a:lnTo>
                  <a:lnTo>
                    <a:pt x="77144" y="284839"/>
                  </a:lnTo>
                  <a:lnTo>
                    <a:pt x="80201" y="285142"/>
                  </a:lnTo>
                  <a:lnTo>
                    <a:pt x="83232" y="285344"/>
                  </a:lnTo>
                  <a:lnTo>
                    <a:pt x="86244" y="285478"/>
                  </a:lnTo>
                  <a:lnTo>
                    <a:pt x="92238" y="285628"/>
                  </a:lnTo>
                  <a:lnTo>
                    <a:pt x="156019" y="285748"/>
                  </a:lnTo>
                  <a:lnTo>
                    <a:pt x="157589" y="284755"/>
                  </a:lnTo>
                  <a:lnTo>
                    <a:pt x="158636" y="283102"/>
                  </a:lnTo>
                  <a:lnTo>
                    <a:pt x="159334" y="281007"/>
                  </a:lnTo>
                  <a:lnTo>
                    <a:pt x="160792" y="280603"/>
                  </a:lnTo>
                  <a:lnTo>
                    <a:pt x="162756" y="281326"/>
                  </a:lnTo>
                  <a:lnTo>
                    <a:pt x="165057" y="282800"/>
                  </a:lnTo>
                  <a:lnTo>
                    <a:pt x="170260" y="284437"/>
                  </a:lnTo>
                  <a:lnTo>
                    <a:pt x="178590" y="285748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12" name="SMARTInkAnnotation3"/>
            <p:cNvSpPr/>
            <p:nvPr/>
          </p:nvSpPr>
          <p:spPr bwMode="auto">
            <a:xfrm>
              <a:off x="5107781" y="2018109"/>
              <a:ext cx="17860" cy="321470"/>
            </a:xfrm>
            <a:custGeom>
              <a:avLst/>
              <a:gdLst/>
              <a:ahLst/>
              <a:cxnLst/>
              <a:rect l="0" t="0" r="0" b="0"/>
              <a:pathLst>
                <a:path w="17860" h="321470">
                  <a:moveTo>
                    <a:pt x="0" y="0"/>
                  </a:moveTo>
                  <a:lnTo>
                    <a:pt x="0" y="26940"/>
                  </a:lnTo>
                  <a:lnTo>
                    <a:pt x="992" y="30858"/>
                  </a:lnTo>
                  <a:lnTo>
                    <a:pt x="2645" y="34463"/>
                  </a:lnTo>
                  <a:lnTo>
                    <a:pt x="4740" y="37858"/>
                  </a:lnTo>
                  <a:lnTo>
                    <a:pt x="6137" y="42106"/>
                  </a:lnTo>
                  <a:lnTo>
                    <a:pt x="7068" y="46922"/>
                  </a:lnTo>
                  <a:lnTo>
                    <a:pt x="7688" y="52117"/>
                  </a:lnTo>
                  <a:lnTo>
                    <a:pt x="8102" y="57565"/>
                  </a:lnTo>
                  <a:lnTo>
                    <a:pt x="8378" y="63181"/>
                  </a:lnTo>
                  <a:lnTo>
                    <a:pt x="8684" y="74713"/>
                  </a:lnTo>
                  <a:lnTo>
                    <a:pt x="8897" y="104219"/>
                  </a:lnTo>
                  <a:lnTo>
                    <a:pt x="9900" y="110159"/>
                  </a:lnTo>
                  <a:lnTo>
                    <a:pt x="11561" y="116103"/>
                  </a:lnTo>
                  <a:lnTo>
                    <a:pt x="13660" y="122051"/>
                  </a:lnTo>
                  <a:lnTo>
                    <a:pt x="15060" y="128992"/>
                  </a:lnTo>
                  <a:lnTo>
                    <a:pt x="15993" y="136596"/>
                  </a:lnTo>
                  <a:lnTo>
                    <a:pt x="16615" y="144642"/>
                  </a:lnTo>
                  <a:lnTo>
                    <a:pt x="17029" y="151991"/>
                  </a:lnTo>
                  <a:lnTo>
                    <a:pt x="17491" y="165447"/>
                  </a:lnTo>
                  <a:lnTo>
                    <a:pt x="17786" y="190255"/>
                  </a:lnTo>
                  <a:lnTo>
                    <a:pt x="17859" y="321469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13" name="SMARTInkAnnotation4"/>
            <p:cNvSpPr/>
            <p:nvPr/>
          </p:nvSpPr>
          <p:spPr bwMode="auto">
            <a:xfrm>
              <a:off x="5009586" y="2018112"/>
              <a:ext cx="258784" cy="160699"/>
            </a:xfrm>
            <a:custGeom>
              <a:avLst/>
              <a:gdLst/>
              <a:ahLst/>
              <a:cxnLst/>
              <a:rect l="0" t="0" r="0" b="0"/>
              <a:pathLst>
                <a:path w="258784" h="160699">
                  <a:moveTo>
                    <a:pt x="8898" y="62505"/>
                  </a:moveTo>
                  <a:lnTo>
                    <a:pt x="4157" y="62505"/>
                  </a:lnTo>
                  <a:lnTo>
                    <a:pt x="2761" y="61513"/>
                  </a:lnTo>
                  <a:lnTo>
                    <a:pt x="1830" y="59859"/>
                  </a:lnTo>
                  <a:lnTo>
                    <a:pt x="336" y="54816"/>
                  </a:lnTo>
                  <a:lnTo>
                    <a:pt x="131" y="51481"/>
                  </a:lnTo>
                  <a:lnTo>
                    <a:pt x="41" y="46691"/>
                  </a:lnTo>
                  <a:lnTo>
                    <a:pt x="0" y="41255"/>
                  </a:lnTo>
                  <a:lnTo>
                    <a:pt x="982" y="39409"/>
                  </a:lnTo>
                  <a:lnTo>
                    <a:pt x="2628" y="38178"/>
                  </a:lnTo>
                  <a:lnTo>
                    <a:pt x="4718" y="37357"/>
                  </a:lnTo>
                  <a:lnTo>
                    <a:pt x="9686" y="33799"/>
                  </a:lnTo>
                  <a:lnTo>
                    <a:pt x="15201" y="28911"/>
                  </a:lnTo>
                  <a:lnTo>
                    <a:pt x="20960" y="23431"/>
                  </a:lnTo>
                  <a:lnTo>
                    <a:pt x="23884" y="21573"/>
                  </a:lnTo>
                  <a:lnTo>
                    <a:pt x="29780" y="19508"/>
                  </a:lnTo>
                  <a:lnTo>
                    <a:pt x="35707" y="15945"/>
                  </a:lnTo>
                  <a:lnTo>
                    <a:pt x="38677" y="13605"/>
                  </a:lnTo>
                  <a:lnTo>
                    <a:pt x="42641" y="12046"/>
                  </a:lnTo>
                  <a:lnTo>
                    <a:pt x="47268" y="11006"/>
                  </a:lnTo>
                  <a:lnTo>
                    <a:pt x="52338" y="10313"/>
                  </a:lnTo>
                  <a:lnTo>
                    <a:pt x="56709" y="8859"/>
                  </a:lnTo>
                  <a:lnTo>
                    <a:pt x="64212" y="4597"/>
                  </a:lnTo>
                  <a:lnTo>
                    <a:pt x="68594" y="3064"/>
                  </a:lnTo>
                  <a:lnTo>
                    <a:pt x="73501" y="2041"/>
                  </a:lnTo>
                  <a:lnTo>
                    <a:pt x="78755" y="1360"/>
                  </a:lnTo>
                  <a:lnTo>
                    <a:pt x="84243" y="906"/>
                  </a:lnTo>
                  <a:lnTo>
                    <a:pt x="89886" y="602"/>
                  </a:lnTo>
                  <a:lnTo>
                    <a:pt x="101446" y="266"/>
                  </a:lnTo>
                  <a:lnTo>
                    <a:pt x="142859" y="13"/>
                  </a:lnTo>
                  <a:lnTo>
                    <a:pt x="161918" y="0"/>
                  </a:lnTo>
                  <a:lnTo>
                    <a:pt x="166474" y="991"/>
                  </a:lnTo>
                  <a:lnTo>
                    <a:pt x="171496" y="2644"/>
                  </a:lnTo>
                  <a:lnTo>
                    <a:pt x="176828" y="4738"/>
                  </a:lnTo>
                  <a:lnTo>
                    <a:pt x="182366" y="6134"/>
                  </a:lnTo>
                  <a:lnTo>
                    <a:pt x="188043" y="7065"/>
                  </a:lnTo>
                  <a:lnTo>
                    <a:pt x="193813" y="7686"/>
                  </a:lnTo>
                  <a:lnTo>
                    <a:pt x="198651" y="8099"/>
                  </a:lnTo>
                  <a:lnTo>
                    <a:pt x="206672" y="8559"/>
                  </a:lnTo>
                  <a:lnTo>
                    <a:pt x="211193" y="9674"/>
                  </a:lnTo>
                  <a:lnTo>
                    <a:pt x="216191" y="11409"/>
                  </a:lnTo>
                  <a:lnTo>
                    <a:pt x="221507" y="13558"/>
                  </a:lnTo>
                  <a:lnTo>
                    <a:pt x="226044" y="15983"/>
                  </a:lnTo>
                  <a:lnTo>
                    <a:pt x="230060" y="18592"/>
                  </a:lnTo>
                  <a:lnTo>
                    <a:pt x="238895" y="25167"/>
                  </a:lnTo>
                  <a:lnTo>
                    <a:pt x="242749" y="28713"/>
                  </a:lnTo>
                  <a:lnTo>
                    <a:pt x="257263" y="42994"/>
                  </a:lnTo>
                  <a:lnTo>
                    <a:pt x="257819" y="45529"/>
                  </a:lnTo>
                  <a:lnTo>
                    <a:pt x="258189" y="49203"/>
                  </a:lnTo>
                  <a:lnTo>
                    <a:pt x="258600" y="57585"/>
                  </a:lnTo>
                  <a:lnTo>
                    <a:pt x="258783" y="64618"/>
                  </a:lnTo>
                  <a:lnTo>
                    <a:pt x="257839" y="67882"/>
                  </a:lnTo>
                  <a:lnTo>
                    <a:pt x="256218" y="71050"/>
                  </a:lnTo>
                  <a:lnTo>
                    <a:pt x="254145" y="74155"/>
                  </a:lnTo>
                  <a:lnTo>
                    <a:pt x="251771" y="77217"/>
                  </a:lnTo>
                  <a:lnTo>
                    <a:pt x="249196" y="80250"/>
                  </a:lnTo>
                  <a:lnTo>
                    <a:pt x="246487" y="83265"/>
                  </a:lnTo>
                  <a:lnTo>
                    <a:pt x="240832" y="89260"/>
                  </a:lnTo>
                  <a:lnTo>
                    <a:pt x="229117" y="101193"/>
                  </a:lnTo>
                  <a:lnTo>
                    <a:pt x="225164" y="104172"/>
                  </a:lnTo>
                  <a:lnTo>
                    <a:pt x="220544" y="107150"/>
                  </a:lnTo>
                  <a:lnTo>
                    <a:pt x="215479" y="110128"/>
                  </a:lnTo>
                  <a:lnTo>
                    <a:pt x="210119" y="113105"/>
                  </a:lnTo>
                  <a:lnTo>
                    <a:pt x="198871" y="119059"/>
                  </a:lnTo>
                  <a:lnTo>
                    <a:pt x="194085" y="122036"/>
                  </a:lnTo>
                  <a:lnTo>
                    <a:pt x="189903" y="125012"/>
                  </a:lnTo>
                  <a:lnTo>
                    <a:pt x="186123" y="127989"/>
                  </a:lnTo>
                  <a:lnTo>
                    <a:pt x="181618" y="129973"/>
                  </a:lnTo>
                  <a:lnTo>
                    <a:pt x="176631" y="131296"/>
                  </a:lnTo>
                  <a:lnTo>
                    <a:pt x="171321" y="132178"/>
                  </a:lnTo>
                  <a:lnTo>
                    <a:pt x="166789" y="133758"/>
                  </a:lnTo>
                  <a:lnTo>
                    <a:pt x="159108" y="138160"/>
                  </a:lnTo>
                  <a:lnTo>
                    <a:pt x="154679" y="140723"/>
                  </a:lnTo>
                  <a:lnTo>
                    <a:pt x="144465" y="146216"/>
                  </a:lnTo>
                  <a:lnTo>
                    <a:pt x="138963" y="148078"/>
                  </a:lnTo>
                  <a:lnTo>
                    <a:pt x="133312" y="149319"/>
                  </a:lnTo>
                  <a:lnTo>
                    <a:pt x="127559" y="150147"/>
                  </a:lnTo>
                  <a:lnTo>
                    <a:pt x="122732" y="150699"/>
                  </a:lnTo>
                  <a:lnTo>
                    <a:pt x="114722" y="151311"/>
                  </a:lnTo>
                  <a:lnTo>
                    <a:pt x="111197" y="152467"/>
                  </a:lnTo>
                  <a:lnTo>
                    <a:pt x="104635" y="156397"/>
                  </a:lnTo>
                  <a:lnTo>
                    <a:pt x="98411" y="158805"/>
                  </a:lnTo>
                  <a:lnTo>
                    <a:pt x="92338" y="159875"/>
                  </a:lnTo>
                  <a:lnTo>
                    <a:pt x="84332" y="160478"/>
                  </a:lnTo>
                  <a:lnTo>
                    <a:pt x="80862" y="160698"/>
                  </a:lnTo>
                  <a:lnTo>
                    <a:pt x="77923" y="158071"/>
                  </a:lnTo>
                  <a:lnTo>
                    <a:pt x="71406" y="151802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14" name="SMARTInkAnnotation5"/>
            <p:cNvSpPr/>
            <p:nvPr/>
          </p:nvSpPr>
          <p:spPr bwMode="auto">
            <a:xfrm>
              <a:off x="5322093" y="1884164"/>
              <a:ext cx="204099" cy="250032"/>
            </a:xfrm>
            <a:custGeom>
              <a:avLst/>
              <a:gdLst/>
              <a:ahLst/>
              <a:cxnLst/>
              <a:rect l="0" t="0" r="0" b="0"/>
              <a:pathLst>
                <a:path w="204099" h="250032">
                  <a:moveTo>
                    <a:pt x="178594" y="8929"/>
                  </a:moveTo>
                  <a:lnTo>
                    <a:pt x="178594" y="32"/>
                  </a:lnTo>
                  <a:lnTo>
                    <a:pt x="139862" y="0"/>
                  </a:lnTo>
                  <a:lnTo>
                    <a:pt x="136898" y="992"/>
                  </a:lnTo>
                  <a:lnTo>
                    <a:pt x="130958" y="4740"/>
                  </a:lnTo>
                  <a:lnTo>
                    <a:pt x="125011" y="7067"/>
                  </a:lnTo>
                  <a:lnTo>
                    <a:pt x="119060" y="8102"/>
                  </a:lnTo>
                  <a:lnTo>
                    <a:pt x="113108" y="8562"/>
                  </a:lnTo>
                  <a:lnTo>
                    <a:pt x="109140" y="9676"/>
                  </a:lnTo>
                  <a:lnTo>
                    <a:pt x="104510" y="11412"/>
                  </a:lnTo>
                  <a:lnTo>
                    <a:pt x="99440" y="13561"/>
                  </a:lnTo>
                  <a:lnTo>
                    <a:pt x="95066" y="14994"/>
                  </a:lnTo>
                  <a:lnTo>
                    <a:pt x="91159" y="15949"/>
                  </a:lnTo>
                  <a:lnTo>
                    <a:pt x="87562" y="16586"/>
                  </a:lnTo>
                  <a:lnTo>
                    <a:pt x="84171" y="17010"/>
                  </a:lnTo>
                  <a:lnTo>
                    <a:pt x="80919" y="17293"/>
                  </a:lnTo>
                  <a:lnTo>
                    <a:pt x="74659" y="17607"/>
                  </a:lnTo>
                  <a:lnTo>
                    <a:pt x="68570" y="17747"/>
                  </a:lnTo>
                  <a:lnTo>
                    <a:pt x="28554" y="17859"/>
                  </a:lnTo>
                  <a:lnTo>
                    <a:pt x="24927" y="20505"/>
                  </a:lnTo>
                  <a:lnTo>
                    <a:pt x="19256" y="25547"/>
                  </a:lnTo>
                  <a:lnTo>
                    <a:pt x="15834" y="26237"/>
                  </a:lnTo>
                  <a:lnTo>
                    <a:pt x="10294" y="26680"/>
                  </a:lnTo>
                  <a:lnTo>
                    <a:pt x="9839" y="27708"/>
                  </a:lnTo>
                  <a:lnTo>
                    <a:pt x="9050" y="34467"/>
                  </a:lnTo>
                  <a:lnTo>
                    <a:pt x="8965" y="40088"/>
                  </a:lnTo>
                  <a:lnTo>
                    <a:pt x="8930" y="69684"/>
                  </a:lnTo>
                  <a:lnTo>
                    <a:pt x="11576" y="73304"/>
                  </a:lnTo>
                  <a:lnTo>
                    <a:pt x="13670" y="75658"/>
                  </a:lnTo>
                  <a:lnTo>
                    <a:pt x="15067" y="78220"/>
                  </a:lnTo>
                  <a:lnTo>
                    <a:pt x="16618" y="83712"/>
                  </a:lnTo>
                  <a:lnTo>
                    <a:pt x="17308" y="89461"/>
                  </a:lnTo>
                  <a:lnTo>
                    <a:pt x="17614" y="95322"/>
                  </a:lnTo>
                  <a:lnTo>
                    <a:pt x="17750" y="101235"/>
                  </a:lnTo>
                  <a:lnTo>
                    <a:pt x="17859" y="137289"/>
                  </a:lnTo>
                  <a:lnTo>
                    <a:pt x="16867" y="139151"/>
                  </a:lnTo>
                  <a:lnTo>
                    <a:pt x="15214" y="140392"/>
                  </a:lnTo>
                  <a:lnTo>
                    <a:pt x="13119" y="141220"/>
                  </a:lnTo>
                  <a:lnTo>
                    <a:pt x="11722" y="142764"/>
                  </a:lnTo>
                  <a:lnTo>
                    <a:pt x="10791" y="144785"/>
                  </a:lnTo>
                  <a:lnTo>
                    <a:pt x="8962" y="151683"/>
                  </a:lnTo>
                  <a:lnTo>
                    <a:pt x="8931" y="160363"/>
                  </a:lnTo>
                  <a:lnTo>
                    <a:pt x="8930" y="147170"/>
                  </a:lnTo>
                  <a:lnTo>
                    <a:pt x="9922" y="144746"/>
                  </a:lnTo>
                  <a:lnTo>
                    <a:pt x="15067" y="137586"/>
                  </a:lnTo>
                  <a:lnTo>
                    <a:pt x="19954" y="132018"/>
                  </a:lnTo>
                  <a:lnTo>
                    <a:pt x="30179" y="121658"/>
                  </a:lnTo>
                  <a:lnTo>
                    <a:pt x="33018" y="119801"/>
                  </a:lnTo>
                  <a:lnTo>
                    <a:pt x="38818" y="117737"/>
                  </a:lnTo>
                  <a:lnTo>
                    <a:pt x="44703" y="114174"/>
                  </a:lnTo>
                  <a:lnTo>
                    <a:pt x="47661" y="111834"/>
                  </a:lnTo>
                  <a:lnTo>
                    <a:pt x="50626" y="110275"/>
                  </a:lnTo>
                  <a:lnTo>
                    <a:pt x="56565" y="108542"/>
                  </a:lnTo>
                  <a:lnTo>
                    <a:pt x="62513" y="105126"/>
                  </a:lnTo>
                  <a:lnTo>
                    <a:pt x="65487" y="102826"/>
                  </a:lnTo>
                  <a:lnTo>
                    <a:pt x="71439" y="100271"/>
                  </a:lnTo>
                  <a:lnTo>
                    <a:pt x="77391" y="99135"/>
                  </a:lnTo>
                  <a:lnTo>
                    <a:pt x="83344" y="98630"/>
                  </a:lnTo>
                  <a:lnTo>
                    <a:pt x="87313" y="98495"/>
                  </a:lnTo>
                  <a:lnTo>
                    <a:pt x="97014" y="98346"/>
                  </a:lnTo>
                  <a:lnTo>
                    <a:pt x="101387" y="97314"/>
                  </a:lnTo>
                  <a:lnTo>
                    <a:pt x="105295" y="95633"/>
                  </a:lnTo>
                  <a:lnTo>
                    <a:pt x="108892" y="93521"/>
                  </a:lnTo>
                  <a:lnTo>
                    <a:pt x="112282" y="93105"/>
                  </a:lnTo>
                  <a:lnTo>
                    <a:pt x="115535" y="93820"/>
                  </a:lnTo>
                  <a:lnTo>
                    <a:pt x="121794" y="96268"/>
                  </a:lnTo>
                  <a:lnTo>
                    <a:pt x="127884" y="97356"/>
                  </a:lnTo>
                  <a:lnTo>
                    <a:pt x="133897" y="97839"/>
                  </a:lnTo>
                  <a:lnTo>
                    <a:pt x="136890" y="97968"/>
                  </a:lnTo>
                  <a:lnTo>
                    <a:pt x="140870" y="99046"/>
                  </a:lnTo>
                  <a:lnTo>
                    <a:pt x="145506" y="100757"/>
                  </a:lnTo>
                  <a:lnTo>
                    <a:pt x="150583" y="102890"/>
                  </a:lnTo>
                  <a:lnTo>
                    <a:pt x="154959" y="105304"/>
                  </a:lnTo>
                  <a:lnTo>
                    <a:pt x="158868" y="107906"/>
                  </a:lnTo>
                  <a:lnTo>
                    <a:pt x="162467" y="110633"/>
                  </a:lnTo>
                  <a:lnTo>
                    <a:pt x="165858" y="113442"/>
                  </a:lnTo>
                  <a:lnTo>
                    <a:pt x="169112" y="116308"/>
                  </a:lnTo>
                  <a:lnTo>
                    <a:pt x="172272" y="119211"/>
                  </a:lnTo>
                  <a:lnTo>
                    <a:pt x="174379" y="122138"/>
                  </a:lnTo>
                  <a:lnTo>
                    <a:pt x="176721" y="128036"/>
                  </a:lnTo>
                  <a:lnTo>
                    <a:pt x="180407" y="133964"/>
                  </a:lnTo>
                  <a:lnTo>
                    <a:pt x="185353" y="139907"/>
                  </a:lnTo>
                  <a:lnTo>
                    <a:pt x="190859" y="145855"/>
                  </a:lnTo>
                  <a:lnTo>
                    <a:pt x="192723" y="148831"/>
                  </a:lnTo>
                  <a:lnTo>
                    <a:pt x="194796" y="154782"/>
                  </a:lnTo>
                  <a:lnTo>
                    <a:pt x="195962" y="158970"/>
                  </a:lnTo>
                  <a:lnTo>
                    <a:pt x="201048" y="164952"/>
                  </a:lnTo>
                  <a:lnTo>
                    <a:pt x="202493" y="167515"/>
                  </a:lnTo>
                  <a:lnTo>
                    <a:pt x="204098" y="173008"/>
                  </a:lnTo>
                  <a:lnTo>
                    <a:pt x="203534" y="174870"/>
                  </a:lnTo>
                  <a:lnTo>
                    <a:pt x="202166" y="176111"/>
                  </a:lnTo>
                  <a:lnTo>
                    <a:pt x="200262" y="176939"/>
                  </a:lnTo>
                  <a:lnTo>
                    <a:pt x="198993" y="179474"/>
                  </a:lnTo>
                  <a:lnTo>
                    <a:pt x="198146" y="183150"/>
                  </a:lnTo>
                  <a:lnTo>
                    <a:pt x="197582" y="187584"/>
                  </a:lnTo>
                  <a:lnTo>
                    <a:pt x="196214" y="190540"/>
                  </a:lnTo>
                  <a:lnTo>
                    <a:pt x="194309" y="192511"/>
                  </a:lnTo>
                  <a:lnTo>
                    <a:pt x="192047" y="193825"/>
                  </a:lnTo>
                  <a:lnTo>
                    <a:pt x="190539" y="195693"/>
                  </a:lnTo>
                  <a:lnTo>
                    <a:pt x="189534" y="197931"/>
                  </a:lnTo>
                  <a:lnTo>
                    <a:pt x="188864" y="200415"/>
                  </a:lnTo>
                  <a:lnTo>
                    <a:pt x="187425" y="202071"/>
                  </a:lnTo>
                  <a:lnTo>
                    <a:pt x="185473" y="203175"/>
                  </a:lnTo>
                  <a:lnTo>
                    <a:pt x="183180" y="203911"/>
                  </a:lnTo>
                  <a:lnTo>
                    <a:pt x="177986" y="207374"/>
                  </a:lnTo>
                  <a:lnTo>
                    <a:pt x="175213" y="209687"/>
                  </a:lnTo>
                  <a:lnTo>
                    <a:pt x="171379" y="211229"/>
                  </a:lnTo>
                  <a:lnTo>
                    <a:pt x="166838" y="212256"/>
                  </a:lnTo>
                  <a:lnTo>
                    <a:pt x="161827" y="212942"/>
                  </a:lnTo>
                  <a:lnTo>
                    <a:pt x="157495" y="214391"/>
                  </a:lnTo>
                  <a:lnTo>
                    <a:pt x="153613" y="216349"/>
                  </a:lnTo>
                  <a:lnTo>
                    <a:pt x="150034" y="218646"/>
                  </a:lnTo>
                  <a:lnTo>
                    <a:pt x="146656" y="220178"/>
                  </a:lnTo>
                  <a:lnTo>
                    <a:pt x="143411" y="221200"/>
                  </a:lnTo>
                  <a:lnTo>
                    <a:pt x="140256" y="221880"/>
                  </a:lnTo>
                  <a:lnTo>
                    <a:pt x="136168" y="223326"/>
                  </a:lnTo>
                  <a:lnTo>
                    <a:pt x="131458" y="225283"/>
                  </a:lnTo>
                  <a:lnTo>
                    <a:pt x="126334" y="227579"/>
                  </a:lnTo>
                  <a:lnTo>
                    <a:pt x="120934" y="229110"/>
                  </a:lnTo>
                  <a:lnTo>
                    <a:pt x="115349" y="230130"/>
                  </a:lnTo>
                  <a:lnTo>
                    <a:pt x="109642" y="230811"/>
                  </a:lnTo>
                  <a:lnTo>
                    <a:pt x="103852" y="231264"/>
                  </a:lnTo>
                  <a:lnTo>
                    <a:pt x="98008" y="231567"/>
                  </a:lnTo>
                  <a:lnTo>
                    <a:pt x="82949" y="231992"/>
                  </a:lnTo>
                  <a:lnTo>
                    <a:pt x="79112" y="232052"/>
                  </a:lnTo>
                  <a:lnTo>
                    <a:pt x="74569" y="233084"/>
                  </a:lnTo>
                  <a:lnTo>
                    <a:pt x="69556" y="234764"/>
                  </a:lnTo>
                  <a:lnTo>
                    <a:pt x="64230" y="236877"/>
                  </a:lnTo>
                  <a:lnTo>
                    <a:pt x="59687" y="238285"/>
                  </a:lnTo>
                  <a:lnTo>
                    <a:pt x="55667" y="239224"/>
                  </a:lnTo>
                  <a:lnTo>
                    <a:pt x="51994" y="239850"/>
                  </a:lnTo>
                  <a:lnTo>
                    <a:pt x="48553" y="240267"/>
                  </a:lnTo>
                  <a:lnTo>
                    <a:pt x="45267" y="240545"/>
                  </a:lnTo>
                  <a:lnTo>
                    <a:pt x="38970" y="240854"/>
                  </a:lnTo>
                  <a:lnTo>
                    <a:pt x="32865" y="240991"/>
                  </a:lnTo>
                  <a:lnTo>
                    <a:pt x="23849" y="241069"/>
                  </a:lnTo>
                  <a:lnTo>
                    <a:pt x="19868" y="242072"/>
                  </a:lnTo>
                  <a:lnTo>
                    <a:pt x="15230" y="243733"/>
                  </a:lnTo>
                  <a:lnTo>
                    <a:pt x="0" y="250031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15" name="SMARTInkAnnotation6"/>
            <p:cNvSpPr/>
            <p:nvPr/>
          </p:nvSpPr>
          <p:spPr bwMode="auto">
            <a:xfrm>
              <a:off x="5581422" y="1885405"/>
              <a:ext cx="240320" cy="284510"/>
            </a:xfrm>
            <a:custGeom>
              <a:avLst/>
              <a:gdLst/>
              <a:ahLst/>
              <a:cxnLst/>
              <a:rect l="0" t="0" r="0" b="0"/>
              <a:pathLst>
                <a:path w="240320" h="284510">
                  <a:moveTo>
                    <a:pt x="8562" y="7688"/>
                  </a:moveTo>
                  <a:lnTo>
                    <a:pt x="873" y="0"/>
                  </a:lnTo>
                  <a:lnTo>
                    <a:pt x="459" y="578"/>
                  </a:lnTo>
                  <a:lnTo>
                    <a:pt x="0" y="3867"/>
                  </a:lnTo>
                  <a:lnTo>
                    <a:pt x="869" y="5141"/>
                  </a:lnTo>
                  <a:lnTo>
                    <a:pt x="2441" y="5990"/>
                  </a:lnTo>
                  <a:lnTo>
                    <a:pt x="7353" y="7353"/>
                  </a:lnTo>
                  <a:lnTo>
                    <a:pt x="14460" y="7622"/>
                  </a:lnTo>
                  <a:lnTo>
                    <a:pt x="16144" y="7659"/>
                  </a:lnTo>
                  <a:lnTo>
                    <a:pt x="21832" y="12420"/>
                  </a:lnTo>
                  <a:lnTo>
                    <a:pt x="24354" y="13819"/>
                  </a:lnTo>
                  <a:lnTo>
                    <a:pt x="29802" y="15374"/>
                  </a:lnTo>
                  <a:lnTo>
                    <a:pt x="35530" y="16065"/>
                  </a:lnTo>
                  <a:lnTo>
                    <a:pt x="41383" y="16372"/>
                  </a:lnTo>
                  <a:lnTo>
                    <a:pt x="47292" y="16509"/>
                  </a:lnTo>
                  <a:lnTo>
                    <a:pt x="50257" y="17537"/>
                  </a:lnTo>
                  <a:lnTo>
                    <a:pt x="56197" y="21326"/>
                  </a:lnTo>
                  <a:lnTo>
                    <a:pt x="60162" y="22733"/>
                  </a:lnTo>
                  <a:lnTo>
                    <a:pt x="64790" y="23672"/>
                  </a:lnTo>
                  <a:lnTo>
                    <a:pt x="69860" y="24297"/>
                  </a:lnTo>
                  <a:lnTo>
                    <a:pt x="74232" y="24714"/>
                  </a:lnTo>
                  <a:lnTo>
                    <a:pt x="81736" y="25177"/>
                  </a:lnTo>
                  <a:lnTo>
                    <a:pt x="86118" y="26293"/>
                  </a:lnTo>
                  <a:lnTo>
                    <a:pt x="91024" y="28029"/>
                  </a:lnTo>
                  <a:lnTo>
                    <a:pt x="96278" y="30179"/>
                  </a:lnTo>
                  <a:lnTo>
                    <a:pt x="100774" y="31611"/>
                  </a:lnTo>
                  <a:lnTo>
                    <a:pt x="104763" y="32567"/>
                  </a:lnTo>
                  <a:lnTo>
                    <a:pt x="108414" y="33204"/>
                  </a:lnTo>
                  <a:lnTo>
                    <a:pt x="112833" y="34620"/>
                  </a:lnTo>
                  <a:lnTo>
                    <a:pt x="117764" y="36557"/>
                  </a:lnTo>
                  <a:lnTo>
                    <a:pt x="123035" y="38840"/>
                  </a:lnTo>
                  <a:lnTo>
                    <a:pt x="127541" y="40363"/>
                  </a:lnTo>
                  <a:lnTo>
                    <a:pt x="131537" y="41377"/>
                  </a:lnTo>
                  <a:lnTo>
                    <a:pt x="138624" y="42505"/>
                  </a:lnTo>
                  <a:lnTo>
                    <a:pt x="145080" y="43006"/>
                  </a:lnTo>
                  <a:lnTo>
                    <a:pt x="148191" y="44132"/>
                  </a:lnTo>
                  <a:lnTo>
                    <a:pt x="154294" y="48029"/>
                  </a:lnTo>
                  <a:lnTo>
                    <a:pt x="160313" y="50422"/>
                  </a:lnTo>
                  <a:lnTo>
                    <a:pt x="163308" y="51060"/>
                  </a:lnTo>
                  <a:lnTo>
                    <a:pt x="169280" y="54415"/>
                  </a:lnTo>
                  <a:lnTo>
                    <a:pt x="176458" y="59913"/>
                  </a:lnTo>
                  <a:lnTo>
                    <a:pt x="177048" y="61356"/>
                  </a:lnTo>
                  <a:lnTo>
                    <a:pt x="178071" y="68836"/>
                  </a:lnTo>
                  <a:lnTo>
                    <a:pt x="178180" y="74534"/>
                  </a:lnTo>
                  <a:lnTo>
                    <a:pt x="177203" y="77057"/>
                  </a:lnTo>
                  <a:lnTo>
                    <a:pt x="171087" y="85348"/>
                  </a:lnTo>
                  <a:lnTo>
                    <a:pt x="165793" y="91152"/>
                  </a:lnTo>
                  <a:lnTo>
                    <a:pt x="162991" y="93096"/>
                  </a:lnTo>
                  <a:lnTo>
                    <a:pt x="157233" y="95257"/>
                  </a:lnTo>
                  <a:lnTo>
                    <a:pt x="151367" y="98863"/>
                  </a:lnTo>
                  <a:lnTo>
                    <a:pt x="144461" y="103773"/>
                  </a:lnTo>
                  <a:lnTo>
                    <a:pt x="139841" y="106471"/>
                  </a:lnTo>
                  <a:lnTo>
                    <a:pt x="134776" y="109262"/>
                  </a:lnTo>
                  <a:lnTo>
                    <a:pt x="130408" y="112115"/>
                  </a:lnTo>
                  <a:lnTo>
                    <a:pt x="122908" y="117931"/>
                  </a:lnTo>
                  <a:lnTo>
                    <a:pt x="117535" y="120871"/>
                  </a:lnTo>
                  <a:lnTo>
                    <a:pt x="110976" y="123823"/>
                  </a:lnTo>
                  <a:lnTo>
                    <a:pt x="103627" y="126783"/>
                  </a:lnTo>
                  <a:lnTo>
                    <a:pt x="97735" y="129749"/>
                  </a:lnTo>
                  <a:lnTo>
                    <a:pt x="92816" y="132718"/>
                  </a:lnTo>
                  <a:lnTo>
                    <a:pt x="88543" y="135690"/>
                  </a:lnTo>
                  <a:lnTo>
                    <a:pt x="81151" y="141638"/>
                  </a:lnTo>
                  <a:lnTo>
                    <a:pt x="77790" y="144613"/>
                  </a:lnTo>
                  <a:lnTo>
                    <a:pt x="74558" y="146596"/>
                  </a:lnTo>
                  <a:lnTo>
                    <a:pt x="68320" y="148800"/>
                  </a:lnTo>
                  <a:lnTo>
                    <a:pt x="62241" y="149780"/>
                  </a:lnTo>
                  <a:lnTo>
                    <a:pt x="59231" y="150041"/>
                  </a:lnTo>
                  <a:lnTo>
                    <a:pt x="57224" y="151207"/>
                  </a:lnTo>
                  <a:lnTo>
                    <a:pt x="55885" y="152977"/>
                  </a:lnTo>
                  <a:lnTo>
                    <a:pt x="54994" y="155149"/>
                  </a:lnTo>
                  <a:lnTo>
                    <a:pt x="53407" y="156597"/>
                  </a:lnTo>
                  <a:lnTo>
                    <a:pt x="51357" y="157562"/>
                  </a:lnTo>
                  <a:lnTo>
                    <a:pt x="45678" y="159112"/>
                  </a:lnTo>
                  <a:lnTo>
                    <a:pt x="45212" y="160231"/>
                  </a:lnTo>
                  <a:lnTo>
                    <a:pt x="44695" y="164121"/>
                  </a:lnTo>
                  <a:lnTo>
                    <a:pt x="45549" y="165555"/>
                  </a:lnTo>
                  <a:lnTo>
                    <a:pt x="47110" y="166511"/>
                  </a:lnTo>
                  <a:lnTo>
                    <a:pt x="52005" y="168045"/>
                  </a:lnTo>
                  <a:lnTo>
                    <a:pt x="57594" y="168311"/>
                  </a:lnTo>
                  <a:lnTo>
                    <a:pt x="65533" y="168389"/>
                  </a:lnTo>
                  <a:lnTo>
                    <a:pt x="68371" y="169393"/>
                  </a:lnTo>
                  <a:lnTo>
                    <a:pt x="74169" y="173153"/>
                  </a:lnTo>
                  <a:lnTo>
                    <a:pt x="78097" y="174553"/>
                  </a:lnTo>
                  <a:lnTo>
                    <a:pt x="82700" y="175486"/>
                  </a:lnTo>
                  <a:lnTo>
                    <a:pt x="87753" y="176108"/>
                  </a:lnTo>
                  <a:lnTo>
                    <a:pt x="92113" y="176523"/>
                  </a:lnTo>
                  <a:lnTo>
                    <a:pt x="99604" y="176984"/>
                  </a:lnTo>
                  <a:lnTo>
                    <a:pt x="108888" y="177189"/>
                  </a:lnTo>
                  <a:lnTo>
                    <a:pt x="131016" y="177320"/>
                  </a:lnTo>
                  <a:lnTo>
                    <a:pt x="135838" y="178323"/>
                  </a:lnTo>
                  <a:lnTo>
                    <a:pt x="140046" y="179984"/>
                  </a:lnTo>
                  <a:lnTo>
                    <a:pt x="143842" y="182083"/>
                  </a:lnTo>
                  <a:lnTo>
                    <a:pt x="148358" y="183483"/>
                  </a:lnTo>
                  <a:lnTo>
                    <a:pt x="153353" y="184416"/>
                  </a:lnTo>
                  <a:lnTo>
                    <a:pt x="158667" y="185038"/>
                  </a:lnTo>
                  <a:lnTo>
                    <a:pt x="164194" y="186445"/>
                  </a:lnTo>
                  <a:lnTo>
                    <a:pt x="169863" y="188375"/>
                  </a:lnTo>
                  <a:lnTo>
                    <a:pt x="175628" y="190654"/>
                  </a:lnTo>
                  <a:lnTo>
                    <a:pt x="180462" y="192173"/>
                  </a:lnTo>
                  <a:lnTo>
                    <a:pt x="184677" y="193186"/>
                  </a:lnTo>
                  <a:lnTo>
                    <a:pt x="188480" y="193861"/>
                  </a:lnTo>
                  <a:lnTo>
                    <a:pt x="195350" y="197257"/>
                  </a:lnTo>
                  <a:lnTo>
                    <a:pt x="198572" y="199552"/>
                  </a:lnTo>
                  <a:lnTo>
                    <a:pt x="204798" y="202102"/>
                  </a:lnTo>
                  <a:lnTo>
                    <a:pt x="210871" y="203235"/>
                  </a:lnTo>
                  <a:lnTo>
                    <a:pt x="216878" y="203739"/>
                  </a:lnTo>
                  <a:lnTo>
                    <a:pt x="219869" y="204865"/>
                  </a:lnTo>
                  <a:lnTo>
                    <a:pt x="225838" y="208762"/>
                  </a:lnTo>
                  <a:lnTo>
                    <a:pt x="227826" y="211191"/>
                  </a:lnTo>
                  <a:lnTo>
                    <a:pt x="229152" y="213802"/>
                  </a:lnTo>
                  <a:lnTo>
                    <a:pt x="230036" y="216535"/>
                  </a:lnTo>
                  <a:lnTo>
                    <a:pt x="231617" y="218357"/>
                  </a:lnTo>
                  <a:lnTo>
                    <a:pt x="233664" y="219571"/>
                  </a:lnTo>
                  <a:lnTo>
                    <a:pt x="236020" y="220381"/>
                  </a:lnTo>
                  <a:lnTo>
                    <a:pt x="237592" y="221913"/>
                  </a:lnTo>
                  <a:lnTo>
                    <a:pt x="238638" y="223927"/>
                  </a:lnTo>
                  <a:lnTo>
                    <a:pt x="240319" y="229547"/>
                  </a:lnTo>
                  <a:lnTo>
                    <a:pt x="237903" y="232961"/>
                  </a:lnTo>
                  <a:lnTo>
                    <a:pt x="235870" y="235261"/>
                  </a:lnTo>
                  <a:lnTo>
                    <a:pt x="234514" y="237786"/>
                  </a:lnTo>
                  <a:lnTo>
                    <a:pt x="233008" y="243238"/>
                  </a:lnTo>
                  <a:lnTo>
                    <a:pt x="231615" y="245088"/>
                  </a:lnTo>
                  <a:lnTo>
                    <a:pt x="229693" y="246322"/>
                  </a:lnTo>
                  <a:lnTo>
                    <a:pt x="227420" y="247145"/>
                  </a:lnTo>
                  <a:lnTo>
                    <a:pt x="222248" y="250705"/>
                  </a:lnTo>
                  <a:lnTo>
                    <a:pt x="219481" y="253043"/>
                  </a:lnTo>
                  <a:lnTo>
                    <a:pt x="215650" y="254602"/>
                  </a:lnTo>
                  <a:lnTo>
                    <a:pt x="211113" y="255641"/>
                  </a:lnTo>
                  <a:lnTo>
                    <a:pt x="206104" y="256334"/>
                  </a:lnTo>
                  <a:lnTo>
                    <a:pt x="201772" y="257788"/>
                  </a:lnTo>
                  <a:lnTo>
                    <a:pt x="194313" y="262049"/>
                  </a:lnTo>
                  <a:lnTo>
                    <a:pt x="189943" y="263583"/>
                  </a:lnTo>
                  <a:lnTo>
                    <a:pt x="185045" y="264605"/>
                  </a:lnTo>
                  <a:lnTo>
                    <a:pt x="179795" y="265286"/>
                  </a:lnTo>
                  <a:lnTo>
                    <a:pt x="175303" y="266733"/>
                  </a:lnTo>
                  <a:lnTo>
                    <a:pt x="171317" y="268689"/>
                  </a:lnTo>
                  <a:lnTo>
                    <a:pt x="167666" y="270986"/>
                  </a:lnTo>
                  <a:lnTo>
                    <a:pt x="163249" y="272517"/>
                  </a:lnTo>
                  <a:lnTo>
                    <a:pt x="158319" y="273538"/>
                  </a:lnTo>
                  <a:lnTo>
                    <a:pt x="153048" y="274218"/>
                  </a:lnTo>
                  <a:lnTo>
                    <a:pt x="147551" y="275664"/>
                  </a:lnTo>
                  <a:lnTo>
                    <a:pt x="141900" y="277620"/>
                  </a:lnTo>
                  <a:lnTo>
                    <a:pt x="136149" y="279916"/>
                  </a:lnTo>
                  <a:lnTo>
                    <a:pt x="131323" y="281447"/>
                  </a:lnTo>
                  <a:lnTo>
                    <a:pt x="127113" y="282467"/>
                  </a:lnTo>
                  <a:lnTo>
                    <a:pt x="123315" y="283148"/>
                  </a:lnTo>
                  <a:lnTo>
                    <a:pt x="118799" y="283601"/>
                  </a:lnTo>
                  <a:lnTo>
                    <a:pt x="113803" y="283904"/>
                  </a:lnTo>
                  <a:lnTo>
                    <a:pt x="103952" y="284240"/>
                  </a:lnTo>
                  <a:lnTo>
                    <a:pt x="91837" y="284429"/>
                  </a:lnTo>
                  <a:lnTo>
                    <a:pt x="17492" y="284509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16" name="SMARTInkAnnotation7"/>
            <p:cNvSpPr/>
            <p:nvPr/>
          </p:nvSpPr>
          <p:spPr bwMode="auto">
            <a:xfrm>
              <a:off x="5804296" y="1866304"/>
              <a:ext cx="240579" cy="419697"/>
            </a:xfrm>
            <a:custGeom>
              <a:avLst/>
              <a:gdLst/>
              <a:ahLst/>
              <a:cxnLst/>
              <a:rect l="0" t="0" r="0" b="0"/>
              <a:pathLst>
                <a:path w="240579" h="419697">
                  <a:moveTo>
                    <a:pt x="26789" y="0"/>
                  </a:moveTo>
                  <a:lnTo>
                    <a:pt x="26789" y="4741"/>
                  </a:lnTo>
                  <a:lnTo>
                    <a:pt x="27781" y="6137"/>
                  </a:lnTo>
                  <a:lnTo>
                    <a:pt x="29435" y="7068"/>
                  </a:lnTo>
                  <a:lnTo>
                    <a:pt x="33918" y="8102"/>
                  </a:lnTo>
                  <a:lnTo>
                    <a:pt x="39219" y="8562"/>
                  </a:lnTo>
                  <a:lnTo>
                    <a:pt x="42021" y="9677"/>
                  </a:lnTo>
                  <a:lnTo>
                    <a:pt x="47780" y="13562"/>
                  </a:lnTo>
                  <a:lnTo>
                    <a:pt x="53647" y="18595"/>
                  </a:lnTo>
                  <a:lnTo>
                    <a:pt x="60554" y="24140"/>
                  </a:lnTo>
                  <a:lnTo>
                    <a:pt x="65174" y="27007"/>
                  </a:lnTo>
                  <a:lnTo>
                    <a:pt x="70238" y="29911"/>
                  </a:lnTo>
                  <a:lnTo>
                    <a:pt x="74607" y="32839"/>
                  </a:lnTo>
                  <a:lnTo>
                    <a:pt x="82107" y="38739"/>
                  </a:lnTo>
                  <a:lnTo>
                    <a:pt x="86488" y="42693"/>
                  </a:lnTo>
                  <a:lnTo>
                    <a:pt x="96648" y="52378"/>
                  </a:lnTo>
                  <a:lnTo>
                    <a:pt x="102134" y="56747"/>
                  </a:lnTo>
                  <a:lnTo>
                    <a:pt x="107778" y="60652"/>
                  </a:lnTo>
                  <a:lnTo>
                    <a:pt x="113523" y="64247"/>
                  </a:lnTo>
                  <a:lnTo>
                    <a:pt x="118346" y="67636"/>
                  </a:lnTo>
                  <a:lnTo>
                    <a:pt x="122555" y="70888"/>
                  </a:lnTo>
                  <a:lnTo>
                    <a:pt x="126351" y="74048"/>
                  </a:lnTo>
                  <a:lnTo>
                    <a:pt x="130867" y="78139"/>
                  </a:lnTo>
                  <a:lnTo>
                    <a:pt x="141176" y="87976"/>
                  </a:lnTo>
                  <a:lnTo>
                    <a:pt x="185821" y="132253"/>
                  </a:lnTo>
                  <a:lnTo>
                    <a:pt x="190357" y="137778"/>
                  </a:lnTo>
                  <a:lnTo>
                    <a:pt x="194374" y="143446"/>
                  </a:lnTo>
                  <a:lnTo>
                    <a:pt x="201482" y="154043"/>
                  </a:lnTo>
                  <a:lnTo>
                    <a:pt x="207949" y="162060"/>
                  </a:lnTo>
                  <a:lnTo>
                    <a:pt x="214130" y="171576"/>
                  </a:lnTo>
                  <a:lnTo>
                    <a:pt x="220185" y="181428"/>
                  </a:lnTo>
                  <a:lnTo>
                    <a:pt x="226183" y="189114"/>
                  </a:lnTo>
                  <a:lnTo>
                    <a:pt x="232156" y="198483"/>
                  </a:lnTo>
                  <a:lnTo>
                    <a:pt x="237126" y="208270"/>
                  </a:lnTo>
                  <a:lnTo>
                    <a:pt x="239335" y="215926"/>
                  </a:lnTo>
                  <a:lnTo>
                    <a:pt x="240316" y="225282"/>
                  </a:lnTo>
                  <a:lnTo>
                    <a:pt x="240578" y="230556"/>
                  </a:lnTo>
                  <a:lnTo>
                    <a:pt x="239761" y="235063"/>
                  </a:lnTo>
                  <a:lnTo>
                    <a:pt x="233869" y="247140"/>
                  </a:lnTo>
                  <a:lnTo>
                    <a:pt x="228627" y="257345"/>
                  </a:lnTo>
                  <a:lnTo>
                    <a:pt x="222989" y="265850"/>
                  </a:lnTo>
                  <a:lnTo>
                    <a:pt x="216184" y="273929"/>
                  </a:lnTo>
                  <a:lnTo>
                    <a:pt x="206545" y="284134"/>
                  </a:lnTo>
                  <a:lnTo>
                    <a:pt x="185423" y="305651"/>
                  </a:lnTo>
                  <a:lnTo>
                    <a:pt x="180170" y="310923"/>
                  </a:lnTo>
                  <a:lnTo>
                    <a:pt x="173691" y="315431"/>
                  </a:lnTo>
                  <a:lnTo>
                    <a:pt x="166396" y="319428"/>
                  </a:lnTo>
                  <a:lnTo>
                    <a:pt x="158555" y="323085"/>
                  </a:lnTo>
                  <a:lnTo>
                    <a:pt x="151344" y="327507"/>
                  </a:lnTo>
                  <a:lnTo>
                    <a:pt x="144553" y="332440"/>
                  </a:lnTo>
                  <a:lnTo>
                    <a:pt x="138040" y="337713"/>
                  </a:lnTo>
                  <a:lnTo>
                    <a:pt x="131715" y="342220"/>
                  </a:lnTo>
                  <a:lnTo>
                    <a:pt x="125513" y="346217"/>
                  </a:lnTo>
                  <a:lnTo>
                    <a:pt x="119394" y="349874"/>
                  </a:lnTo>
                  <a:lnTo>
                    <a:pt x="104658" y="359229"/>
                  </a:lnTo>
                  <a:lnTo>
                    <a:pt x="96561" y="364502"/>
                  </a:lnTo>
                  <a:lnTo>
                    <a:pt x="88187" y="369009"/>
                  </a:lnTo>
                  <a:lnTo>
                    <a:pt x="79627" y="373006"/>
                  </a:lnTo>
                  <a:lnTo>
                    <a:pt x="70944" y="376663"/>
                  </a:lnTo>
                  <a:lnTo>
                    <a:pt x="59203" y="383070"/>
                  </a:lnTo>
                  <a:lnTo>
                    <a:pt x="45422" y="391309"/>
                  </a:lnTo>
                  <a:lnTo>
                    <a:pt x="0" y="419696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17" name="SMARTInkAnnotation8"/>
            <p:cNvSpPr/>
            <p:nvPr/>
          </p:nvSpPr>
          <p:spPr bwMode="auto">
            <a:xfrm>
              <a:off x="3813019" y="1147236"/>
              <a:ext cx="303154" cy="317085"/>
            </a:xfrm>
            <a:custGeom>
              <a:avLst/>
              <a:gdLst/>
              <a:ahLst/>
              <a:cxnLst/>
              <a:rect l="0" t="0" r="0" b="0"/>
              <a:pathLst>
                <a:path w="303154" h="317085">
                  <a:moveTo>
                    <a:pt x="133902" y="40412"/>
                  </a:moveTo>
                  <a:lnTo>
                    <a:pt x="129162" y="40412"/>
                  </a:lnTo>
                  <a:lnTo>
                    <a:pt x="127765" y="39420"/>
                  </a:lnTo>
                  <a:lnTo>
                    <a:pt x="126834" y="37766"/>
                  </a:lnTo>
                  <a:lnTo>
                    <a:pt x="125340" y="32724"/>
                  </a:lnTo>
                  <a:lnTo>
                    <a:pt x="124225" y="32310"/>
                  </a:lnTo>
                  <a:lnTo>
                    <a:pt x="115900" y="31555"/>
                  </a:lnTo>
                  <a:lnTo>
                    <a:pt x="85874" y="31482"/>
                  </a:lnTo>
                  <a:lnTo>
                    <a:pt x="84024" y="32475"/>
                  </a:lnTo>
                  <a:lnTo>
                    <a:pt x="82791" y="34128"/>
                  </a:lnTo>
                  <a:lnTo>
                    <a:pt x="81968" y="36223"/>
                  </a:lnTo>
                  <a:lnTo>
                    <a:pt x="76071" y="43911"/>
                  </a:lnTo>
                  <a:lnTo>
                    <a:pt x="68040" y="52473"/>
                  </a:lnTo>
                  <a:lnTo>
                    <a:pt x="59376" y="61294"/>
                  </a:lnTo>
                  <a:lnTo>
                    <a:pt x="53485" y="69867"/>
                  </a:lnTo>
                  <a:lnTo>
                    <a:pt x="50525" y="74932"/>
                  </a:lnTo>
                  <a:lnTo>
                    <a:pt x="47560" y="80292"/>
                  </a:lnTo>
                  <a:lnTo>
                    <a:pt x="41619" y="91540"/>
                  </a:lnTo>
                  <a:lnTo>
                    <a:pt x="23768" y="126778"/>
                  </a:lnTo>
                  <a:lnTo>
                    <a:pt x="21785" y="132716"/>
                  </a:lnTo>
                  <a:lnTo>
                    <a:pt x="20462" y="138659"/>
                  </a:lnTo>
                  <a:lnTo>
                    <a:pt x="19580" y="144605"/>
                  </a:lnTo>
                  <a:lnTo>
                    <a:pt x="18000" y="150554"/>
                  </a:lnTo>
                  <a:lnTo>
                    <a:pt x="15954" y="156504"/>
                  </a:lnTo>
                  <a:lnTo>
                    <a:pt x="13598" y="162455"/>
                  </a:lnTo>
                  <a:lnTo>
                    <a:pt x="11035" y="168407"/>
                  </a:lnTo>
                  <a:lnTo>
                    <a:pt x="5542" y="180312"/>
                  </a:lnTo>
                  <a:lnTo>
                    <a:pt x="3680" y="186264"/>
                  </a:lnTo>
                  <a:lnTo>
                    <a:pt x="2439" y="192217"/>
                  </a:lnTo>
                  <a:lnTo>
                    <a:pt x="1612" y="198170"/>
                  </a:lnTo>
                  <a:lnTo>
                    <a:pt x="693" y="207430"/>
                  </a:lnTo>
                  <a:lnTo>
                    <a:pt x="283" y="216838"/>
                  </a:lnTo>
                  <a:lnTo>
                    <a:pt x="0" y="246134"/>
                  </a:lnTo>
                  <a:lnTo>
                    <a:pt x="978" y="250982"/>
                  </a:lnTo>
                  <a:lnTo>
                    <a:pt x="2622" y="256198"/>
                  </a:lnTo>
                  <a:lnTo>
                    <a:pt x="4710" y="261660"/>
                  </a:lnTo>
                  <a:lnTo>
                    <a:pt x="7030" y="270375"/>
                  </a:lnTo>
                  <a:lnTo>
                    <a:pt x="9054" y="278547"/>
                  </a:lnTo>
                  <a:lnTo>
                    <a:pt x="10982" y="283505"/>
                  </a:lnTo>
                  <a:lnTo>
                    <a:pt x="13260" y="288794"/>
                  </a:lnTo>
                  <a:lnTo>
                    <a:pt x="15771" y="292320"/>
                  </a:lnTo>
                  <a:lnTo>
                    <a:pt x="18437" y="294671"/>
                  </a:lnTo>
                  <a:lnTo>
                    <a:pt x="24046" y="298276"/>
                  </a:lnTo>
                  <a:lnTo>
                    <a:pt x="32781" y="305883"/>
                  </a:lnTo>
                  <a:lnTo>
                    <a:pt x="38689" y="311527"/>
                  </a:lnTo>
                  <a:lnTo>
                    <a:pt x="42645" y="313429"/>
                  </a:lnTo>
                  <a:lnTo>
                    <a:pt x="47267" y="314696"/>
                  </a:lnTo>
                  <a:lnTo>
                    <a:pt x="56702" y="316105"/>
                  </a:lnTo>
                  <a:lnTo>
                    <a:pt x="64203" y="316731"/>
                  </a:lnTo>
                  <a:lnTo>
                    <a:pt x="73490" y="317010"/>
                  </a:lnTo>
                  <a:lnTo>
                    <a:pt x="78745" y="317084"/>
                  </a:lnTo>
                  <a:lnTo>
                    <a:pt x="84232" y="316141"/>
                  </a:lnTo>
                  <a:lnTo>
                    <a:pt x="89874" y="314521"/>
                  </a:lnTo>
                  <a:lnTo>
                    <a:pt x="95621" y="312448"/>
                  </a:lnTo>
                  <a:lnTo>
                    <a:pt x="101436" y="311066"/>
                  </a:lnTo>
                  <a:lnTo>
                    <a:pt x="107297" y="310145"/>
                  </a:lnTo>
                  <a:lnTo>
                    <a:pt x="113189" y="309531"/>
                  </a:lnTo>
                  <a:lnTo>
                    <a:pt x="119101" y="307137"/>
                  </a:lnTo>
                  <a:lnTo>
                    <a:pt x="125027" y="303557"/>
                  </a:lnTo>
                  <a:lnTo>
                    <a:pt x="130962" y="299186"/>
                  </a:lnTo>
                  <a:lnTo>
                    <a:pt x="136903" y="295279"/>
                  </a:lnTo>
                  <a:lnTo>
                    <a:pt x="142848" y="291683"/>
                  </a:lnTo>
                  <a:lnTo>
                    <a:pt x="148796" y="288293"/>
                  </a:lnTo>
                  <a:lnTo>
                    <a:pt x="155737" y="285041"/>
                  </a:lnTo>
                  <a:lnTo>
                    <a:pt x="163342" y="281881"/>
                  </a:lnTo>
                  <a:lnTo>
                    <a:pt x="171388" y="278782"/>
                  </a:lnTo>
                  <a:lnTo>
                    <a:pt x="178736" y="274732"/>
                  </a:lnTo>
                  <a:lnTo>
                    <a:pt x="185620" y="270047"/>
                  </a:lnTo>
                  <a:lnTo>
                    <a:pt x="192193" y="264939"/>
                  </a:lnTo>
                  <a:lnTo>
                    <a:pt x="197567" y="260542"/>
                  </a:lnTo>
                  <a:lnTo>
                    <a:pt x="206185" y="253011"/>
                  </a:lnTo>
                  <a:lnTo>
                    <a:pt x="215968" y="243710"/>
                  </a:lnTo>
                  <a:lnTo>
                    <a:pt x="221355" y="238452"/>
                  </a:lnTo>
                  <a:lnTo>
                    <a:pt x="226930" y="233954"/>
                  </a:lnTo>
                  <a:lnTo>
                    <a:pt x="232632" y="229963"/>
                  </a:lnTo>
                  <a:lnTo>
                    <a:pt x="238417" y="226311"/>
                  </a:lnTo>
                  <a:lnTo>
                    <a:pt x="247491" y="216961"/>
                  </a:lnTo>
                  <a:lnTo>
                    <a:pt x="251301" y="211689"/>
                  </a:lnTo>
                  <a:lnTo>
                    <a:pt x="254832" y="206191"/>
                  </a:lnTo>
                  <a:lnTo>
                    <a:pt x="258178" y="200540"/>
                  </a:lnTo>
                  <a:lnTo>
                    <a:pt x="261402" y="194789"/>
                  </a:lnTo>
                  <a:lnTo>
                    <a:pt x="267628" y="183107"/>
                  </a:lnTo>
                  <a:lnTo>
                    <a:pt x="288671" y="141605"/>
                  </a:lnTo>
                  <a:lnTo>
                    <a:pt x="290659" y="134663"/>
                  </a:lnTo>
                  <a:lnTo>
                    <a:pt x="291985" y="127058"/>
                  </a:lnTo>
                  <a:lnTo>
                    <a:pt x="292869" y="119012"/>
                  </a:lnTo>
                  <a:lnTo>
                    <a:pt x="294450" y="111664"/>
                  </a:lnTo>
                  <a:lnTo>
                    <a:pt x="296497" y="104780"/>
                  </a:lnTo>
                  <a:lnTo>
                    <a:pt x="298854" y="98207"/>
                  </a:lnTo>
                  <a:lnTo>
                    <a:pt x="300425" y="91840"/>
                  </a:lnTo>
                  <a:lnTo>
                    <a:pt x="301472" y="85612"/>
                  </a:lnTo>
                  <a:lnTo>
                    <a:pt x="302170" y="79475"/>
                  </a:lnTo>
                  <a:lnTo>
                    <a:pt x="302635" y="73399"/>
                  </a:lnTo>
                  <a:lnTo>
                    <a:pt x="302946" y="67364"/>
                  </a:lnTo>
                  <a:lnTo>
                    <a:pt x="303153" y="61357"/>
                  </a:lnTo>
                  <a:lnTo>
                    <a:pt x="302299" y="55367"/>
                  </a:lnTo>
                  <a:lnTo>
                    <a:pt x="300737" y="49390"/>
                  </a:lnTo>
                  <a:lnTo>
                    <a:pt x="298703" y="43421"/>
                  </a:lnTo>
                  <a:lnTo>
                    <a:pt x="297347" y="37457"/>
                  </a:lnTo>
                  <a:lnTo>
                    <a:pt x="296444" y="31497"/>
                  </a:lnTo>
                  <a:lnTo>
                    <a:pt x="295842" y="25539"/>
                  </a:lnTo>
                  <a:lnTo>
                    <a:pt x="292526" y="16273"/>
                  </a:lnTo>
                  <a:lnTo>
                    <a:pt x="290253" y="12413"/>
                  </a:lnTo>
                  <a:lnTo>
                    <a:pt x="287746" y="9840"/>
                  </a:lnTo>
                  <a:lnTo>
                    <a:pt x="285082" y="8124"/>
                  </a:lnTo>
                  <a:lnTo>
                    <a:pt x="278483" y="5226"/>
                  </a:lnTo>
                  <a:lnTo>
                    <a:pt x="268937" y="630"/>
                  </a:lnTo>
                  <a:lnTo>
                    <a:pt x="263613" y="0"/>
                  </a:lnTo>
                  <a:lnTo>
                    <a:pt x="258079" y="572"/>
                  </a:lnTo>
                  <a:lnTo>
                    <a:pt x="252406" y="1946"/>
                  </a:lnTo>
                  <a:lnTo>
                    <a:pt x="246639" y="2862"/>
                  </a:lnTo>
                  <a:lnTo>
                    <a:pt x="240810" y="3472"/>
                  </a:lnTo>
                  <a:lnTo>
                    <a:pt x="234940" y="3879"/>
                  </a:lnTo>
                  <a:lnTo>
                    <a:pt x="229042" y="5143"/>
                  </a:lnTo>
                  <a:lnTo>
                    <a:pt x="223125" y="6977"/>
                  </a:lnTo>
                  <a:lnTo>
                    <a:pt x="217197" y="9192"/>
                  </a:lnTo>
                  <a:lnTo>
                    <a:pt x="210268" y="12654"/>
                  </a:lnTo>
                  <a:lnTo>
                    <a:pt x="202672" y="16945"/>
                  </a:lnTo>
                  <a:lnTo>
                    <a:pt x="194632" y="21791"/>
                  </a:lnTo>
                  <a:lnTo>
                    <a:pt x="187287" y="26014"/>
                  </a:lnTo>
                  <a:lnTo>
                    <a:pt x="173835" y="33351"/>
                  </a:lnTo>
                  <a:lnTo>
                    <a:pt x="149029" y="46146"/>
                  </a:lnTo>
                  <a:lnTo>
                    <a:pt x="101170" y="70169"/>
                  </a:lnTo>
                  <a:lnTo>
                    <a:pt x="91903" y="76127"/>
                  </a:lnTo>
                  <a:lnTo>
                    <a:pt x="88044" y="79105"/>
                  </a:lnTo>
                  <a:lnTo>
                    <a:pt x="81109" y="82413"/>
                  </a:lnTo>
                  <a:lnTo>
                    <a:pt x="77871" y="83296"/>
                  </a:lnTo>
                  <a:lnTo>
                    <a:pt x="75712" y="84876"/>
                  </a:lnTo>
                  <a:lnTo>
                    <a:pt x="74273" y="86922"/>
                  </a:lnTo>
                  <a:lnTo>
                    <a:pt x="71963" y="92594"/>
                  </a:lnTo>
                  <a:lnTo>
                    <a:pt x="69001" y="96015"/>
                  </a:lnTo>
                  <a:lnTo>
                    <a:pt x="62465" y="10292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18" name="SMARTInkAnnotation9"/>
            <p:cNvSpPr/>
            <p:nvPr/>
          </p:nvSpPr>
          <p:spPr bwMode="auto">
            <a:xfrm>
              <a:off x="4161234" y="1152010"/>
              <a:ext cx="223243" cy="294600"/>
            </a:xfrm>
            <a:custGeom>
              <a:avLst/>
              <a:gdLst/>
              <a:ahLst/>
              <a:cxnLst/>
              <a:rect l="0" t="0" r="0" b="0"/>
              <a:pathLst>
                <a:path w="223243" h="294600">
                  <a:moveTo>
                    <a:pt x="0" y="98146"/>
                  </a:moveTo>
                  <a:lnTo>
                    <a:pt x="0" y="166743"/>
                  </a:lnTo>
                  <a:lnTo>
                    <a:pt x="992" y="171658"/>
                  </a:lnTo>
                  <a:lnTo>
                    <a:pt x="4740" y="179766"/>
                  </a:lnTo>
                  <a:lnTo>
                    <a:pt x="6136" y="184309"/>
                  </a:lnTo>
                  <a:lnTo>
                    <a:pt x="7068" y="189322"/>
                  </a:lnTo>
                  <a:lnTo>
                    <a:pt x="7688" y="194649"/>
                  </a:lnTo>
                  <a:lnTo>
                    <a:pt x="9094" y="200184"/>
                  </a:lnTo>
                  <a:lnTo>
                    <a:pt x="11024" y="205859"/>
                  </a:lnTo>
                  <a:lnTo>
                    <a:pt x="13302" y="211627"/>
                  </a:lnTo>
                  <a:lnTo>
                    <a:pt x="15834" y="220681"/>
                  </a:lnTo>
                  <a:lnTo>
                    <a:pt x="16959" y="229004"/>
                  </a:lnTo>
                  <a:lnTo>
                    <a:pt x="17259" y="234002"/>
                  </a:lnTo>
                  <a:lnTo>
                    <a:pt x="17592" y="243854"/>
                  </a:lnTo>
                  <a:lnTo>
                    <a:pt x="17740" y="251541"/>
                  </a:lnTo>
                  <a:lnTo>
                    <a:pt x="18772" y="254979"/>
                  </a:lnTo>
                  <a:lnTo>
                    <a:pt x="23972" y="263567"/>
                  </a:lnTo>
                  <a:lnTo>
                    <a:pt x="26418" y="267251"/>
                  </a:lnTo>
                  <a:lnTo>
                    <a:pt x="26779" y="276357"/>
                  </a:lnTo>
                  <a:lnTo>
                    <a:pt x="26789" y="276730"/>
                  </a:lnTo>
                  <a:lnTo>
                    <a:pt x="22048" y="276737"/>
                  </a:lnTo>
                  <a:lnTo>
                    <a:pt x="20652" y="275745"/>
                  </a:lnTo>
                  <a:lnTo>
                    <a:pt x="19721" y="274092"/>
                  </a:lnTo>
                  <a:lnTo>
                    <a:pt x="19100" y="271998"/>
                  </a:lnTo>
                  <a:lnTo>
                    <a:pt x="18411" y="264380"/>
                  </a:lnTo>
                  <a:lnTo>
                    <a:pt x="18105" y="255371"/>
                  </a:lnTo>
                  <a:lnTo>
                    <a:pt x="17968" y="248060"/>
                  </a:lnTo>
                  <a:lnTo>
                    <a:pt x="20553" y="238858"/>
                  </a:lnTo>
                  <a:lnTo>
                    <a:pt x="22632" y="233626"/>
                  </a:lnTo>
                  <a:lnTo>
                    <a:pt x="24017" y="228153"/>
                  </a:lnTo>
                  <a:lnTo>
                    <a:pt x="24941" y="222520"/>
                  </a:lnTo>
                  <a:lnTo>
                    <a:pt x="25557" y="216781"/>
                  </a:lnTo>
                  <a:lnTo>
                    <a:pt x="25968" y="209978"/>
                  </a:lnTo>
                  <a:lnTo>
                    <a:pt x="26424" y="194482"/>
                  </a:lnTo>
                  <a:lnTo>
                    <a:pt x="27538" y="186182"/>
                  </a:lnTo>
                  <a:lnTo>
                    <a:pt x="29273" y="177673"/>
                  </a:lnTo>
                  <a:lnTo>
                    <a:pt x="31421" y="169023"/>
                  </a:lnTo>
                  <a:lnTo>
                    <a:pt x="32853" y="161272"/>
                  </a:lnTo>
                  <a:lnTo>
                    <a:pt x="33809" y="154121"/>
                  </a:lnTo>
                  <a:lnTo>
                    <a:pt x="34445" y="147369"/>
                  </a:lnTo>
                  <a:lnTo>
                    <a:pt x="35862" y="139891"/>
                  </a:lnTo>
                  <a:lnTo>
                    <a:pt x="37798" y="131929"/>
                  </a:lnTo>
                  <a:lnTo>
                    <a:pt x="40082" y="123644"/>
                  </a:lnTo>
                  <a:lnTo>
                    <a:pt x="45264" y="106502"/>
                  </a:lnTo>
                  <a:lnTo>
                    <a:pt x="48036" y="97763"/>
                  </a:lnTo>
                  <a:lnTo>
                    <a:pt x="50875" y="89953"/>
                  </a:lnTo>
                  <a:lnTo>
                    <a:pt x="53760" y="82762"/>
                  </a:lnTo>
                  <a:lnTo>
                    <a:pt x="56676" y="75984"/>
                  </a:lnTo>
                  <a:lnTo>
                    <a:pt x="59612" y="68488"/>
                  </a:lnTo>
                  <a:lnTo>
                    <a:pt x="65520" y="52223"/>
                  </a:lnTo>
                  <a:lnTo>
                    <a:pt x="68485" y="45702"/>
                  </a:lnTo>
                  <a:lnTo>
                    <a:pt x="71454" y="40363"/>
                  </a:lnTo>
                  <a:lnTo>
                    <a:pt x="77397" y="31785"/>
                  </a:lnTo>
                  <a:lnTo>
                    <a:pt x="83347" y="24665"/>
                  </a:lnTo>
                  <a:lnTo>
                    <a:pt x="89298" y="15548"/>
                  </a:lnTo>
                  <a:lnTo>
                    <a:pt x="92274" y="10338"/>
                  </a:lnTo>
                  <a:lnTo>
                    <a:pt x="95250" y="6865"/>
                  </a:lnTo>
                  <a:lnTo>
                    <a:pt x="98227" y="4550"/>
                  </a:lnTo>
                  <a:lnTo>
                    <a:pt x="104180" y="1977"/>
                  </a:lnTo>
                  <a:lnTo>
                    <a:pt x="110133" y="834"/>
                  </a:lnTo>
                  <a:lnTo>
                    <a:pt x="115902" y="100"/>
                  </a:lnTo>
                  <a:lnTo>
                    <a:pt x="120303" y="0"/>
                  </a:lnTo>
                  <a:lnTo>
                    <a:pt x="122866" y="965"/>
                  </a:lnTo>
                  <a:lnTo>
                    <a:pt x="128360" y="4683"/>
                  </a:lnTo>
                  <a:lnTo>
                    <a:pt x="130222" y="7064"/>
                  </a:lnTo>
                  <a:lnTo>
                    <a:pt x="131463" y="9643"/>
                  </a:lnTo>
                  <a:lnTo>
                    <a:pt x="132842" y="15155"/>
                  </a:lnTo>
                  <a:lnTo>
                    <a:pt x="133455" y="20912"/>
                  </a:lnTo>
                  <a:lnTo>
                    <a:pt x="136373" y="29424"/>
                  </a:lnTo>
                  <a:lnTo>
                    <a:pt x="138540" y="34472"/>
                  </a:lnTo>
                  <a:lnTo>
                    <a:pt x="139985" y="39821"/>
                  </a:lnTo>
                  <a:lnTo>
                    <a:pt x="140949" y="45372"/>
                  </a:lnTo>
                  <a:lnTo>
                    <a:pt x="141591" y="51057"/>
                  </a:lnTo>
                  <a:lnTo>
                    <a:pt x="142018" y="56832"/>
                  </a:lnTo>
                  <a:lnTo>
                    <a:pt x="142304" y="62665"/>
                  </a:lnTo>
                  <a:lnTo>
                    <a:pt x="142495" y="68539"/>
                  </a:lnTo>
                  <a:lnTo>
                    <a:pt x="143613" y="74439"/>
                  </a:lnTo>
                  <a:lnTo>
                    <a:pt x="145351" y="80357"/>
                  </a:lnTo>
                  <a:lnTo>
                    <a:pt x="147502" y="86287"/>
                  </a:lnTo>
                  <a:lnTo>
                    <a:pt x="148937" y="92224"/>
                  </a:lnTo>
                  <a:lnTo>
                    <a:pt x="149892" y="98167"/>
                  </a:lnTo>
                  <a:lnTo>
                    <a:pt x="150529" y="104113"/>
                  </a:lnTo>
                  <a:lnTo>
                    <a:pt x="150954" y="111053"/>
                  </a:lnTo>
                  <a:lnTo>
                    <a:pt x="151427" y="126703"/>
                  </a:lnTo>
                  <a:lnTo>
                    <a:pt x="151693" y="147507"/>
                  </a:lnTo>
                  <a:lnTo>
                    <a:pt x="152722" y="153874"/>
                  </a:lnTo>
                  <a:lnTo>
                    <a:pt x="154401" y="160103"/>
                  </a:lnTo>
                  <a:lnTo>
                    <a:pt x="156512" y="166239"/>
                  </a:lnTo>
                  <a:lnTo>
                    <a:pt x="157919" y="173307"/>
                  </a:lnTo>
                  <a:lnTo>
                    <a:pt x="158858" y="180996"/>
                  </a:lnTo>
                  <a:lnTo>
                    <a:pt x="159484" y="189098"/>
                  </a:lnTo>
                  <a:lnTo>
                    <a:pt x="160892" y="195491"/>
                  </a:lnTo>
                  <a:lnTo>
                    <a:pt x="162824" y="200746"/>
                  </a:lnTo>
                  <a:lnTo>
                    <a:pt x="165104" y="205241"/>
                  </a:lnTo>
                  <a:lnTo>
                    <a:pt x="166624" y="210222"/>
                  </a:lnTo>
                  <a:lnTo>
                    <a:pt x="167638" y="215528"/>
                  </a:lnTo>
                  <a:lnTo>
                    <a:pt x="168313" y="221049"/>
                  </a:lnTo>
                  <a:lnTo>
                    <a:pt x="169755" y="226714"/>
                  </a:lnTo>
                  <a:lnTo>
                    <a:pt x="171709" y="232475"/>
                  </a:lnTo>
                  <a:lnTo>
                    <a:pt x="174004" y="238300"/>
                  </a:lnTo>
                  <a:lnTo>
                    <a:pt x="176554" y="247418"/>
                  </a:lnTo>
                  <a:lnTo>
                    <a:pt x="177234" y="251239"/>
                  </a:lnTo>
                  <a:lnTo>
                    <a:pt x="180635" y="258130"/>
                  </a:lnTo>
                  <a:lnTo>
                    <a:pt x="182931" y="261357"/>
                  </a:lnTo>
                  <a:lnTo>
                    <a:pt x="185482" y="267588"/>
                  </a:lnTo>
                  <a:lnTo>
                    <a:pt x="186163" y="270638"/>
                  </a:lnTo>
                  <a:lnTo>
                    <a:pt x="189564" y="276674"/>
                  </a:lnTo>
                  <a:lnTo>
                    <a:pt x="191861" y="279672"/>
                  </a:lnTo>
                  <a:lnTo>
                    <a:pt x="194412" y="285650"/>
                  </a:lnTo>
                  <a:lnTo>
                    <a:pt x="195092" y="288633"/>
                  </a:lnTo>
                  <a:lnTo>
                    <a:pt x="196538" y="290621"/>
                  </a:lnTo>
                  <a:lnTo>
                    <a:pt x="198494" y="291947"/>
                  </a:lnTo>
                  <a:lnTo>
                    <a:pt x="204022" y="294075"/>
                  </a:lnTo>
                  <a:lnTo>
                    <a:pt x="209720" y="294444"/>
                  </a:lnTo>
                  <a:lnTo>
                    <a:pt x="223242" y="294599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19" name="SMARTInkAnnotation10"/>
            <p:cNvSpPr/>
            <p:nvPr/>
          </p:nvSpPr>
          <p:spPr bwMode="auto">
            <a:xfrm>
              <a:off x="4429247" y="1178718"/>
              <a:ext cx="107035" cy="267892"/>
            </a:xfrm>
            <a:custGeom>
              <a:avLst/>
              <a:gdLst/>
              <a:ahLst/>
              <a:cxnLst/>
              <a:rect l="0" t="0" r="0" b="0"/>
              <a:pathLst>
                <a:path w="107035" h="267892">
                  <a:moveTo>
                    <a:pt x="107034" y="0"/>
                  </a:moveTo>
                  <a:lnTo>
                    <a:pt x="94605" y="0"/>
                  </a:lnTo>
                  <a:lnTo>
                    <a:pt x="90810" y="993"/>
                  </a:lnTo>
                  <a:lnTo>
                    <a:pt x="86296" y="2646"/>
                  </a:lnTo>
                  <a:lnTo>
                    <a:pt x="81302" y="4741"/>
                  </a:lnTo>
                  <a:lnTo>
                    <a:pt x="76981" y="7129"/>
                  </a:lnTo>
                  <a:lnTo>
                    <a:pt x="73108" y="9714"/>
                  </a:lnTo>
                  <a:lnTo>
                    <a:pt x="69533" y="12429"/>
                  </a:lnTo>
                  <a:lnTo>
                    <a:pt x="66159" y="15231"/>
                  </a:lnTo>
                  <a:lnTo>
                    <a:pt x="62917" y="18092"/>
                  </a:lnTo>
                  <a:lnTo>
                    <a:pt x="56668" y="23916"/>
                  </a:lnTo>
                  <a:lnTo>
                    <a:pt x="50584" y="29812"/>
                  </a:lnTo>
                  <a:lnTo>
                    <a:pt x="47572" y="33765"/>
                  </a:lnTo>
                  <a:lnTo>
                    <a:pt x="44572" y="38385"/>
                  </a:lnTo>
                  <a:lnTo>
                    <a:pt x="41580" y="43450"/>
                  </a:lnTo>
                  <a:lnTo>
                    <a:pt x="38593" y="48810"/>
                  </a:lnTo>
                  <a:lnTo>
                    <a:pt x="32629" y="60058"/>
                  </a:lnTo>
                  <a:lnTo>
                    <a:pt x="14761" y="95296"/>
                  </a:lnTo>
                  <a:lnTo>
                    <a:pt x="12776" y="101234"/>
                  </a:lnTo>
                  <a:lnTo>
                    <a:pt x="11453" y="107177"/>
                  </a:lnTo>
                  <a:lnTo>
                    <a:pt x="10571" y="113123"/>
                  </a:lnTo>
                  <a:lnTo>
                    <a:pt x="8991" y="119072"/>
                  </a:lnTo>
                  <a:lnTo>
                    <a:pt x="6945" y="125022"/>
                  </a:lnTo>
                  <a:lnTo>
                    <a:pt x="4589" y="130973"/>
                  </a:lnTo>
                  <a:lnTo>
                    <a:pt x="3019" y="136925"/>
                  </a:lnTo>
                  <a:lnTo>
                    <a:pt x="1972" y="142877"/>
                  </a:lnTo>
                  <a:lnTo>
                    <a:pt x="1274" y="148830"/>
                  </a:lnTo>
                  <a:lnTo>
                    <a:pt x="808" y="154782"/>
                  </a:lnTo>
                  <a:lnTo>
                    <a:pt x="498" y="160735"/>
                  </a:lnTo>
                  <a:lnTo>
                    <a:pt x="153" y="172641"/>
                  </a:lnTo>
                  <a:lnTo>
                    <a:pt x="0" y="184547"/>
                  </a:lnTo>
                  <a:lnTo>
                    <a:pt x="951" y="190500"/>
                  </a:lnTo>
                  <a:lnTo>
                    <a:pt x="2577" y="196453"/>
                  </a:lnTo>
                  <a:lnTo>
                    <a:pt x="4654" y="202407"/>
                  </a:lnTo>
                  <a:lnTo>
                    <a:pt x="6039" y="207368"/>
                  </a:lnTo>
                  <a:lnTo>
                    <a:pt x="7576" y="215525"/>
                  </a:lnTo>
                  <a:lnTo>
                    <a:pt x="10906" y="222458"/>
                  </a:lnTo>
                  <a:lnTo>
                    <a:pt x="13183" y="225696"/>
                  </a:lnTo>
                  <a:lnTo>
                    <a:pt x="15692" y="228847"/>
                  </a:lnTo>
                  <a:lnTo>
                    <a:pt x="18359" y="231940"/>
                  </a:lnTo>
                  <a:lnTo>
                    <a:pt x="21128" y="234994"/>
                  </a:lnTo>
                  <a:lnTo>
                    <a:pt x="26851" y="241033"/>
                  </a:lnTo>
                  <a:lnTo>
                    <a:pt x="47513" y="261934"/>
                  </a:lnTo>
                  <a:lnTo>
                    <a:pt x="53463" y="263919"/>
                  </a:lnTo>
                  <a:lnTo>
                    <a:pt x="61398" y="265243"/>
                  </a:lnTo>
                  <a:lnTo>
                    <a:pt x="89174" y="267891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20" name="SMARTInkAnnotation11"/>
            <p:cNvSpPr/>
            <p:nvPr/>
          </p:nvSpPr>
          <p:spPr bwMode="auto">
            <a:xfrm>
              <a:off x="4580966" y="1196592"/>
              <a:ext cx="151723" cy="205333"/>
            </a:xfrm>
            <a:custGeom>
              <a:avLst/>
              <a:gdLst/>
              <a:ahLst/>
              <a:cxnLst/>
              <a:rect l="0" t="0" r="0" b="0"/>
              <a:pathLst>
                <a:path w="151723" h="205333">
                  <a:moveTo>
                    <a:pt x="62471" y="17845"/>
                  </a:moveTo>
                  <a:lnTo>
                    <a:pt x="34666" y="45651"/>
                  </a:lnTo>
                  <a:lnTo>
                    <a:pt x="31035" y="50273"/>
                  </a:lnTo>
                  <a:lnTo>
                    <a:pt x="27623" y="55339"/>
                  </a:lnTo>
                  <a:lnTo>
                    <a:pt x="24356" y="60700"/>
                  </a:lnTo>
                  <a:lnTo>
                    <a:pt x="21186" y="66259"/>
                  </a:lnTo>
                  <a:lnTo>
                    <a:pt x="15018" y="77727"/>
                  </a:lnTo>
                  <a:lnTo>
                    <a:pt x="12976" y="84555"/>
                  </a:lnTo>
                  <a:lnTo>
                    <a:pt x="11615" y="92084"/>
                  </a:lnTo>
                  <a:lnTo>
                    <a:pt x="10708" y="100080"/>
                  </a:lnTo>
                  <a:lnTo>
                    <a:pt x="9110" y="106403"/>
                  </a:lnTo>
                  <a:lnTo>
                    <a:pt x="7054" y="111610"/>
                  </a:lnTo>
                  <a:lnTo>
                    <a:pt x="4690" y="116074"/>
                  </a:lnTo>
                  <a:lnTo>
                    <a:pt x="3115" y="121034"/>
                  </a:lnTo>
                  <a:lnTo>
                    <a:pt x="2064" y="126325"/>
                  </a:lnTo>
                  <a:lnTo>
                    <a:pt x="1364" y="131837"/>
                  </a:lnTo>
                  <a:lnTo>
                    <a:pt x="897" y="138488"/>
                  </a:lnTo>
                  <a:lnTo>
                    <a:pt x="586" y="145899"/>
                  </a:lnTo>
                  <a:lnTo>
                    <a:pt x="86" y="169699"/>
                  </a:lnTo>
                  <a:lnTo>
                    <a:pt x="0" y="180689"/>
                  </a:lnTo>
                  <a:lnTo>
                    <a:pt x="980" y="183954"/>
                  </a:lnTo>
                  <a:lnTo>
                    <a:pt x="4715" y="190229"/>
                  </a:lnTo>
                  <a:lnTo>
                    <a:pt x="7100" y="192299"/>
                  </a:lnTo>
                  <a:lnTo>
                    <a:pt x="9682" y="193679"/>
                  </a:lnTo>
                  <a:lnTo>
                    <a:pt x="12395" y="194599"/>
                  </a:lnTo>
                  <a:lnTo>
                    <a:pt x="14204" y="196204"/>
                  </a:lnTo>
                  <a:lnTo>
                    <a:pt x="15410" y="198267"/>
                  </a:lnTo>
                  <a:lnTo>
                    <a:pt x="16215" y="200634"/>
                  </a:lnTo>
                  <a:lnTo>
                    <a:pt x="18735" y="202212"/>
                  </a:lnTo>
                  <a:lnTo>
                    <a:pt x="22399" y="203264"/>
                  </a:lnTo>
                  <a:lnTo>
                    <a:pt x="26827" y="203966"/>
                  </a:lnTo>
                  <a:lnTo>
                    <a:pt x="30771" y="204433"/>
                  </a:lnTo>
                  <a:lnTo>
                    <a:pt x="34392" y="204745"/>
                  </a:lnTo>
                  <a:lnTo>
                    <a:pt x="37799" y="204953"/>
                  </a:lnTo>
                  <a:lnTo>
                    <a:pt x="44229" y="205184"/>
                  </a:lnTo>
                  <a:lnTo>
                    <a:pt x="56443" y="205332"/>
                  </a:lnTo>
                  <a:lnTo>
                    <a:pt x="59444" y="204352"/>
                  </a:lnTo>
                  <a:lnTo>
                    <a:pt x="62438" y="202706"/>
                  </a:lnTo>
                  <a:lnTo>
                    <a:pt x="65425" y="200617"/>
                  </a:lnTo>
                  <a:lnTo>
                    <a:pt x="69401" y="198232"/>
                  </a:lnTo>
                  <a:lnTo>
                    <a:pt x="74036" y="195650"/>
                  </a:lnTo>
                  <a:lnTo>
                    <a:pt x="79111" y="192936"/>
                  </a:lnTo>
                  <a:lnTo>
                    <a:pt x="83486" y="189143"/>
                  </a:lnTo>
                  <a:lnTo>
                    <a:pt x="87395" y="184630"/>
                  </a:lnTo>
                  <a:lnTo>
                    <a:pt x="90993" y="179636"/>
                  </a:lnTo>
                  <a:lnTo>
                    <a:pt x="94384" y="175315"/>
                  </a:lnTo>
                  <a:lnTo>
                    <a:pt x="97637" y="171442"/>
                  </a:lnTo>
                  <a:lnTo>
                    <a:pt x="100798" y="167868"/>
                  </a:lnTo>
                  <a:lnTo>
                    <a:pt x="106955" y="161251"/>
                  </a:lnTo>
                  <a:lnTo>
                    <a:pt x="109987" y="158098"/>
                  </a:lnTo>
                  <a:lnTo>
                    <a:pt x="112999" y="154011"/>
                  </a:lnTo>
                  <a:lnTo>
                    <a:pt x="116001" y="149302"/>
                  </a:lnTo>
                  <a:lnTo>
                    <a:pt x="118993" y="144178"/>
                  </a:lnTo>
                  <a:lnTo>
                    <a:pt x="121980" y="138778"/>
                  </a:lnTo>
                  <a:lnTo>
                    <a:pt x="127946" y="127486"/>
                  </a:lnTo>
                  <a:lnTo>
                    <a:pt x="130925" y="122689"/>
                  </a:lnTo>
                  <a:lnTo>
                    <a:pt x="133904" y="118499"/>
                  </a:lnTo>
                  <a:lnTo>
                    <a:pt x="136882" y="114713"/>
                  </a:lnTo>
                  <a:lnTo>
                    <a:pt x="139859" y="110205"/>
                  </a:lnTo>
                  <a:lnTo>
                    <a:pt x="142836" y="105215"/>
                  </a:lnTo>
                  <a:lnTo>
                    <a:pt x="145814" y="99904"/>
                  </a:lnTo>
                  <a:lnTo>
                    <a:pt x="147798" y="94379"/>
                  </a:lnTo>
                  <a:lnTo>
                    <a:pt x="149122" y="88712"/>
                  </a:lnTo>
                  <a:lnTo>
                    <a:pt x="150004" y="82949"/>
                  </a:lnTo>
                  <a:lnTo>
                    <a:pt x="150592" y="77123"/>
                  </a:lnTo>
                  <a:lnTo>
                    <a:pt x="150984" y="71254"/>
                  </a:lnTo>
                  <a:lnTo>
                    <a:pt x="151419" y="60434"/>
                  </a:lnTo>
                  <a:lnTo>
                    <a:pt x="151613" y="52318"/>
                  </a:lnTo>
                  <a:lnTo>
                    <a:pt x="151722" y="37430"/>
                  </a:lnTo>
                  <a:lnTo>
                    <a:pt x="150745" y="32886"/>
                  </a:lnTo>
                  <a:lnTo>
                    <a:pt x="149101" y="28864"/>
                  </a:lnTo>
                  <a:lnTo>
                    <a:pt x="147014" y="25191"/>
                  </a:lnTo>
                  <a:lnTo>
                    <a:pt x="144630" y="21750"/>
                  </a:lnTo>
                  <a:lnTo>
                    <a:pt x="142048" y="18464"/>
                  </a:lnTo>
                  <a:lnTo>
                    <a:pt x="139335" y="15281"/>
                  </a:lnTo>
                  <a:lnTo>
                    <a:pt x="136534" y="12167"/>
                  </a:lnTo>
                  <a:lnTo>
                    <a:pt x="130775" y="6061"/>
                  </a:lnTo>
                  <a:lnTo>
                    <a:pt x="126859" y="4036"/>
                  </a:lnTo>
                  <a:lnTo>
                    <a:pt x="122264" y="2686"/>
                  </a:lnTo>
                  <a:lnTo>
                    <a:pt x="117215" y="1786"/>
                  </a:lnTo>
                  <a:lnTo>
                    <a:pt x="112858" y="1186"/>
                  </a:lnTo>
                  <a:lnTo>
                    <a:pt x="108961" y="786"/>
                  </a:lnTo>
                  <a:lnTo>
                    <a:pt x="105370" y="519"/>
                  </a:lnTo>
                  <a:lnTo>
                    <a:pt x="100993" y="341"/>
                  </a:lnTo>
                  <a:lnTo>
                    <a:pt x="90836" y="144"/>
                  </a:lnTo>
                  <a:lnTo>
                    <a:pt x="61135" y="0"/>
                  </a:lnTo>
                  <a:lnTo>
                    <a:pt x="57612" y="987"/>
                  </a:lnTo>
                  <a:lnTo>
                    <a:pt x="54270" y="2638"/>
                  </a:lnTo>
                  <a:lnTo>
                    <a:pt x="51051" y="4730"/>
                  </a:lnTo>
                  <a:lnTo>
                    <a:pt x="47912" y="6125"/>
                  </a:lnTo>
                  <a:lnTo>
                    <a:pt x="44827" y="7055"/>
                  </a:lnTo>
                  <a:lnTo>
                    <a:pt x="41779" y="7675"/>
                  </a:lnTo>
                  <a:lnTo>
                    <a:pt x="38755" y="9081"/>
                  </a:lnTo>
                  <a:lnTo>
                    <a:pt x="35745" y="11010"/>
                  </a:lnTo>
                  <a:lnTo>
                    <a:pt x="32748" y="13288"/>
                  </a:lnTo>
                  <a:lnTo>
                    <a:pt x="29757" y="15799"/>
                  </a:lnTo>
                  <a:lnTo>
                    <a:pt x="26771" y="18466"/>
                  </a:lnTo>
                  <a:lnTo>
                    <a:pt x="20808" y="24074"/>
                  </a:lnTo>
                  <a:lnTo>
                    <a:pt x="8893" y="35704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21" name="SMARTInkAnnotation12"/>
            <p:cNvSpPr/>
            <p:nvPr/>
          </p:nvSpPr>
          <p:spPr bwMode="auto">
            <a:xfrm>
              <a:off x="4787677" y="1196704"/>
              <a:ext cx="211585" cy="312401"/>
            </a:xfrm>
            <a:custGeom>
              <a:avLst/>
              <a:gdLst/>
              <a:ahLst/>
              <a:cxnLst/>
              <a:rect l="0" t="0" r="0" b="0"/>
              <a:pathLst>
                <a:path w="211585" h="312401">
                  <a:moveTo>
                    <a:pt x="105791" y="8803"/>
                  </a:moveTo>
                  <a:lnTo>
                    <a:pt x="84801" y="8803"/>
                  </a:lnTo>
                  <a:lnTo>
                    <a:pt x="81875" y="9796"/>
                  </a:lnTo>
                  <a:lnTo>
                    <a:pt x="75980" y="13544"/>
                  </a:lnTo>
                  <a:lnTo>
                    <a:pt x="70052" y="18517"/>
                  </a:lnTo>
                  <a:lnTo>
                    <a:pt x="64110" y="24035"/>
                  </a:lnTo>
                  <a:lnTo>
                    <a:pt x="58163" y="29794"/>
                  </a:lnTo>
                  <a:lnTo>
                    <a:pt x="54195" y="31727"/>
                  </a:lnTo>
                  <a:lnTo>
                    <a:pt x="49565" y="33015"/>
                  </a:lnTo>
                  <a:lnTo>
                    <a:pt x="44495" y="33874"/>
                  </a:lnTo>
                  <a:lnTo>
                    <a:pt x="40122" y="35439"/>
                  </a:lnTo>
                  <a:lnTo>
                    <a:pt x="36215" y="37475"/>
                  </a:lnTo>
                  <a:lnTo>
                    <a:pt x="32618" y="39824"/>
                  </a:lnTo>
                  <a:lnTo>
                    <a:pt x="29228" y="42382"/>
                  </a:lnTo>
                  <a:lnTo>
                    <a:pt x="22815" y="47871"/>
                  </a:lnTo>
                  <a:lnTo>
                    <a:pt x="20708" y="50723"/>
                  </a:lnTo>
                  <a:lnTo>
                    <a:pt x="16751" y="60471"/>
                  </a:lnTo>
                  <a:lnTo>
                    <a:pt x="12309" y="70131"/>
                  </a:lnTo>
                  <a:lnTo>
                    <a:pt x="9673" y="78393"/>
                  </a:lnTo>
                  <a:lnTo>
                    <a:pt x="8970" y="81986"/>
                  </a:lnTo>
                  <a:lnTo>
                    <a:pt x="5544" y="88623"/>
                  </a:lnTo>
                  <a:lnTo>
                    <a:pt x="3241" y="91782"/>
                  </a:lnTo>
                  <a:lnTo>
                    <a:pt x="682" y="100584"/>
                  </a:lnTo>
                  <a:lnTo>
                    <a:pt x="0" y="105709"/>
                  </a:lnTo>
                  <a:lnTo>
                    <a:pt x="537" y="110118"/>
                  </a:lnTo>
                  <a:lnTo>
                    <a:pt x="1887" y="114050"/>
                  </a:lnTo>
                  <a:lnTo>
                    <a:pt x="5041" y="121064"/>
                  </a:lnTo>
                  <a:lnTo>
                    <a:pt x="6443" y="127489"/>
                  </a:lnTo>
                  <a:lnTo>
                    <a:pt x="9712" y="133651"/>
                  </a:lnTo>
                  <a:lnTo>
                    <a:pt x="15155" y="140952"/>
                  </a:lnTo>
                  <a:lnTo>
                    <a:pt x="20838" y="146957"/>
                  </a:lnTo>
                  <a:lnTo>
                    <a:pt x="23359" y="148531"/>
                  </a:lnTo>
                  <a:lnTo>
                    <a:pt x="28806" y="150279"/>
                  </a:lnTo>
                  <a:lnTo>
                    <a:pt x="32640" y="150746"/>
                  </a:lnTo>
                  <a:lnTo>
                    <a:pt x="37180" y="151056"/>
                  </a:lnTo>
                  <a:lnTo>
                    <a:pt x="46524" y="151402"/>
                  </a:lnTo>
                  <a:lnTo>
                    <a:pt x="53984" y="151556"/>
                  </a:lnTo>
                  <a:lnTo>
                    <a:pt x="57362" y="150604"/>
                  </a:lnTo>
                  <a:lnTo>
                    <a:pt x="63762" y="146901"/>
                  </a:lnTo>
                  <a:lnTo>
                    <a:pt x="69913" y="141949"/>
                  </a:lnTo>
                  <a:lnTo>
                    <a:pt x="75955" y="136440"/>
                  </a:lnTo>
                  <a:lnTo>
                    <a:pt x="84934" y="127760"/>
                  </a:lnTo>
                  <a:lnTo>
                    <a:pt x="90899" y="121866"/>
                  </a:lnTo>
                  <a:lnTo>
                    <a:pt x="96857" y="113293"/>
                  </a:lnTo>
                  <a:lnTo>
                    <a:pt x="101821" y="103860"/>
                  </a:lnTo>
                  <a:lnTo>
                    <a:pt x="104026" y="96361"/>
                  </a:lnTo>
                  <a:lnTo>
                    <a:pt x="107652" y="87075"/>
                  </a:lnTo>
                  <a:lnTo>
                    <a:pt x="110008" y="81820"/>
                  </a:lnTo>
                  <a:lnTo>
                    <a:pt x="115272" y="70690"/>
                  </a:lnTo>
                  <a:lnTo>
                    <a:pt x="118065" y="64944"/>
                  </a:lnTo>
                  <a:lnTo>
                    <a:pt x="119927" y="59129"/>
                  </a:lnTo>
                  <a:lnTo>
                    <a:pt x="121168" y="53268"/>
                  </a:lnTo>
                  <a:lnTo>
                    <a:pt x="121996" y="47376"/>
                  </a:lnTo>
                  <a:lnTo>
                    <a:pt x="123539" y="41464"/>
                  </a:lnTo>
                  <a:lnTo>
                    <a:pt x="125561" y="35538"/>
                  </a:lnTo>
                  <a:lnTo>
                    <a:pt x="127901" y="29603"/>
                  </a:lnTo>
                  <a:lnTo>
                    <a:pt x="130501" y="20363"/>
                  </a:lnTo>
                  <a:lnTo>
                    <a:pt x="131194" y="16510"/>
                  </a:lnTo>
                  <a:lnTo>
                    <a:pt x="132648" y="13941"/>
                  </a:lnTo>
                  <a:lnTo>
                    <a:pt x="134610" y="12228"/>
                  </a:lnTo>
                  <a:lnTo>
                    <a:pt x="136910" y="11087"/>
                  </a:lnTo>
                  <a:lnTo>
                    <a:pt x="138443" y="9333"/>
                  </a:lnTo>
                  <a:lnTo>
                    <a:pt x="139466" y="7172"/>
                  </a:lnTo>
                  <a:lnTo>
                    <a:pt x="141391" y="301"/>
                  </a:lnTo>
                  <a:lnTo>
                    <a:pt x="146215" y="0"/>
                  </a:lnTo>
                  <a:lnTo>
                    <a:pt x="147624" y="950"/>
                  </a:lnTo>
                  <a:lnTo>
                    <a:pt x="148562" y="2576"/>
                  </a:lnTo>
                  <a:lnTo>
                    <a:pt x="149605" y="7028"/>
                  </a:lnTo>
                  <a:lnTo>
                    <a:pt x="150192" y="16105"/>
                  </a:lnTo>
                  <a:lnTo>
                    <a:pt x="150330" y="25608"/>
                  </a:lnTo>
                  <a:lnTo>
                    <a:pt x="151358" y="30921"/>
                  </a:lnTo>
                  <a:lnTo>
                    <a:pt x="153037" y="36447"/>
                  </a:lnTo>
                  <a:lnTo>
                    <a:pt x="155148" y="42115"/>
                  </a:lnTo>
                  <a:lnTo>
                    <a:pt x="156555" y="47878"/>
                  </a:lnTo>
                  <a:lnTo>
                    <a:pt x="157493" y="53705"/>
                  </a:lnTo>
                  <a:lnTo>
                    <a:pt x="158119" y="59574"/>
                  </a:lnTo>
                  <a:lnTo>
                    <a:pt x="158535" y="65470"/>
                  </a:lnTo>
                  <a:lnTo>
                    <a:pt x="158813" y="71386"/>
                  </a:lnTo>
                  <a:lnTo>
                    <a:pt x="158998" y="77314"/>
                  </a:lnTo>
                  <a:lnTo>
                    <a:pt x="160114" y="83251"/>
                  </a:lnTo>
                  <a:lnTo>
                    <a:pt x="161850" y="89193"/>
                  </a:lnTo>
                  <a:lnTo>
                    <a:pt x="164000" y="95138"/>
                  </a:lnTo>
                  <a:lnTo>
                    <a:pt x="166388" y="104391"/>
                  </a:lnTo>
                  <a:lnTo>
                    <a:pt x="168442" y="113794"/>
                  </a:lnTo>
                  <a:lnTo>
                    <a:pt x="170379" y="120469"/>
                  </a:lnTo>
                  <a:lnTo>
                    <a:pt x="172662" y="127896"/>
                  </a:lnTo>
                  <a:lnTo>
                    <a:pt x="175177" y="134831"/>
                  </a:lnTo>
                  <a:lnTo>
                    <a:pt x="177845" y="141439"/>
                  </a:lnTo>
                  <a:lnTo>
                    <a:pt x="180616" y="147829"/>
                  </a:lnTo>
                  <a:lnTo>
                    <a:pt x="186341" y="160220"/>
                  </a:lnTo>
                  <a:lnTo>
                    <a:pt x="189257" y="166302"/>
                  </a:lnTo>
                  <a:lnTo>
                    <a:pt x="191200" y="172342"/>
                  </a:lnTo>
                  <a:lnTo>
                    <a:pt x="192496" y="178352"/>
                  </a:lnTo>
                  <a:lnTo>
                    <a:pt x="193360" y="184344"/>
                  </a:lnTo>
                  <a:lnTo>
                    <a:pt x="194928" y="190322"/>
                  </a:lnTo>
                  <a:lnTo>
                    <a:pt x="196966" y="196293"/>
                  </a:lnTo>
                  <a:lnTo>
                    <a:pt x="199316" y="202257"/>
                  </a:lnTo>
                  <a:lnTo>
                    <a:pt x="201928" y="211530"/>
                  </a:lnTo>
                  <a:lnTo>
                    <a:pt x="204081" y="219951"/>
                  </a:lnTo>
                  <a:lnTo>
                    <a:pt x="206044" y="224975"/>
                  </a:lnTo>
                  <a:lnTo>
                    <a:pt x="208345" y="230308"/>
                  </a:lnTo>
                  <a:lnTo>
                    <a:pt x="209879" y="235848"/>
                  </a:lnTo>
                  <a:lnTo>
                    <a:pt x="210902" y="241526"/>
                  </a:lnTo>
                  <a:lnTo>
                    <a:pt x="211584" y="247296"/>
                  </a:lnTo>
                  <a:lnTo>
                    <a:pt x="211046" y="252134"/>
                  </a:lnTo>
                  <a:lnTo>
                    <a:pt x="209696" y="256352"/>
                  </a:lnTo>
                  <a:lnTo>
                    <a:pt x="206541" y="263684"/>
                  </a:lnTo>
                  <a:lnTo>
                    <a:pt x="205139" y="270250"/>
                  </a:lnTo>
                  <a:lnTo>
                    <a:pt x="201870" y="279122"/>
                  </a:lnTo>
                  <a:lnTo>
                    <a:pt x="196428" y="291505"/>
                  </a:lnTo>
                  <a:lnTo>
                    <a:pt x="190745" y="298391"/>
                  </a:lnTo>
                  <a:lnTo>
                    <a:pt x="187232" y="301080"/>
                  </a:lnTo>
                  <a:lnTo>
                    <a:pt x="182905" y="303866"/>
                  </a:lnTo>
                  <a:lnTo>
                    <a:pt x="178036" y="306715"/>
                  </a:lnTo>
                  <a:lnTo>
                    <a:pt x="173798" y="308614"/>
                  </a:lnTo>
                  <a:lnTo>
                    <a:pt x="169981" y="309880"/>
                  </a:lnTo>
                  <a:lnTo>
                    <a:pt x="166444" y="310724"/>
                  </a:lnTo>
                  <a:lnTo>
                    <a:pt x="162101" y="311287"/>
                  </a:lnTo>
                  <a:lnTo>
                    <a:pt x="157222" y="311662"/>
                  </a:lnTo>
                  <a:lnTo>
                    <a:pt x="147501" y="312079"/>
                  </a:lnTo>
                  <a:lnTo>
                    <a:pt x="139873" y="312264"/>
                  </a:lnTo>
                  <a:lnTo>
                    <a:pt x="108362" y="312400"/>
                  </a:lnTo>
                  <a:lnTo>
                    <a:pt x="102545" y="311412"/>
                  </a:lnTo>
                  <a:lnTo>
                    <a:pt x="96681" y="309761"/>
                  </a:lnTo>
                  <a:lnTo>
                    <a:pt x="90789" y="307668"/>
                  </a:lnTo>
                  <a:lnTo>
                    <a:pt x="85867" y="306273"/>
                  </a:lnTo>
                  <a:lnTo>
                    <a:pt x="81594" y="305343"/>
                  </a:lnTo>
                  <a:lnTo>
                    <a:pt x="77754" y="304723"/>
                  </a:lnTo>
                  <a:lnTo>
                    <a:pt x="73209" y="304310"/>
                  </a:lnTo>
                  <a:lnTo>
                    <a:pt x="68195" y="304034"/>
                  </a:lnTo>
                  <a:lnTo>
                    <a:pt x="62868" y="303851"/>
                  </a:lnTo>
                  <a:lnTo>
                    <a:pt x="58324" y="302736"/>
                  </a:lnTo>
                  <a:lnTo>
                    <a:pt x="54303" y="301000"/>
                  </a:lnTo>
                  <a:lnTo>
                    <a:pt x="50630" y="298851"/>
                  </a:lnTo>
                  <a:lnTo>
                    <a:pt x="47188" y="297419"/>
                  </a:lnTo>
                  <a:lnTo>
                    <a:pt x="40720" y="295827"/>
                  </a:lnTo>
                  <a:lnTo>
                    <a:pt x="34537" y="295119"/>
                  </a:lnTo>
                  <a:lnTo>
                    <a:pt x="31499" y="294931"/>
                  </a:lnTo>
                  <a:lnTo>
                    <a:pt x="28482" y="293813"/>
                  </a:lnTo>
                  <a:lnTo>
                    <a:pt x="25478" y="292075"/>
                  </a:lnTo>
                  <a:lnTo>
                    <a:pt x="16494" y="285624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22" name="SMARTInkAnnotation13"/>
            <p:cNvSpPr/>
            <p:nvPr/>
          </p:nvSpPr>
          <p:spPr bwMode="auto">
            <a:xfrm>
              <a:off x="5027414" y="1276945"/>
              <a:ext cx="89297" cy="17860"/>
            </a:xfrm>
            <a:custGeom>
              <a:avLst/>
              <a:gdLst/>
              <a:ahLst/>
              <a:cxnLst/>
              <a:rect l="0" t="0" r="0" b="0"/>
              <a:pathLst>
                <a:path w="89297" h="17860">
                  <a:moveTo>
                    <a:pt x="0" y="17859"/>
                  </a:moveTo>
                  <a:lnTo>
                    <a:pt x="46397" y="17859"/>
                  </a:lnTo>
                  <a:lnTo>
                    <a:pt x="50774" y="16867"/>
                  </a:lnTo>
                  <a:lnTo>
                    <a:pt x="55678" y="15213"/>
                  </a:lnTo>
                  <a:lnTo>
                    <a:pt x="60931" y="13119"/>
                  </a:lnTo>
                  <a:lnTo>
                    <a:pt x="66417" y="10730"/>
                  </a:lnTo>
                  <a:lnTo>
                    <a:pt x="89296" y="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23" name="SMARTInkAnnotation14"/>
            <p:cNvSpPr/>
            <p:nvPr/>
          </p:nvSpPr>
          <p:spPr bwMode="auto">
            <a:xfrm>
              <a:off x="5054239" y="1178718"/>
              <a:ext cx="116051" cy="239706"/>
            </a:xfrm>
            <a:custGeom>
              <a:avLst/>
              <a:gdLst/>
              <a:ahLst/>
              <a:cxnLst/>
              <a:rect l="0" t="0" r="0" b="0"/>
              <a:pathLst>
                <a:path w="116051" h="239706">
                  <a:moveTo>
                    <a:pt x="89261" y="0"/>
                  </a:moveTo>
                  <a:lnTo>
                    <a:pt x="81572" y="0"/>
                  </a:lnTo>
                  <a:lnTo>
                    <a:pt x="78236" y="2646"/>
                  </a:lnTo>
                  <a:lnTo>
                    <a:pt x="75958" y="4741"/>
                  </a:lnTo>
                  <a:lnTo>
                    <a:pt x="70780" y="9714"/>
                  </a:lnTo>
                  <a:lnTo>
                    <a:pt x="42840" y="37500"/>
                  </a:lnTo>
                  <a:lnTo>
                    <a:pt x="39462" y="41867"/>
                  </a:lnTo>
                  <a:lnTo>
                    <a:pt x="36218" y="46763"/>
                  </a:lnTo>
                  <a:lnTo>
                    <a:pt x="33062" y="52012"/>
                  </a:lnTo>
                  <a:lnTo>
                    <a:pt x="29967" y="57495"/>
                  </a:lnTo>
                  <a:lnTo>
                    <a:pt x="23882" y="68879"/>
                  </a:lnTo>
                  <a:lnTo>
                    <a:pt x="14878" y="86444"/>
                  </a:lnTo>
                  <a:lnTo>
                    <a:pt x="12883" y="92356"/>
                  </a:lnTo>
                  <a:lnTo>
                    <a:pt x="11553" y="98282"/>
                  </a:lnTo>
                  <a:lnTo>
                    <a:pt x="10666" y="104217"/>
                  </a:lnTo>
                  <a:lnTo>
                    <a:pt x="9083" y="110157"/>
                  </a:lnTo>
                  <a:lnTo>
                    <a:pt x="7035" y="116103"/>
                  </a:lnTo>
                  <a:lnTo>
                    <a:pt x="4678" y="122050"/>
                  </a:lnTo>
                  <a:lnTo>
                    <a:pt x="3107" y="128000"/>
                  </a:lnTo>
                  <a:lnTo>
                    <a:pt x="2059" y="133950"/>
                  </a:lnTo>
                  <a:lnTo>
                    <a:pt x="1360" y="139902"/>
                  </a:lnTo>
                  <a:lnTo>
                    <a:pt x="895" y="145854"/>
                  </a:lnTo>
                  <a:lnTo>
                    <a:pt x="585" y="151806"/>
                  </a:lnTo>
                  <a:lnTo>
                    <a:pt x="239" y="163712"/>
                  </a:lnTo>
                  <a:lnTo>
                    <a:pt x="0" y="188737"/>
                  </a:lnTo>
                  <a:lnTo>
                    <a:pt x="980" y="192301"/>
                  </a:lnTo>
                  <a:lnTo>
                    <a:pt x="2625" y="195670"/>
                  </a:lnTo>
                  <a:lnTo>
                    <a:pt x="4715" y="198907"/>
                  </a:lnTo>
                  <a:lnTo>
                    <a:pt x="7036" y="205151"/>
                  </a:lnTo>
                  <a:lnTo>
                    <a:pt x="7655" y="208205"/>
                  </a:lnTo>
                  <a:lnTo>
                    <a:pt x="10989" y="214244"/>
                  </a:lnTo>
                  <a:lnTo>
                    <a:pt x="13267" y="217244"/>
                  </a:lnTo>
                  <a:lnTo>
                    <a:pt x="15778" y="220235"/>
                  </a:lnTo>
                  <a:lnTo>
                    <a:pt x="18444" y="223222"/>
                  </a:lnTo>
                  <a:lnTo>
                    <a:pt x="21213" y="226205"/>
                  </a:lnTo>
                  <a:lnTo>
                    <a:pt x="24052" y="228194"/>
                  </a:lnTo>
                  <a:lnTo>
                    <a:pt x="26937" y="229520"/>
                  </a:lnTo>
                  <a:lnTo>
                    <a:pt x="29852" y="230404"/>
                  </a:lnTo>
                  <a:lnTo>
                    <a:pt x="32788" y="231986"/>
                  </a:lnTo>
                  <a:lnTo>
                    <a:pt x="35737" y="234032"/>
                  </a:lnTo>
                  <a:lnTo>
                    <a:pt x="38695" y="236389"/>
                  </a:lnTo>
                  <a:lnTo>
                    <a:pt x="42652" y="237960"/>
                  </a:lnTo>
                  <a:lnTo>
                    <a:pt x="47274" y="239007"/>
                  </a:lnTo>
                  <a:lnTo>
                    <a:pt x="52340" y="239705"/>
                  </a:lnTo>
                  <a:lnTo>
                    <a:pt x="56709" y="239179"/>
                  </a:lnTo>
                  <a:lnTo>
                    <a:pt x="60615" y="237835"/>
                  </a:lnTo>
                  <a:lnTo>
                    <a:pt x="64210" y="235948"/>
                  </a:lnTo>
                  <a:lnTo>
                    <a:pt x="68591" y="234689"/>
                  </a:lnTo>
                  <a:lnTo>
                    <a:pt x="73497" y="233850"/>
                  </a:lnTo>
                  <a:lnTo>
                    <a:pt x="78751" y="233291"/>
                  </a:lnTo>
                  <a:lnTo>
                    <a:pt x="83247" y="231926"/>
                  </a:lnTo>
                  <a:lnTo>
                    <a:pt x="87235" y="230024"/>
                  </a:lnTo>
                  <a:lnTo>
                    <a:pt x="90887" y="227763"/>
                  </a:lnTo>
                  <a:lnTo>
                    <a:pt x="95306" y="226256"/>
                  </a:lnTo>
                  <a:lnTo>
                    <a:pt x="100236" y="225252"/>
                  </a:lnTo>
                  <a:lnTo>
                    <a:pt x="116050" y="223243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24" name="SMARTInkAnnotation15"/>
            <p:cNvSpPr/>
            <p:nvPr/>
          </p:nvSpPr>
          <p:spPr bwMode="auto">
            <a:xfrm>
              <a:off x="5250688" y="1214560"/>
              <a:ext cx="151773" cy="205261"/>
            </a:xfrm>
            <a:custGeom>
              <a:avLst/>
              <a:gdLst/>
              <a:ahLst/>
              <a:cxnLst/>
              <a:rect l="0" t="0" r="0" b="0"/>
              <a:pathLst>
                <a:path w="151773" h="205261">
                  <a:moveTo>
                    <a:pt x="8897" y="62385"/>
                  </a:moveTo>
                  <a:lnTo>
                    <a:pt x="4157" y="67125"/>
                  </a:lnTo>
                  <a:lnTo>
                    <a:pt x="2760" y="69514"/>
                  </a:lnTo>
                  <a:lnTo>
                    <a:pt x="1208" y="74814"/>
                  </a:lnTo>
                  <a:lnTo>
                    <a:pt x="519" y="80477"/>
                  </a:lnTo>
                  <a:lnTo>
                    <a:pt x="336" y="83376"/>
                  </a:lnTo>
                  <a:lnTo>
                    <a:pt x="131" y="91889"/>
                  </a:lnTo>
                  <a:lnTo>
                    <a:pt x="0" y="113523"/>
                  </a:lnTo>
                  <a:lnTo>
                    <a:pt x="981" y="118305"/>
                  </a:lnTo>
                  <a:lnTo>
                    <a:pt x="2628" y="122485"/>
                  </a:lnTo>
                  <a:lnTo>
                    <a:pt x="4717" y="126264"/>
                  </a:lnTo>
                  <a:lnTo>
                    <a:pt x="6111" y="129776"/>
                  </a:lnTo>
                  <a:lnTo>
                    <a:pt x="7040" y="133109"/>
                  </a:lnTo>
                  <a:lnTo>
                    <a:pt x="8072" y="139458"/>
                  </a:lnTo>
                  <a:lnTo>
                    <a:pt x="8530" y="145588"/>
                  </a:lnTo>
                  <a:lnTo>
                    <a:pt x="8733" y="151619"/>
                  </a:lnTo>
                  <a:lnTo>
                    <a:pt x="8865" y="163576"/>
                  </a:lnTo>
                  <a:lnTo>
                    <a:pt x="8897" y="178457"/>
                  </a:lnTo>
                  <a:lnTo>
                    <a:pt x="8897" y="127333"/>
                  </a:lnTo>
                  <a:lnTo>
                    <a:pt x="9889" y="121559"/>
                  </a:lnTo>
                  <a:lnTo>
                    <a:pt x="11543" y="115725"/>
                  </a:lnTo>
                  <a:lnTo>
                    <a:pt x="13637" y="109851"/>
                  </a:lnTo>
                  <a:lnTo>
                    <a:pt x="15034" y="103951"/>
                  </a:lnTo>
                  <a:lnTo>
                    <a:pt x="15965" y="98033"/>
                  </a:lnTo>
                  <a:lnTo>
                    <a:pt x="16586" y="92103"/>
                  </a:lnTo>
                  <a:lnTo>
                    <a:pt x="16999" y="87158"/>
                  </a:lnTo>
                  <a:lnTo>
                    <a:pt x="17276" y="82869"/>
                  </a:lnTo>
                  <a:lnTo>
                    <a:pt x="17459" y="79018"/>
                  </a:lnTo>
                  <a:lnTo>
                    <a:pt x="18574" y="74466"/>
                  </a:lnTo>
                  <a:lnTo>
                    <a:pt x="20309" y="69446"/>
                  </a:lnTo>
                  <a:lnTo>
                    <a:pt x="22458" y="64116"/>
                  </a:lnTo>
                  <a:lnTo>
                    <a:pt x="23891" y="58578"/>
                  </a:lnTo>
                  <a:lnTo>
                    <a:pt x="24846" y="52902"/>
                  </a:lnTo>
                  <a:lnTo>
                    <a:pt x="25483" y="47133"/>
                  </a:lnTo>
                  <a:lnTo>
                    <a:pt x="26900" y="42295"/>
                  </a:lnTo>
                  <a:lnTo>
                    <a:pt x="28836" y="38077"/>
                  </a:lnTo>
                  <a:lnTo>
                    <a:pt x="31119" y="34274"/>
                  </a:lnTo>
                  <a:lnTo>
                    <a:pt x="32642" y="30746"/>
                  </a:lnTo>
                  <a:lnTo>
                    <a:pt x="33657" y="27401"/>
                  </a:lnTo>
                  <a:lnTo>
                    <a:pt x="34333" y="24180"/>
                  </a:lnTo>
                  <a:lnTo>
                    <a:pt x="37731" y="17954"/>
                  </a:lnTo>
                  <a:lnTo>
                    <a:pt x="43256" y="10614"/>
                  </a:lnTo>
                  <a:lnTo>
                    <a:pt x="46658" y="6964"/>
                  </a:lnTo>
                  <a:lnTo>
                    <a:pt x="48954" y="4602"/>
                  </a:lnTo>
                  <a:lnTo>
                    <a:pt x="51476" y="3027"/>
                  </a:lnTo>
                  <a:lnTo>
                    <a:pt x="54150" y="1977"/>
                  </a:lnTo>
                  <a:lnTo>
                    <a:pt x="56925" y="1277"/>
                  </a:lnTo>
                  <a:lnTo>
                    <a:pt x="59768" y="810"/>
                  </a:lnTo>
                  <a:lnTo>
                    <a:pt x="62655" y="499"/>
                  </a:lnTo>
                  <a:lnTo>
                    <a:pt x="69676" y="0"/>
                  </a:lnTo>
                  <a:lnTo>
                    <a:pt x="73283" y="2577"/>
                  </a:lnTo>
                  <a:lnTo>
                    <a:pt x="75633" y="4654"/>
                  </a:lnTo>
                  <a:lnTo>
                    <a:pt x="80891" y="9607"/>
                  </a:lnTo>
                  <a:lnTo>
                    <a:pt x="92351" y="20871"/>
                  </a:lnTo>
                  <a:lnTo>
                    <a:pt x="94299" y="24787"/>
                  </a:lnTo>
                  <a:lnTo>
                    <a:pt x="95597" y="29382"/>
                  </a:lnTo>
                  <a:lnTo>
                    <a:pt x="96463" y="34430"/>
                  </a:lnTo>
                  <a:lnTo>
                    <a:pt x="98032" y="39780"/>
                  </a:lnTo>
                  <a:lnTo>
                    <a:pt x="100071" y="45330"/>
                  </a:lnTo>
                  <a:lnTo>
                    <a:pt x="102421" y="51015"/>
                  </a:lnTo>
                  <a:lnTo>
                    <a:pt x="103989" y="56789"/>
                  </a:lnTo>
                  <a:lnTo>
                    <a:pt x="105033" y="62623"/>
                  </a:lnTo>
                  <a:lnTo>
                    <a:pt x="105731" y="68497"/>
                  </a:lnTo>
                  <a:lnTo>
                    <a:pt x="107187" y="74397"/>
                  </a:lnTo>
                  <a:lnTo>
                    <a:pt x="109150" y="80315"/>
                  </a:lnTo>
                  <a:lnTo>
                    <a:pt x="111451" y="86244"/>
                  </a:lnTo>
                  <a:lnTo>
                    <a:pt x="112986" y="92182"/>
                  </a:lnTo>
                  <a:lnTo>
                    <a:pt x="114008" y="98125"/>
                  </a:lnTo>
                  <a:lnTo>
                    <a:pt x="114690" y="104071"/>
                  </a:lnTo>
                  <a:lnTo>
                    <a:pt x="115144" y="110019"/>
                  </a:lnTo>
                  <a:lnTo>
                    <a:pt x="115448" y="115969"/>
                  </a:lnTo>
                  <a:lnTo>
                    <a:pt x="115649" y="121920"/>
                  </a:lnTo>
                  <a:lnTo>
                    <a:pt x="116776" y="127872"/>
                  </a:lnTo>
                  <a:lnTo>
                    <a:pt x="118519" y="133824"/>
                  </a:lnTo>
                  <a:lnTo>
                    <a:pt x="120674" y="139777"/>
                  </a:lnTo>
                  <a:lnTo>
                    <a:pt x="122110" y="144737"/>
                  </a:lnTo>
                  <a:lnTo>
                    <a:pt x="123068" y="149036"/>
                  </a:lnTo>
                  <a:lnTo>
                    <a:pt x="123706" y="152895"/>
                  </a:lnTo>
                  <a:lnTo>
                    <a:pt x="124132" y="156459"/>
                  </a:lnTo>
                  <a:lnTo>
                    <a:pt x="124416" y="159828"/>
                  </a:lnTo>
                  <a:lnTo>
                    <a:pt x="124605" y="163065"/>
                  </a:lnTo>
                  <a:lnTo>
                    <a:pt x="125723" y="166216"/>
                  </a:lnTo>
                  <a:lnTo>
                    <a:pt x="129612" y="172363"/>
                  </a:lnTo>
                  <a:lnTo>
                    <a:pt x="132001" y="178402"/>
                  </a:lnTo>
                  <a:lnTo>
                    <a:pt x="132638" y="181402"/>
                  </a:lnTo>
                  <a:lnTo>
                    <a:pt x="135992" y="187380"/>
                  </a:lnTo>
                  <a:lnTo>
                    <a:pt x="141489" y="194562"/>
                  </a:lnTo>
                  <a:lnTo>
                    <a:pt x="142242" y="198190"/>
                  </a:lnTo>
                  <a:lnTo>
                    <a:pt x="142442" y="200547"/>
                  </a:lnTo>
                  <a:lnTo>
                    <a:pt x="143567" y="202118"/>
                  </a:lnTo>
                  <a:lnTo>
                    <a:pt x="145310" y="203165"/>
                  </a:lnTo>
                  <a:lnTo>
                    <a:pt x="151772" y="20526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25" name="SMARTInkAnnotation16"/>
            <p:cNvSpPr/>
            <p:nvPr/>
          </p:nvSpPr>
          <p:spPr bwMode="auto">
            <a:xfrm>
              <a:off x="5063132" y="1214448"/>
              <a:ext cx="142843" cy="115179"/>
            </a:xfrm>
            <a:custGeom>
              <a:avLst/>
              <a:gdLst/>
              <a:ahLst/>
              <a:cxnLst/>
              <a:rect l="0" t="0" r="0" b="0"/>
              <a:pathLst>
                <a:path w="142843" h="115179">
                  <a:moveTo>
                    <a:pt x="8930" y="107145"/>
                  </a:moveTo>
                  <a:lnTo>
                    <a:pt x="4190" y="107145"/>
                  </a:lnTo>
                  <a:lnTo>
                    <a:pt x="2793" y="108137"/>
                  </a:lnTo>
                  <a:lnTo>
                    <a:pt x="1862" y="109791"/>
                  </a:lnTo>
                  <a:lnTo>
                    <a:pt x="1241" y="111886"/>
                  </a:lnTo>
                  <a:lnTo>
                    <a:pt x="827" y="112290"/>
                  </a:lnTo>
                  <a:lnTo>
                    <a:pt x="551" y="111567"/>
                  </a:lnTo>
                  <a:lnTo>
                    <a:pt x="368" y="110093"/>
                  </a:lnTo>
                  <a:lnTo>
                    <a:pt x="246" y="110103"/>
                  </a:lnTo>
                  <a:lnTo>
                    <a:pt x="109" y="112759"/>
                  </a:lnTo>
                  <a:lnTo>
                    <a:pt x="32" y="115093"/>
                  </a:lnTo>
                  <a:lnTo>
                    <a:pt x="7" y="110736"/>
                  </a:lnTo>
                  <a:lnTo>
                    <a:pt x="1" y="115176"/>
                  </a:lnTo>
                  <a:lnTo>
                    <a:pt x="0" y="110753"/>
                  </a:lnTo>
                  <a:lnTo>
                    <a:pt x="0" y="115178"/>
                  </a:lnTo>
                  <a:lnTo>
                    <a:pt x="2646" y="113031"/>
                  </a:lnTo>
                  <a:lnTo>
                    <a:pt x="4740" y="111069"/>
                  </a:lnTo>
                  <a:lnTo>
                    <a:pt x="6137" y="110753"/>
                  </a:lnTo>
                  <a:lnTo>
                    <a:pt x="7068" y="111535"/>
                  </a:lnTo>
                  <a:lnTo>
                    <a:pt x="7689" y="113048"/>
                  </a:lnTo>
                  <a:lnTo>
                    <a:pt x="9094" y="113065"/>
                  </a:lnTo>
                  <a:lnTo>
                    <a:pt x="11024" y="112084"/>
                  </a:lnTo>
                  <a:lnTo>
                    <a:pt x="16510" y="108121"/>
                  </a:lnTo>
                  <a:lnTo>
                    <a:pt x="19905" y="107579"/>
                  </a:lnTo>
                  <a:lnTo>
                    <a:pt x="22200" y="107434"/>
                  </a:lnTo>
                  <a:lnTo>
                    <a:pt x="24722" y="107338"/>
                  </a:lnTo>
                  <a:lnTo>
                    <a:pt x="34075" y="107171"/>
                  </a:lnTo>
                  <a:lnTo>
                    <a:pt x="48003" y="107148"/>
                  </a:lnTo>
                  <a:lnTo>
                    <a:pt x="49862" y="106155"/>
                  </a:lnTo>
                  <a:lnTo>
                    <a:pt x="51101" y="104500"/>
                  </a:lnTo>
                  <a:lnTo>
                    <a:pt x="51927" y="102406"/>
                  </a:lnTo>
                  <a:lnTo>
                    <a:pt x="53469" y="101009"/>
                  </a:lnTo>
                  <a:lnTo>
                    <a:pt x="55490" y="100078"/>
                  </a:lnTo>
                  <a:lnTo>
                    <a:pt x="57829" y="99457"/>
                  </a:lnTo>
                  <a:lnTo>
                    <a:pt x="60382" y="99043"/>
                  </a:lnTo>
                  <a:lnTo>
                    <a:pt x="63074" y="98767"/>
                  </a:lnTo>
                  <a:lnTo>
                    <a:pt x="69786" y="98325"/>
                  </a:lnTo>
                  <a:lnTo>
                    <a:pt x="73349" y="98264"/>
                  </a:lnTo>
                  <a:lnTo>
                    <a:pt x="75689" y="98248"/>
                  </a:lnTo>
                  <a:lnTo>
                    <a:pt x="78241" y="97245"/>
                  </a:lnTo>
                  <a:lnTo>
                    <a:pt x="80934" y="95584"/>
                  </a:lnTo>
                  <a:lnTo>
                    <a:pt x="83722" y="93485"/>
                  </a:lnTo>
                  <a:lnTo>
                    <a:pt x="86572" y="92085"/>
                  </a:lnTo>
                  <a:lnTo>
                    <a:pt x="89465" y="91152"/>
                  </a:lnTo>
                  <a:lnTo>
                    <a:pt x="96496" y="89654"/>
                  </a:lnTo>
                  <a:lnTo>
                    <a:pt x="100103" y="86804"/>
                  </a:lnTo>
                  <a:lnTo>
                    <a:pt x="102454" y="84655"/>
                  </a:lnTo>
                  <a:lnTo>
                    <a:pt x="105014" y="83222"/>
                  </a:lnTo>
                  <a:lnTo>
                    <a:pt x="107712" y="82267"/>
                  </a:lnTo>
                  <a:lnTo>
                    <a:pt x="110504" y="81630"/>
                  </a:lnTo>
                  <a:lnTo>
                    <a:pt x="113357" y="80213"/>
                  </a:lnTo>
                  <a:lnTo>
                    <a:pt x="116251" y="78276"/>
                  </a:lnTo>
                  <a:lnTo>
                    <a:pt x="123284" y="72780"/>
                  </a:lnTo>
                  <a:lnTo>
                    <a:pt x="126892" y="69382"/>
                  </a:lnTo>
                  <a:lnTo>
                    <a:pt x="129243" y="67087"/>
                  </a:lnTo>
                  <a:lnTo>
                    <a:pt x="130811" y="64565"/>
                  </a:lnTo>
                  <a:lnTo>
                    <a:pt x="131855" y="61891"/>
                  </a:lnTo>
                  <a:lnTo>
                    <a:pt x="132552" y="59116"/>
                  </a:lnTo>
                  <a:lnTo>
                    <a:pt x="133017" y="56275"/>
                  </a:lnTo>
                  <a:lnTo>
                    <a:pt x="133326" y="53388"/>
                  </a:lnTo>
                  <a:lnTo>
                    <a:pt x="133533" y="50471"/>
                  </a:lnTo>
                  <a:lnTo>
                    <a:pt x="134663" y="47534"/>
                  </a:lnTo>
                  <a:lnTo>
                    <a:pt x="136408" y="44584"/>
                  </a:lnTo>
                  <a:lnTo>
                    <a:pt x="138564" y="41626"/>
                  </a:lnTo>
                  <a:lnTo>
                    <a:pt x="140001" y="38661"/>
                  </a:lnTo>
                  <a:lnTo>
                    <a:pt x="140959" y="35692"/>
                  </a:lnTo>
                  <a:lnTo>
                    <a:pt x="142496" y="28539"/>
                  </a:lnTo>
                  <a:lnTo>
                    <a:pt x="142623" y="26960"/>
                  </a:lnTo>
                  <a:lnTo>
                    <a:pt x="142707" y="24915"/>
                  </a:lnTo>
                  <a:lnTo>
                    <a:pt x="142842" y="19244"/>
                  </a:lnTo>
                  <a:lnTo>
                    <a:pt x="140214" y="15823"/>
                  </a:lnTo>
                  <a:lnTo>
                    <a:pt x="135184" y="10283"/>
                  </a:lnTo>
                  <a:lnTo>
                    <a:pt x="126365" y="1350"/>
                  </a:lnTo>
                  <a:lnTo>
                    <a:pt x="124924" y="896"/>
                  </a:lnTo>
                  <a:lnTo>
                    <a:pt x="120675" y="392"/>
                  </a:lnTo>
                  <a:lnTo>
                    <a:pt x="118153" y="258"/>
                  </a:lnTo>
                  <a:lnTo>
                    <a:pt x="112705" y="109"/>
                  </a:lnTo>
                  <a:lnTo>
                    <a:pt x="95214" y="0"/>
                  </a:lnTo>
                  <a:lnTo>
                    <a:pt x="92250" y="988"/>
                  </a:lnTo>
                  <a:lnTo>
                    <a:pt x="89281" y="2640"/>
                  </a:lnTo>
                  <a:lnTo>
                    <a:pt x="86309" y="4733"/>
                  </a:lnTo>
                  <a:lnTo>
                    <a:pt x="83337" y="6128"/>
                  </a:lnTo>
                  <a:lnTo>
                    <a:pt x="80362" y="7058"/>
                  </a:lnTo>
                  <a:lnTo>
                    <a:pt x="77388" y="7678"/>
                  </a:lnTo>
                  <a:lnTo>
                    <a:pt x="73420" y="8092"/>
                  </a:lnTo>
                  <a:lnTo>
                    <a:pt x="68790" y="8368"/>
                  </a:lnTo>
                  <a:lnTo>
                    <a:pt x="63720" y="8551"/>
                  </a:lnTo>
                  <a:lnTo>
                    <a:pt x="59347" y="9666"/>
                  </a:lnTo>
                  <a:lnTo>
                    <a:pt x="55440" y="11401"/>
                  </a:lnTo>
                  <a:lnTo>
                    <a:pt x="46780" y="16575"/>
                  </a:lnTo>
                  <a:lnTo>
                    <a:pt x="42950" y="17282"/>
                  </a:lnTo>
                  <a:lnTo>
                    <a:pt x="40539" y="17471"/>
                  </a:lnTo>
                  <a:lnTo>
                    <a:pt x="37941" y="18589"/>
                  </a:lnTo>
                  <a:lnTo>
                    <a:pt x="35215" y="20327"/>
                  </a:lnTo>
                  <a:lnTo>
                    <a:pt x="27282" y="26401"/>
                  </a:lnTo>
                  <a:lnTo>
                    <a:pt x="17860" y="35708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26" name="SMARTInkAnnotation17"/>
            <p:cNvSpPr/>
            <p:nvPr/>
          </p:nvSpPr>
          <p:spPr bwMode="auto">
            <a:xfrm>
              <a:off x="5420366" y="1205553"/>
              <a:ext cx="142830" cy="196363"/>
            </a:xfrm>
            <a:custGeom>
              <a:avLst/>
              <a:gdLst/>
              <a:ahLst/>
              <a:cxnLst/>
              <a:rect l="0" t="0" r="0" b="0"/>
              <a:pathLst>
                <a:path w="142830" h="196363">
                  <a:moveTo>
                    <a:pt x="17813" y="98181"/>
                  </a:moveTo>
                  <a:lnTo>
                    <a:pt x="22553" y="98181"/>
                  </a:lnTo>
                  <a:lnTo>
                    <a:pt x="23950" y="99173"/>
                  </a:lnTo>
                  <a:lnTo>
                    <a:pt x="24881" y="100827"/>
                  </a:lnTo>
                  <a:lnTo>
                    <a:pt x="25501" y="102921"/>
                  </a:lnTo>
                  <a:lnTo>
                    <a:pt x="26907" y="104318"/>
                  </a:lnTo>
                  <a:lnTo>
                    <a:pt x="28837" y="105249"/>
                  </a:lnTo>
                  <a:lnTo>
                    <a:pt x="31115" y="105869"/>
                  </a:lnTo>
                  <a:lnTo>
                    <a:pt x="32634" y="105291"/>
                  </a:lnTo>
                  <a:lnTo>
                    <a:pt x="33647" y="103913"/>
                  </a:lnTo>
                  <a:lnTo>
                    <a:pt x="34322" y="102002"/>
                  </a:lnTo>
                  <a:lnTo>
                    <a:pt x="35764" y="101721"/>
                  </a:lnTo>
                  <a:lnTo>
                    <a:pt x="37718" y="102525"/>
                  </a:lnTo>
                  <a:lnTo>
                    <a:pt x="40013" y="104054"/>
                  </a:lnTo>
                  <a:lnTo>
                    <a:pt x="42535" y="104080"/>
                  </a:lnTo>
                  <a:lnTo>
                    <a:pt x="45208" y="103106"/>
                  </a:lnTo>
                  <a:lnTo>
                    <a:pt x="47983" y="101464"/>
                  </a:lnTo>
                  <a:lnTo>
                    <a:pt x="50825" y="100370"/>
                  </a:lnTo>
                  <a:lnTo>
                    <a:pt x="53712" y="99640"/>
                  </a:lnTo>
                  <a:lnTo>
                    <a:pt x="56628" y="99154"/>
                  </a:lnTo>
                  <a:lnTo>
                    <a:pt x="59565" y="98829"/>
                  </a:lnTo>
                  <a:lnTo>
                    <a:pt x="62515" y="98613"/>
                  </a:lnTo>
                  <a:lnTo>
                    <a:pt x="65473" y="98469"/>
                  </a:lnTo>
                  <a:lnTo>
                    <a:pt x="68438" y="97381"/>
                  </a:lnTo>
                  <a:lnTo>
                    <a:pt x="71407" y="95663"/>
                  </a:lnTo>
                  <a:lnTo>
                    <a:pt x="74378" y="93526"/>
                  </a:lnTo>
                  <a:lnTo>
                    <a:pt x="77352" y="92101"/>
                  </a:lnTo>
                  <a:lnTo>
                    <a:pt x="80326" y="91151"/>
                  </a:lnTo>
                  <a:lnTo>
                    <a:pt x="83300" y="90518"/>
                  </a:lnTo>
                  <a:lnTo>
                    <a:pt x="86276" y="89103"/>
                  </a:lnTo>
                  <a:lnTo>
                    <a:pt x="89252" y="87168"/>
                  </a:lnTo>
                  <a:lnTo>
                    <a:pt x="96417" y="81674"/>
                  </a:lnTo>
                  <a:lnTo>
                    <a:pt x="100042" y="78277"/>
                  </a:lnTo>
                  <a:lnTo>
                    <a:pt x="110454" y="68011"/>
                  </a:lnTo>
                  <a:lnTo>
                    <a:pt x="112316" y="65169"/>
                  </a:lnTo>
                  <a:lnTo>
                    <a:pt x="114385" y="59366"/>
                  </a:lnTo>
                  <a:lnTo>
                    <a:pt x="117950" y="53479"/>
                  </a:lnTo>
                  <a:lnTo>
                    <a:pt x="120289" y="50521"/>
                  </a:lnTo>
                  <a:lnTo>
                    <a:pt x="121850" y="47556"/>
                  </a:lnTo>
                  <a:lnTo>
                    <a:pt x="123583" y="41616"/>
                  </a:lnTo>
                  <a:lnTo>
                    <a:pt x="124353" y="35668"/>
                  </a:lnTo>
                  <a:lnTo>
                    <a:pt x="124695" y="29718"/>
                  </a:lnTo>
                  <a:lnTo>
                    <a:pt x="124848" y="23766"/>
                  </a:lnTo>
                  <a:lnTo>
                    <a:pt x="124933" y="14837"/>
                  </a:lnTo>
                  <a:lnTo>
                    <a:pt x="123952" y="11860"/>
                  </a:lnTo>
                  <a:lnTo>
                    <a:pt x="120218" y="5907"/>
                  </a:lnTo>
                  <a:lnTo>
                    <a:pt x="117277" y="1718"/>
                  </a:lnTo>
                  <a:lnTo>
                    <a:pt x="115873" y="1130"/>
                  </a:lnTo>
                  <a:lnTo>
                    <a:pt x="111666" y="477"/>
                  </a:lnTo>
                  <a:lnTo>
                    <a:pt x="109155" y="303"/>
                  </a:lnTo>
                  <a:lnTo>
                    <a:pt x="106488" y="187"/>
                  </a:lnTo>
                  <a:lnTo>
                    <a:pt x="100881" y="58"/>
                  </a:lnTo>
                  <a:lnTo>
                    <a:pt x="95081" y="0"/>
                  </a:lnTo>
                  <a:lnTo>
                    <a:pt x="91153" y="977"/>
                  </a:lnTo>
                  <a:lnTo>
                    <a:pt x="86550" y="2621"/>
                  </a:lnTo>
                  <a:lnTo>
                    <a:pt x="81497" y="4708"/>
                  </a:lnTo>
                  <a:lnTo>
                    <a:pt x="77136" y="7093"/>
                  </a:lnTo>
                  <a:lnTo>
                    <a:pt x="73237" y="9674"/>
                  </a:lnTo>
                  <a:lnTo>
                    <a:pt x="69645" y="12387"/>
                  </a:lnTo>
                  <a:lnTo>
                    <a:pt x="66259" y="15188"/>
                  </a:lnTo>
                  <a:lnTo>
                    <a:pt x="63009" y="18048"/>
                  </a:lnTo>
                  <a:lnTo>
                    <a:pt x="59850" y="20946"/>
                  </a:lnTo>
                  <a:lnTo>
                    <a:pt x="55759" y="23871"/>
                  </a:lnTo>
                  <a:lnTo>
                    <a:pt x="51048" y="26813"/>
                  </a:lnTo>
                  <a:lnTo>
                    <a:pt x="45923" y="29766"/>
                  </a:lnTo>
                  <a:lnTo>
                    <a:pt x="41514" y="33720"/>
                  </a:lnTo>
                  <a:lnTo>
                    <a:pt x="37582" y="38339"/>
                  </a:lnTo>
                  <a:lnTo>
                    <a:pt x="33969" y="43404"/>
                  </a:lnTo>
                  <a:lnTo>
                    <a:pt x="30568" y="48764"/>
                  </a:lnTo>
                  <a:lnTo>
                    <a:pt x="27308" y="54323"/>
                  </a:lnTo>
                  <a:lnTo>
                    <a:pt x="24143" y="60012"/>
                  </a:lnTo>
                  <a:lnTo>
                    <a:pt x="21041" y="64798"/>
                  </a:lnTo>
                  <a:lnTo>
                    <a:pt x="17981" y="68980"/>
                  </a:lnTo>
                  <a:lnTo>
                    <a:pt x="14948" y="72761"/>
                  </a:lnTo>
                  <a:lnTo>
                    <a:pt x="11934" y="78257"/>
                  </a:lnTo>
                  <a:lnTo>
                    <a:pt x="8933" y="84899"/>
                  </a:lnTo>
                  <a:lnTo>
                    <a:pt x="5940" y="92303"/>
                  </a:lnTo>
                  <a:lnTo>
                    <a:pt x="3944" y="98231"/>
                  </a:lnTo>
                  <a:lnTo>
                    <a:pt x="2614" y="103175"/>
                  </a:lnTo>
                  <a:lnTo>
                    <a:pt x="1727" y="107464"/>
                  </a:lnTo>
                  <a:lnTo>
                    <a:pt x="1136" y="112307"/>
                  </a:lnTo>
                  <a:lnTo>
                    <a:pt x="742" y="117520"/>
                  </a:lnTo>
                  <a:lnTo>
                    <a:pt x="479" y="122980"/>
                  </a:lnTo>
                  <a:lnTo>
                    <a:pt x="187" y="134338"/>
                  </a:lnTo>
                  <a:lnTo>
                    <a:pt x="0" y="153058"/>
                  </a:lnTo>
                  <a:lnTo>
                    <a:pt x="977" y="156594"/>
                  </a:lnTo>
                  <a:lnTo>
                    <a:pt x="2620" y="159943"/>
                  </a:lnTo>
                  <a:lnTo>
                    <a:pt x="4708" y="163168"/>
                  </a:lnTo>
                  <a:lnTo>
                    <a:pt x="6100" y="166310"/>
                  </a:lnTo>
                  <a:lnTo>
                    <a:pt x="7027" y="169397"/>
                  </a:lnTo>
                  <a:lnTo>
                    <a:pt x="7646" y="172448"/>
                  </a:lnTo>
                  <a:lnTo>
                    <a:pt x="10979" y="178483"/>
                  </a:lnTo>
                  <a:lnTo>
                    <a:pt x="13257" y="181481"/>
                  </a:lnTo>
                  <a:lnTo>
                    <a:pt x="16760" y="184472"/>
                  </a:lnTo>
                  <a:lnTo>
                    <a:pt x="21080" y="187458"/>
                  </a:lnTo>
                  <a:lnTo>
                    <a:pt x="25944" y="190442"/>
                  </a:lnTo>
                  <a:lnTo>
                    <a:pt x="30179" y="192430"/>
                  </a:lnTo>
                  <a:lnTo>
                    <a:pt x="33995" y="193756"/>
                  </a:lnTo>
                  <a:lnTo>
                    <a:pt x="37531" y="194640"/>
                  </a:lnTo>
                  <a:lnTo>
                    <a:pt x="40880" y="195229"/>
                  </a:lnTo>
                  <a:lnTo>
                    <a:pt x="44105" y="195622"/>
                  </a:lnTo>
                  <a:lnTo>
                    <a:pt x="47247" y="195884"/>
                  </a:lnTo>
                  <a:lnTo>
                    <a:pt x="50334" y="196058"/>
                  </a:lnTo>
                  <a:lnTo>
                    <a:pt x="56410" y="196252"/>
                  </a:lnTo>
                  <a:lnTo>
                    <a:pt x="70149" y="196362"/>
                  </a:lnTo>
                  <a:lnTo>
                    <a:pt x="74532" y="195385"/>
                  </a:lnTo>
                  <a:lnTo>
                    <a:pt x="78446" y="193741"/>
                  </a:lnTo>
                  <a:lnTo>
                    <a:pt x="82048" y="191653"/>
                  </a:lnTo>
                  <a:lnTo>
                    <a:pt x="86433" y="190261"/>
                  </a:lnTo>
                  <a:lnTo>
                    <a:pt x="91341" y="189334"/>
                  </a:lnTo>
                  <a:lnTo>
                    <a:pt x="96598" y="188715"/>
                  </a:lnTo>
                  <a:lnTo>
                    <a:pt x="102086" y="187311"/>
                  </a:lnTo>
                  <a:lnTo>
                    <a:pt x="107730" y="185382"/>
                  </a:lnTo>
                  <a:lnTo>
                    <a:pt x="113476" y="183104"/>
                  </a:lnTo>
                  <a:lnTo>
                    <a:pt x="119291" y="180593"/>
                  </a:lnTo>
                  <a:lnTo>
                    <a:pt x="142829" y="169618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27" name="SMARTInkAnnotation18"/>
            <p:cNvSpPr/>
            <p:nvPr/>
          </p:nvSpPr>
          <p:spPr bwMode="auto">
            <a:xfrm>
              <a:off x="5589984" y="1169789"/>
              <a:ext cx="187110" cy="250032"/>
            </a:xfrm>
            <a:custGeom>
              <a:avLst/>
              <a:gdLst/>
              <a:ahLst/>
              <a:cxnLst/>
              <a:rect l="0" t="0" r="0" b="0"/>
              <a:pathLst>
                <a:path w="187110" h="250032">
                  <a:moveTo>
                    <a:pt x="133945" y="0"/>
                  </a:moveTo>
                  <a:lnTo>
                    <a:pt x="129204" y="4740"/>
                  </a:lnTo>
                  <a:lnTo>
                    <a:pt x="126816" y="6136"/>
                  </a:lnTo>
                  <a:lnTo>
                    <a:pt x="121516" y="7688"/>
                  </a:lnTo>
                  <a:lnTo>
                    <a:pt x="115853" y="8378"/>
                  </a:lnTo>
                  <a:lnTo>
                    <a:pt x="112955" y="8562"/>
                  </a:lnTo>
                  <a:lnTo>
                    <a:pt x="110029" y="9676"/>
                  </a:lnTo>
                  <a:lnTo>
                    <a:pt x="107087" y="11412"/>
                  </a:lnTo>
                  <a:lnTo>
                    <a:pt x="104134" y="13561"/>
                  </a:lnTo>
                  <a:lnTo>
                    <a:pt x="100180" y="14994"/>
                  </a:lnTo>
                  <a:lnTo>
                    <a:pt x="95560" y="15949"/>
                  </a:lnTo>
                  <a:lnTo>
                    <a:pt x="90495" y="16585"/>
                  </a:lnTo>
                  <a:lnTo>
                    <a:pt x="86127" y="18002"/>
                  </a:lnTo>
                  <a:lnTo>
                    <a:pt x="82223" y="19939"/>
                  </a:lnTo>
                  <a:lnTo>
                    <a:pt x="78628" y="22222"/>
                  </a:lnTo>
                  <a:lnTo>
                    <a:pt x="75239" y="24737"/>
                  </a:lnTo>
                  <a:lnTo>
                    <a:pt x="71987" y="27405"/>
                  </a:lnTo>
                  <a:lnTo>
                    <a:pt x="68827" y="30176"/>
                  </a:lnTo>
                  <a:lnTo>
                    <a:pt x="65729" y="33016"/>
                  </a:lnTo>
                  <a:lnTo>
                    <a:pt x="59640" y="38817"/>
                  </a:lnTo>
                  <a:lnTo>
                    <a:pt x="31501" y="66726"/>
                  </a:lnTo>
                  <a:lnTo>
                    <a:pt x="29930" y="69289"/>
                  </a:lnTo>
                  <a:lnTo>
                    <a:pt x="28185" y="74782"/>
                  </a:lnTo>
                  <a:lnTo>
                    <a:pt x="27409" y="80530"/>
                  </a:lnTo>
                  <a:lnTo>
                    <a:pt x="27065" y="86393"/>
                  </a:lnTo>
                  <a:lnTo>
                    <a:pt x="26800" y="97706"/>
                  </a:lnTo>
                  <a:lnTo>
                    <a:pt x="31532" y="102813"/>
                  </a:lnTo>
                  <a:lnTo>
                    <a:pt x="33920" y="104260"/>
                  </a:lnTo>
                  <a:lnTo>
                    <a:pt x="39219" y="105869"/>
                  </a:lnTo>
                  <a:lnTo>
                    <a:pt x="41028" y="107290"/>
                  </a:lnTo>
                  <a:lnTo>
                    <a:pt x="42235" y="109230"/>
                  </a:lnTo>
                  <a:lnTo>
                    <a:pt x="43039" y="111515"/>
                  </a:lnTo>
                  <a:lnTo>
                    <a:pt x="44568" y="113038"/>
                  </a:lnTo>
                  <a:lnTo>
                    <a:pt x="46578" y="114054"/>
                  </a:lnTo>
                  <a:lnTo>
                    <a:pt x="48912" y="114731"/>
                  </a:lnTo>
                  <a:lnTo>
                    <a:pt x="52451" y="115183"/>
                  </a:lnTo>
                  <a:lnTo>
                    <a:pt x="56796" y="115484"/>
                  </a:lnTo>
                  <a:lnTo>
                    <a:pt x="61676" y="115684"/>
                  </a:lnTo>
                  <a:lnTo>
                    <a:pt x="65922" y="116810"/>
                  </a:lnTo>
                  <a:lnTo>
                    <a:pt x="69745" y="118553"/>
                  </a:lnTo>
                  <a:lnTo>
                    <a:pt x="73285" y="120707"/>
                  </a:lnTo>
                  <a:lnTo>
                    <a:pt x="77630" y="122143"/>
                  </a:lnTo>
                  <a:lnTo>
                    <a:pt x="82511" y="123101"/>
                  </a:lnTo>
                  <a:lnTo>
                    <a:pt x="87749" y="123739"/>
                  </a:lnTo>
                  <a:lnTo>
                    <a:pt x="92234" y="125156"/>
                  </a:lnTo>
                  <a:lnTo>
                    <a:pt x="96215" y="127094"/>
                  </a:lnTo>
                  <a:lnTo>
                    <a:pt x="99862" y="129377"/>
                  </a:lnTo>
                  <a:lnTo>
                    <a:pt x="103286" y="130900"/>
                  </a:lnTo>
                  <a:lnTo>
                    <a:pt x="106560" y="131915"/>
                  </a:lnTo>
                  <a:lnTo>
                    <a:pt x="109735" y="132592"/>
                  </a:lnTo>
                  <a:lnTo>
                    <a:pt x="113836" y="134035"/>
                  </a:lnTo>
                  <a:lnTo>
                    <a:pt x="118555" y="135989"/>
                  </a:lnTo>
                  <a:lnTo>
                    <a:pt x="123685" y="138284"/>
                  </a:lnTo>
                  <a:lnTo>
                    <a:pt x="128097" y="139814"/>
                  </a:lnTo>
                  <a:lnTo>
                    <a:pt x="132031" y="140834"/>
                  </a:lnTo>
                  <a:lnTo>
                    <a:pt x="135645" y="141514"/>
                  </a:lnTo>
                  <a:lnTo>
                    <a:pt x="139047" y="142960"/>
                  </a:lnTo>
                  <a:lnTo>
                    <a:pt x="142307" y="144916"/>
                  </a:lnTo>
                  <a:lnTo>
                    <a:pt x="145473" y="147212"/>
                  </a:lnTo>
                  <a:lnTo>
                    <a:pt x="148576" y="148743"/>
                  </a:lnTo>
                  <a:lnTo>
                    <a:pt x="151636" y="149763"/>
                  </a:lnTo>
                  <a:lnTo>
                    <a:pt x="154669" y="150444"/>
                  </a:lnTo>
                  <a:lnTo>
                    <a:pt x="157683" y="151889"/>
                  </a:lnTo>
                  <a:lnTo>
                    <a:pt x="160683" y="153845"/>
                  </a:lnTo>
                  <a:lnTo>
                    <a:pt x="163677" y="156142"/>
                  </a:lnTo>
                  <a:lnTo>
                    <a:pt x="166665" y="157672"/>
                  </a:lnTo>
                  <a:lnTo>
                    <a:pt x="169648" y="158693"/>
                  </a:lnTo>
                  <a:lnTo>
                    <a:pt x="172630" y="159373"/>
                  </a:lnTo>
                  <a:lnTo>
                    <a:pt x="174618" y="160819"/>
                  </a:lnTo>
                  <a:lnTo>
                    <a:pt x="175943" y="162775"/>
                  </a:lnTo>
                  <a:lnTo>
                    <a:pt x="176826" y="165071"/>
                  </a:lnTo>
                  <a:lnTo>
                    <a:pt x="178408" y="166602"/>
                  </a:lnTo>
                  <a:lnTo>
                    <a:pt x="180454" y="167623"/>
                  </a:lnTo>
                  <a:lnTo>
                    <a:pt x="182810" y="168303"/>
                  </a:lnTo>
                  <a:lnTo>
                    <a:pt x="184381" y="169749"/>
                  </a:lnTo>
                  <a:lnTo>
                    <a:pt x="185427" y="171705"/>
                  </a:lnTo>
                  <a:lnTo>
                    <a:pt x="186592" y="176524"/>
                  </a:lnTo>
                  <a:lnTo>
                    <a:pt x="187109" y="181973"/>
                  </a:lnTo>
                  <a:lnTo>
                    <a:pt x="186254" y="183823"/>
                  </a:lnTo>
                  <a:lnTo>
                    <a:pt x="184692" y="185056"/>
                  </a:lnTo>
                  <a:lnTo>
                    <a:pt x="182659" y="185879"/>
                  </a:lnTo>
                  <a:lnTo>
                    <a:pt x="181304" y="187419"/>
                  </a:lnTo>
                  <a:lnTo>
                    <a:pt x="180400" y="189438"/>
                  </a:lnTo>
                  <a:lnTo>
                    <a:pt x="179798" y="191776"/>
                  </a:lnTo>
                  <a:lnTo>
                    <a:pt x="176483" y="197020"/>
                  </a:lnTo>
                  <a:lnTo>
                    <a:pt x="171702" y="202658"/>
                  </a:lnTo>
                  <a:lnTo>
                    <a:pt x="166270" y="208471"/>
                  </a:lnTo>
                  <a:lnTo>
                    <a:pt x="163432" y="210418"/>
                  </a:lnTo>
                  <a:lnTo>
                    <a:pt x="157634" y="212581"/>
                  </a:lnTo>
                  <a:lnTo>
                    <a:pt x="153706" y="214150"/>
                  </a:lnTo>
                  <a:lnTo>
                    <a:pt x="149103" y="216189"/>
                  </a:lnTo>
                  <a:lnTo>
                    <a:pt x="144051" y="218540"/>
                  </a:lnTo>
                  <a:lnTo>
                    <a:pt x="139690" y="220107"/>
                  </a:lnTo>
                  <a:lnTo>
                    <a:pt x="135790" y="221152"/>
                  </a:lnTo>
                  <a:lnTo>
                    <a:pt x="132198" y="221849"/>
                  </a:lnTo>
                  <a:lnTo>
                    <a:pt x="127820" y="223305"/>
                  </a:lnTo>
                  <a:lnTo>
                    <a:pt x="122915" y="225268"/>
                  </a:lnTo>
                  <a:lnTo>
                    <a:pt x="117662" y="227569"/>
                  </a:lnTo>
                  <a:lnTo>
                    <a:pt x="112176" y="229103"/>
                  </a:lnTo>
                  <a:lnTo>
                    <a:pt x="106534" y="230126"/>
                  </a:lnTo>
                  <a:lnTo>
                    <a:pt x="100788" y="230808"/>
                  </a:lnTo>
                  <a:lnTo>
                    <a:pt x="95966" y="232254"/>
                  </a:lnTo>
                  <a:lnTo>
                    <a:pt x="91758" y="234211"/>
                  </a:lnTo>
                  <a:lnTo>
                    <a:pt x="87961" y="236508"/>
                  </a:lnTo>
                  <a:lnTo>
                    <a:pt x="83445" y="238039"/>
                  </a:lnTo>
                  <a:lnTo>
                    <a:pt x="78450" y="239060"/>
                  </a:lnTo>
                  <a:lnTo>
                    <a:pt x="73136" y="239740"/>
                  </a:lnTo>
                  <a:lnTo>
                    <a:pt x="68601" y="240194"/>
                  </a:lnTo>
                  <a:lnTo>
                    <a:pt x="64585" y="240496"/>
                  </a:lnTo>
                  <a:lnTo>
                    <a:pt x="60916" y="240698"/>
                  </a:lnTo>
                  <a:lnTo>
                    <a:pt x="51548" y="240922"/>
                  </a:lnTo>
                  <a:lnTo>
                    <a:pt x="24216" y="241091"/>
                  </a:lnTo>
                  <a:lnTo>
                    <a:pt x="20113" y="242086"/>
                  </a:lnTo>
                  <a:lnTo>
                    <a:pt x="15393" y="243742"/>
                  </a:lnTo>
                  <a:lnTo>
                    <a:pt x="0" y="250031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28" name="SMARTInkAnnotation19"/>
            <p:cNvSpPr/>
            <p:nvPr/>
          </p:nvSpPr>
          <p:spPr bwMode="auto">
            <a:xfrm>
              <a:off x="5822156" y="1268015"/>
              <a:ext cx="178595" cy="26681"/>
            </a:xfrm>
            <a:custGeom>
              <a:avLst/>
              <a:gdLst/>
              <a:ahLst/>
              <a:cxnLst/>
              <a:rect l="0" t="0" r="0" b="0"/>
              <a:pathLst>
                <a:path w="178595" h="26681">
                  <a:moveTo>
                    <a:pt x="0" y="17860"/>
                  </a:moveTo>
                  <a:lnTo>
                    <a:pt x="13561" y="17860"/>
                  </a:lnTo>
                  <a:lnTo>
                    <a:pt x="15986" y="18852"/>
                  </a:lnTo>
                  <a:lnTo>
                    <a:pt x="18594" y="20505"/>
                  </a:lnTo>
                  <a:lnTo>
                    <a:pt x="21326" y="22600"/>
                  </a:lnTo>
                  <a:lnTo>
                    <a:pt x="24139" y="23996"/>
                  </a:lnTo>
                  <a:lnTo>
                    <a:pt x="27007" y="24927"/>
                  </a:lnTo>
                  <a:lnTo>
                    <a:pt x="29911" y="25548"/>
                  </a:lnTo>
                  <a:lnTo>
                    <a:pt x="32839" y="25962"/>
                  </a:lnTo>
                  <a:lnTo>
                    <a:pt x="35782" y="26238"/>
                  </a:lnTo>
                  <a:lnTo>
                    <a:pt x="38738" y="26422"/>
                  </a:lnTo>
                  <a:lnTo>
                    <a:pt x="47314" y="26626"/>
                  </a:lnTo>
                  <a:lnTo>
                    <a:pt x="52378" y="26680"/>
                  </a:lnTo>
                  <a:lnTo>
                    <a:pt x="56746" y="25724"/>
                  </a:lnTo>
                  <a:lnTo>
                    <a:pt x="60651" y="24095"/>
                  </a:lnTo>
                  <a:lnTo>
                    <a:pt x="64247" y="22017"/>
                  </a:lnTo>
                  <a:lnTo>
                    <a:pt x="68628" y="20631"/>
                  </a:lnTo>
                  <a:lnTo>
                    <a:pt x="73533" y="19707"/>
                  </a:lnTo>
                  <a:lnTo>
                    <a:pt x="78788" y="19091"/>
                  </a:lnTo>
                  <a:lnTo>
                    <a:pt x="83282" y="18681"/>
                  </a:lnTo>
                  <a:lnTo>
                    <a:pt x="87272" y="18407"/>
                  </a:lnTo>
                  <a:lnTo>
                    <a:pt x="90922" y="18225"/>
                  </a:lnTo>
                  <a:lnTo>
                    <a:pt x="97626" y="18022"/>
                  </a:lnTo>
                  <a:lnTo>
                    <a:pt x="110014" y="17892"/>
                  </a:lnTo>
                  <a:lnTo>
                    <a:pt x="123767" y="17869"/>
                  </a:lnTo>
                  <a:lnTo>
                    <a:pt x="128152" y="16874"/>
                  </a:lnTo>
                  <a:lnTo>
                    <a:pt x="132068" y="15218"/>
                  </a:lnTo>
                  <a:lnTo>
                    <a:pt x="135670" y="13122"/>
                  </a:lnTo>
                  <a:lnTo>
                    <a:pt x="139064" y="11725"/>
                  </a:lnTo>
                  <a:lnTo>
                    <a:pt x="142319" y="10793"/>
                  </a:lnTo>
                  <a:lnTo>
                    <a:pt x="145480" y="10172"/>
                  </a:lnTo>
                  <a:lnTo>
                    <a:pt x="148581" y="9758"/>
                  </a:lnTo>
                  <a:lnTo>
                    <a:pt x="151639" y="9482"/>
                  </a:lnTo>
                  <a:lnTo>
                    <a:pt x="158937" y="9039"/>
                  </a:lnTo>
                  <a:lnTo>
                    <a:pt x="161521" y="8010"/>
                  </a:lnTo>
                  <a:lnTo>
                    <a:pt x="165227" y="6333"/>
                  </a:lnTo>
                  <a:lnTo>
                    <a:pt x="178594" y="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29" name="SMARTInkAnnotation20"/>
            <p:cNvSpPr/>
            <p:nvPr/>
          </p:nvSpPr>
          <p:spPr bwMode="auto">
            <a:xfrm>
              <a:off x="6107906" y="1196578"/>
              <a:ext cx="17860" cy="294680"/>
            </a:xfrm>
            <a:custGeom>
              <a:avLst/>
              <a:gdLst/>
              <a:ahLst/>
              <a:cxnLst/>
              <a:rect l="0" t="0" r="0" b="0"/>
              <a:pathLst>
                <a:path w="17860" h="294680">
                  <a:moveTo>
                    <a:pt x="17859" y="0"/>
                  </a:moveTo>
                  <a:lnTo>
                    <a:pt x="10170" y="0"/>
                  </a:lnTo>
                  <a:lnTo>
                    <a:pt x="9757" y="992"/>
                  </a:lnTo>
                  <a:lnTo>
                    <a:pt x="9298" y="4740"/>
                  </a:lnTo>
                  <a:lnTo>
                    <a:pt x="8183" y="6136"/>
                  </a:lnTo>
                  <a:lnTo>
                    <a:pt x="6447" y="7067"/>
                  </a:lnTo>
                  <a:lnTo>
                    <a:pt x="4298" y="7688"/>
                  </a:lnTo>
                  <a:lnTo>
                    <a:pt x="2865" y="9094"/>
                  </a:lnTo>
                  <a:lnTo>
                    <a:pt x="1910" y="11023"/>
                  </a:lnTo>
                  <a:lnTo>
                    <a:pt x="1273" y="13302"/>
                  </a:lnTo>
                  <a:lnTo>
                    <a:pt x="849" y="15813"/>
                  </a:lnTo>
                  <a:lnTo>
                    <a:pt x="377" y="21249"/>
                  </a:lnTo>
                  <a:lnTo>
                    <a:pt x="168" y="32264"/>
                  </a:lnTo>
                  <a:lnTo>
                    <a:pt x="0" y="294679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30" name="SMARTInkAnnotation21"/>
            <p:cNvSpPr/>
            <p:nvPr/>
          </p:nvSpPr>
          <p:spPr bwMode="auto">
            <a:xfrm>
              <a:off x="6054328" y="1178732"/>
              <a:ext cx="178178" cy="196440"/>
            </a:xfrm>
            <a:custGeom>
              <a:avLst/>
              <a:gdLst/>
              <a:ahLst/>
              <a:cxnLst/>
              <a:rect l="0" t="0" r="0" b="0"/>
              <a:pathLst>
                <a:path w="178178" h="196440">
                  <a:moveTo>
                    <a:pt x="17859" y="80353"/>
                  </a:moveTo>
                  <a:lnTo>
                    <a:pt x="13119" y="80353"/>
                  </a:lnTo>
                  <a:lnTo>
                    <a:pt x="11722" y="79361"/>
                  </a:lnTo>
                  <a:lnTo>
                    <a:pt x="10791" y="77708"/>
                  </a:lnTo>
                  <a:lnTo>
                    <a:pt x="9298" y="72665"/>
                  </a:lnTo>
                  <a:lnTo>
                    <a:pt x="9038" y="67051"/>
                  </a:lnTo>
                  <a:lnTo>
                    <a:pt x="9994" y="64540"/>
                  </a:lnTo>
                  <a:lnTo>
                    <a:pt x="13702" y="59104"/>
                  </a:lnTo>
                  <a:lnTo>
                    <a:pt x="16011" y="53381"/>
                  </a:lnTo>
                  <a:lnTo>
                    <a:pt x="16627" y="50465"/>
                  </a:lnTo>
                  <a:lnTo>
                    <a:pt x="19957" y="44580"/>
                  </a:lnTo>
                  <a:lnTo>
                    <a:pt x="24744" y="38657"/>
                  </a:lnTo>
                  <a:lnTo>
                    <a:pt x="30180" y="32718"/>
                  </a:lnTo>
                  <a:lnTo>
                    <a:pt x="38818" y="23796"/>
                  </a:lnTo>
                  <a:lnTo>
                    <a:pt x="56565" y="5939"/>
                  </a:lnTo>
                  <a:lnTo>
                    <a:pt x="59537" y="3955"/>
                  </a:lnTo>
                  <a:lnTo>
                    <a:pt x="62512" y="2632"/>
                  </a:lnTo>
                  <a:lnTo>
                    <a:pt x="65487" y="1750"/>
                  </a:lnTo>
                  <a:lnTo>
                    <a:pt x="69454" y="1162"/>
                  </a:lnTo>
                  <a:lnTo>
                    <a:pt x="74084" y="770"/>
                  </a:lnTo>
                  <a:lnTo>
                    <a:pt x="83528" y="335"/>
                  </a:lnTo>
                  <a:lnTo>
                    <a:pt x="91032" y="141"/>
                  </a:lnTo>
                  <a:lnTo>
                    <a:pt x="117711" y="0"/>
                  </a:lnTo>
                  <a:lnTo>
                    <a:pt x="121138" y="987"/>
                  </a:lnTo>
                  <a:lnTo>
                    <a:pt x="124415" y="2638"/>
                  </a:lnTo>
                  <a:lnTo>
                    <a:pt x="127591" y="4731"/>
                  </a:lnTo>
                  <a:lnTo>
                    <a:pt x="131694" y="7118"/>
                  </a:lnTo>
                  <a:lnTo>
                    <a:pt x="136413" y="9702"/>
                  </a:lnTo>
                  <a:lnTo>
                    <a:pt x="141543" y="12416"/>
                  </a:lnTo>
                  <a:lnTo>
                    <a:pt x="145956" y="14226"/>
                  </a:lnTo>
                  <a:lnTo>
                    <a:pt x="149889" y="15433"/>
                  </a:lnTo>
                  <a:lnTo>
                    <a:pt x="153504" y="16237"/>
                  </a:lnTo>
                  <a:lnTo>
                    <a:pt x="156906" y="17765"/>
                  </a:lnTo>
                  <a:lnTo>
                    <a:pt x="160167" y="19777"/>
                  </a:lnTo>
                  <a:lnTo>
                    <a:pt x="163332" y="22109"/>
                  </a:lnTo>
                  <a:lnTo>
                    <a:pt x="165443" y="25649"/>
                  </a:lnTo>
                  <a:lnTo>
                    <a:pt x="166850" y="29993"/>
                  </a:lnTo>
                  <a:lnTo>
                    <a:pt x="167787" y="34874"/>
                  </a:lnTo>
                  <a:lnTo>
                    <a:pt x="169405" y="39120"/>
                  </a:lnTo>
                  <a:lnTo>
                    <a:pt x="171475" y="42942"/>
                  </a:lnTo>
                  <a:lnTo>
                    <a:pt x="173848" y="46483"/>
                  </a:lnTo>
                  <a:lnTo>
                    <a:pt x="175430" y="49836"/>
                  </a:lnTo>
                  <a:lnTo>
                    <a:pt x="176484" y="53063"/>
                  </a:lnTo>
                  <a:lnTo>
                    <a:pt x="177187" y="56207"/>
                  </a:lnTo>
                  <a:lnTo>
                    <a:pt x="177655" y="59295"/>
                  </a:lnTo>
                  <a:lnTo>
                    <a:pt x="178177" y="65372"/>
                  </a:lnTo>
                  <a:lnTo>
                    <a:pt x="177323" y="69373"/>
                  </a:lnTo>
                  <a:lnTo>
                    <a:pt x="175762" y="74026"/>
                  </a:lnTo>
                  <a:lnTo>
                    <a:pt x="173729" y="79112"/>
                  </a:lnTo>
                  <a:lnTo>
                    <a:pt x="172374" y="83494"/>
                  </a:lnTo>
                  <a:lnTo>
                    <a:pt x="171471" y="87408"/>
                  </a:lnTo>
                  <a:lnTo>
                    <a:pt x="170868" y="91010"/>
                  </a:lnTo>
                  <a:lnTo>
                    <a:pt x="169475" y="94403"/>
                  </a:lnTo>
                  <a:lnTo>
                    <a:pt x="167553" y="97657"/>
                  </a:lnTo>
                  <a:lnTo>
                    <a:pt x="165279" y="100819"/>
                  </a:lnTo>
                  <a:lnTo>
                    <a:pt x="162772" y="103919"/>
                  </a:lnTo>
                  <a:lnTo>
                    <a:pt x="157340" y="110009"/>
                  </a:lnTo>
                  <a:lnTo>
                    <a:pt x="154502" y="114015"/>
                  </a:lnTo>
                  <a:lnTo>
                    <a:pt x="151618" y="118669"/>
                  </a:lnTo>
                  <a:lnTo>
                    <a:pt x="148704" y="123757"/>
                  </a:lnTo>
                  <a:lnTo>
                    <a:pt x="145768" y="128141"/>
                  </a:lnTo>
                  <a:lnTo>
                    <a:pt x="142820" y="132055"/>
                  </a:lnTo>
                  <a:lnTo>
                    <a:pt x="139862" y="135657"/>
                  </a:lnTo>
                  <a:lnTo>
                    <a:pt x="135905" y="139051"/>
                  </a:lnTo>
                  <a:lnTo>
                    <a:pt x="131283" y="142305"/>
                  </a:lnTo>
                  <a:lnTo>
                    <a:pt x="126217" y="145467"/>
                  </a:lnTo>
                  <a:lnTo>
                    <a:pt x="121847" y="148567"/>
                  </a:lnTo>
                  <a:lnTo>
                    <a:pt x="117942" y="151626"/>
                  </a:lnTo>
                  <a:lnTo>
                    <a:pt x="114347" y="154658"/>
                  </a:lnTo>
                  <a:lnTo>
                    <a:pt x="109965" y="157671"/>
                  </a:lnTo>
                  <a:lnTo>
                    <a:pt x="105060" y="160672"/>
                  </a:lnTo>
                  <a:lnTo>
                    <a:pt x="99806" y="163665"/>
                  </a:lnTo>
                  <a:lnTo>
                    <a:pt x="88675" y="169636"/>
                  </a:lnTo>
                  <a:lnTo>
                    <a:pt x="82929" y="172617"/>
                  </a:lnTo>
                  <a:lnTo>
                    <a:pt x="78107" y="175597"/>
                  </a:lnTo>
                  <a:lnTo>
                    <a:pt x="73899" y="178576"/>
                  </a:lnTo>
                  <a:lnTo>
                    <a:pt x="70102" y="181554"/>
                  </a:lnTo>
                  <a:lnTo>
                    <a:pt x="65585" y="183539"/>
                  </a:lnTo>
                  <a:lnTo>
                    <a:pt x="60591" y="184863"/>
                  </a:lnTo>
                  <a:lnTo>
                    <a:pt x="55276" y="185745"/>
                  </a:lnTo>
                  <a:lnTo>
                    <a:pt x="50741" y="186333"/>
                  </a:lnTo>
                  <a:lnTo>
                    <a:pt x="46725" y="186725"/>
                  </a:lnTo>
                  <a:lnTo>
                    <a:pt x="43056" y="186987"/>
                  </a:lnTo>
                  <a:lnTo>
                    <a:pt x="39618" y="187161"/>
                  </a:lnTo>
                  <a:lnTo>
                    <a:pt x="33153" y="187355"/>
                  </a:lnTo>
                  <a:lnTo>
                    <a:pt x="23934" y="187464"/>
                  </a:lnTo>
                  <a:lnTo>
                    <a:pt x="20917" y="188471"/>
                  </a:lnTo>
                  <a:lnTo>
                    <a:pt x="17913" y="190135"/>
                  </a:lnTo>
                  <a:lnTo>
                    <a:pt x="14918" y="192237"/>
                  </a:lnTo>
                  <a:lnTo>
                    <a:pt x="11930" y="193638"/>
                  </a:lnTo>
                  <a:lnTo>
                    <a:pt x="8945" y="194572"/>
                  </a:lnTo>
                  <a:lnTo>
                    <a:pt x="0" y="196439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31" name="SMARTInkAnnotation22"/>
            <p:cNvSpPr/>
            <p:nvPr/>
          </p:nvSpPr>
          <p:spPr bwMode="auto">
            <a:xfrm>
              <a:off x="6252032" y="1187648"/>
              <a:ext cx="114836" cy="196299"/>
            </a:xfrm>
            <a:custGeom>
              <a:avLst/>
              <a:gdLst/>
              <a:ahLst/>
              <a:cxnLst/>
              <a:rect l="0" t="0" r="0" b="0"/>
              <a:pathLst>
                <a:path w="114836" h="196299">
                  <a:moveTo>
                    <a:pt x="34468" y="62508"/>
                  </a:moveTo>
                  <a:lnTo>
                    <a:pt x="34468" y="67248"/>
                  </a:lnTo>
                  <a:lnTo>
                    <a:pt x="33475" y="68645"/>
                  </a:lnTo>
                  <a:lnTo>
                    <a:pt x="31822" y="69576"/>
                  </a:lnTo>
                  <a:lnTo>
                    <a:pt x="29727" y="70196"/>
                  </a:lnTo>
                  <a:lnTo>
                    <a:pt x="28331" y="71602"/>
                  </a:lnTo>
                  <a:lnTo>
                    <a:pt x="27399" y="73532"/>
                  </a:lnTo>
                  <a:lnTo>
                    <a:pt x="26779" y="75810"/>
                  </a:lnTo>
                  <a:lnTo>
                    <a:pt x="26366" y="79314"/>
                  </a:lnTo>
                  <a:lnTo>
                    <a:pt x="26089" y="83634"/>
                  </a:lnTo>
                  <a:lnTo>
                    <a:pt x="25784" y="92733"/>
                  </a:lnTo>
                  <a:lnTo>
                    <a:pt x="25610" y="104426"/>
                  </a:lnTo>
                  <a:lnTo>
                    <a:pt x="25538" y="194686"/>
                  </a:lnTo>
                  <a:lnTo>
                    <a:pt x="24546" y="195275"/>
                  </a:lnTo>
                  <a:lnTo>
                    <a:pt x="22892" y="195668"/>
                  </a:lnTo>
                  <a:lnTo>
                    <a:pt x="17849" y="196298"/>
                  </a:lnTo>
                  <a:lnTo>
                    <a:pt x="17436" y="195357"/>
                  </a:lnTo>
                  <a:lnTo>
                    <a:pt x="16976" y="191667"/>
                  </a:lnTo>
                  <a:lnTo>
                    <a:pt x="15862" y="190286"/>
                  </a:lnTo>
                  <a:lnTo>
                    <a:pt x="14126" y="189365"/>
                  </a:lnTo>
                  <a:lnTo>
                    <a:pt x="11977" y="188751"/>
                  </a:lnTo>
                  <a:lnTo>
                    <a:pt x="10544" y="187350"/>
                  </a:lnTo>
                  <a:lnTo>
                    <a:pt x="9589" y="185423"/>
                  </a:lnTo>
                  <a:lnTo>
                    <a:pt x="8952" y="183147"/>
                  </a:lnTo>
                  <a:lnTo>
                    <a:pt x="8528" y="179645"/>
                  </a:lnTo>
                  <a:lnTo>
                    <a:pt x="8245" y="175326"/>
                  </a:lnTo>
                  <a:lnTo>
                    <a:pt x="8056" y="170462"/>
                  </a:lnTo>
                  <a:lnTo>
                    <a:pt x="7790" y="154136"/>
                  </a:lnTo>
                  <a:lnTo>
                    <a:pt x="6761" y="148398"/>
                  </a:lnTo>
                  <a:lnTo>
                    <a:pt x="5082" y="142588"/>
                  </a:lnTo>
                  <a:lnTo>
                    <a:pt x="2971" y="136730"/>
                  </a:lnTo>
                  <a:lnTo>
                    <a:pt x="1564" y="130841"/>
                  </a:lnTo>
                  <a:lnTo>
                    <a:pt x="625" y="124931"/>
                  </a:lnTo>
                  <a:lnTo>
                    <a:pt x="0" y="119006"/>
                  </a:lnTo>
                  <a:lnTo>
                    <a:pt x="575" y="114064"/>
                  </a:lnTo>
                  <a:lnTo>
                    <a:pt x="1950" y="109777"/>
                  </a:lnTo>
                  <a:lnTo>
                    <a:pt x="3860" y="105927"/>
                  </a:lnTo>
                  <a:lnTo>
                    <a:pt x="5132" y="100383"/>
                  </a:lnTo>
                  <a:lnTo>
                    <a:pt x="5982" y="93711"/>
                  </a:lnTo>
                  <a:lnTo>
                    <a:pt x="6547" y="86287"/>
                  </a:lnTo>
                  <a:lnTo>
                    <a:pt x="7916" y="80345"/>
                  </a:lnTo>
                  <a:lnTo>
                    <a:pt x="9822" y="75391"/>
                  </a:lnTo>
                  <a:lnTo>
                    <a:pt x="12083" y="71097"/>
                  </a:lnTo>
                  <a:lnTo>
                    <a:pt x="13592" y="66249"/>
                  </a:lnTo>
                  <a:lnTo>
                    <a:pt x="14597" y="61034"/>
                  </a:lnTo>
                  <a:lnTo>
                    <a:pt x="15268" y="55572"/>
                  </a:lnTo>
                  <a:lnTo>
                    <a:pt x="16707" y="50938"/>
                  </a:lnTo>
                  <a:lnTo>
                    <a:pt x="18658" y="46857"/>
                  </a:lnTo>
                  <a:lnTo>
                    <a:pt x="20951" y="43145"/>
                  </a:lnTo>
                  <a:lnTo>
                    <a:pt x="23473" y="39677"/>
                  </a:lnTo>
                  <a:lnTo>
                    <a:pt x="26146" y="36373"/>
                  </a:lnTo>
                  <a:lnTo>
                    <a:pt x="28920" y="33179"/>
                  </a:lnTo>
                  <a:lnTo>
                    <a:pt x="32754" y="30056"/>
                  </a:lnTo>
                  <a:lnTo>
                    <a:pt x="37294" y="26983"/>
                  </a:lnTo>
                  <a:lnTo>
                    <a:pt x="42304" y="23942"/>
                  </a:lnTo>
                  <a:lnTo>
                    <a:pt x="46637" y="20922"/>
                  </a:lnTo>
                  <a:lnTo>
                    <a:pt x="50518" y="17917"/>
                  </a:lnTo>
                  <a:lnTo>
                    <a:pt x="54098" y="14921"/>
                  </a:lnTo>
                  <a:lnTo>
                    <a:pt x="57476" y="12924"/>
                  </a:lnTo>
                  <a:lnTo>
                    <a:pt x="60721" y="11593"/>
                  </a:lnTo>
                  <a:lnTo>
                    <a:pt x="63876" y="10705"/>
                  </a:lnTo>
                  <a:lnTo>
                    <a:pt x="67964" y="10113"/>
                  </a:lnTo>
                  <a:lnTo>
                    <a:pt x="72673" y="9719"/>
                  </a:lnTo>
                  <a:lnTo>
                    <a:pt x="77797" y="9456"/>
                  </a:lnTo>
                  <a:lnTo>
                    <a:pt x="84190" y="8288"/>
                  </a:lnTo>
                  <a:lnTo>
                    <a:pt x="91428" y="6518"/>
                  </a:lnTo>
                  <a:lnTo>
                    <a:pt x="114835" y="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32" name="SMARTInkAnnotation23"/>
            <p:cNvSpPr/>
            <p:nvPr/>
          </p:nvSpPr>
          <p:spPr bwMode="auto">
            <a:xfrm>
              <a:off x="6357937" y="1232333"/>
              <a:ext cx="98105" cy="106998"/>
            </a:xfrm>
            <a:custGeom>
              <a:avLst/>
              <a:gdLst/>
              <a:ahLst/>
              <a:cxnLst/>
              <a:rect l="0" t="0" r="0" b="0"/>
              <a:pathLst>
                <a:path w="98105" h="106998">
                  <a:moveTo>
                    <a:pt x="26789" y="44612"/>
                  </a:moveTo>
                  <a:lnTo>
                    <a:pt x="22049" y="44612"/>
                  </a:lnTo>
                  <a:lnTo>
                    <a:pt x="20652" y="45604"/>
                  </a:lnTo>
                  <a:lnTo>
                    <a:pt x="19721" y="47258"/>
                  </a:lnTo>
                  <a:lnTo>
                    <a:pt x="18228" y="52300"/>
                  </a:lnTo>
                  <a:lnTo>
                    <a:pt x="18023" y="55636"/>
                  </a:lnTo>
                  <a:lnTo>
                    <a:pt x="17932" y="60425"/>
                  </a:lnTo>
                  <a:lnTo>
                    <a:pt x="17862" y="83343"/>
                  </a:lnTo>
                  <a:lnTo>
                    <a:pt x="18853" y="86308"/>
                  </a:lnTo>
                  <a:lnTo>
                    <a:pt x="20507" y="89276"/>
                  </a:lnTo>
                  <a:lnTo>
                    <a:pt x="22601" y="92247"/>
                  </a:lnTo>
                  <a:lnTo>
                    <a:pt x="24989" y="94228"/>
                  </a:lnTo>
                  <a:lnTo>
                    <a:pt x="27574" y="95549"/>
                  </a:lnTo>
                  <a:lnTo>
                    <a:pt x="30288" y="96429"/>
                  </a:lnTo>
                  <a:lnTo>
                    <a:pt x="32098" y="98008"/>
                  </a:lnTo>
                  <a:lnTo>
                    <a:pt x="33305" y="100053"/>
                  </a:lnTo>
                  <a:lnTo>
                    <a:pt x="34110" y="102409"/>
                  </a:lnTo>
                  <a:lnTo>
                    <a:pt x="35638" y="103979"/>
                  </a:lnTo>
                  <a:lnTo>
                    <a:pt x="37650" y="105026"/>
                  </a:lnTo>
                  <a:lnTo>
                    <a:pt x="39983" y="105724"/>
                  </a:lnTo>
                  <a:lnTo>
                    <a:pt x="42530" y="106189"/>
                  </a:lnTo>
                  <a:lnTo>
                    <a:pt x="45220" y="106499"/>
                  </a:lnTo>
                  <a:lnTo>
                    <a:pt x="48006" y="106706"/>
                  </a:lnTo>
                  <a:lnTo>
                    <a:pt x="50856" y="106844"/>
                  </a:lnTo>
                  <a:lnTo>
                    <a:pt x="56667" y="106997"/>
                  </a:lnTo>
                  <a:lnTo>
                    <a:pt x="59606" y="106046"/>
                  </a:lnTo>
                  <a:lnTo>
                    <a:pt x="62557" y="104419"/>
                  </a:lnTo>
                  <a:lnTo>
                    <a:pt x="65518" y="102343"/>
                  </a:lnTo>
                  <a:lnTo>
                    <a:pt x="68483" y="100958"/>
                  </a:lnTo>
                  <a:lnTo>
                    <a:pt x="71452" y="100036"/>
                  </a:lnTo>
                  <a:lnTo>
                    <a:pt x="74425" y="99420"/>
                  </a:lnTo>
                  <a:lnTo>
                    <a:pt x="77397" y="98018"/>
                  </a:lnTo>
                  <a:lnTo>
                    <a:pt x="80371" y="96091"/>
                  </a:lnTo>
                  <a:lnTo>
                    <a:pt x="83346" y="93814"/>
                  </a:lnTo>
                  <a:lnTo>
                    <a:pt x="85330" y="91304"/>
                  </a:lnTo>
                  <a:lnTo>
                    <a:pt x="86653" y="88638"/>
                  </a:lnTo>
                  <a:lnTo>
                    <a:pt x="87534" y="85869"/>
                  </a:lnTo>
                  <a:lnTo>
                    <a:pt x="89114" y="84023"/>
                  </a:lnTo>
                  <a:lnTo>
                    <a:pt x="91159" y="82792"/>
                  </a:lnTo>
                  <a:lnTo>
                    <a:pt x="93515" y="81972"/>
                  </a:lnTo>
                  <a:lnTo>
                    <a:pt x="95086" y="80432"/>
                  </a:lnTo>
                  <a:lnTo>
                    <a:pt x="96132" y="78414"/>
                  </a:lnTo>
                  <a:lnTo>
                    <a:pt x="96831" y="76076"/>
                  </a:lnTo>
                  <a:lnTo>
                    <a:pt x="97296" y="73526"/>
                  </a:lnTo>
                  <a:lnTo>
                    <a:pt x="97606" y="70833"/>
                  </a:lnTo>
                  <a:lnTo>
                    <a:pt x="97813" y="68046"/>
                  </a:lnTo>
                  <a:lnTo>
                    <a:pt x="97951" y="65195"/>
                  </a:lnTo>
                  <a:lnTo>
                    <a:pt x="98104" y="59383"/>
                  </a:lnTo>
                  <a:lnTo>
                    <a:pt x="97153" y="56443"/>
                  </a:lnTo>
                  <a:lnTo>
                    <a:pt x="95526" y="53492"/>
                  </a:lnTo>
                  <a:lnTo>
                    <a:pt x="93450" y="50532"/>
                  </a:lnTo>
                  <a:lnTo>
                    <a:pt x="92066" y="47566"/>
                  </a:lnTo>
                  <a:lnTo>
                    <a:pt x="91142" y="44597"/>
                  </a:lnTo>
                  <a:lnTo>
                    <a:pt x="90528" y="41625"/>
                  </a:lnTo>
                  <a:lnTo>
                    <a:pt x="89125" y="38652"/>
                  </a:lnTo>
                  <a:lnTo>
                    <a:pt x="87197" y="35678"/>
                  </a:lnTo>
                  <a:lnTo>
                    <a:pt x="84921" y="32703"/>
                  </a:lnTo>
                  <a:lnTo>
                    <a:pt x="82411" y="29727"/>
                  </a:lnTo>
                  <a:lnTo>
                    <a:pt x="79746" y="26751"/>
                  </a:lnTo>
                  <a:lnTo>
                    <a:pt x="74138" y="20799"/>
                  </a:lnTo>
                  <a:lnTo>
                    <a:pt x="68338" y="14846"/>
                  </a:lnTo>
                  <a:lnTo>
                    <a:pt x="65402" y="12862"/>
                  </a:lnTo>
                  <a:lnTo>
                    <a:pt x="62454" y="11539"/>
                  </a:lnTo>
                  <a:lnTo>
                    <a:pt x="59495" y="10657"/>
                  </a:lnTo>
                  <a:lnTo>
                    <a:pt x="56530" y="9077"/>
                  </a:lnTo>
                  <a:lnTo>
                    <a:pt x="53562" y="7031"/>
                  </a:lnTo>
                  <a:lnTo>
                    <a:pt x="50591" y="4675"/>
                  </a:lnTo>
                  <a:lnTo>
                    <a:pt x="46626" y="3105"/>
                  </a:lnTo>
                  <a:lnTo>
                    <a:pt x="41998" y="2058"/>
                  </a:lnTo>
                  <a:lnTo>
                    <a:pt x="36928" y="1359"/>
                  </a:lnTo>
                  <a:lnTo>
                    <a:pt x="32557" y="894"/>
                  </a:lnTo>
                  <a:lnTo>
                    <a:pt x="28649" y="584"/>
                  </a:lnTo>
                  <a:lnTo>
                    <a:pt x="19991" y="86"/>
                  </a:lnTo>
                  <a:lnTo>
                    <a:pt x="16161" y="18"/>
                  </a:lnTo>
                  <a:lnTo>
                    <a:pt x="13750" y="0"/>
                  </a:lnTo>
                  <a:lnTo>
                    <a:pt x="12143" y="980"/>
                  </a:lnTo>
                  <a:lnTo>
                    <a:pt x="11073" y="2626"/>
                  </a:lnTo>
                  <a:lnTo>
                    <a:pt x="10358" y="4715"/>
                  </a:lnTo>
                  <a:lnTo>
                    <a:pt x="8889" y="6107"/>
                  </a:lnTo>
                  <a:lnTo>
                    <a:pt x="6919" y="7036"/>
                  </a:lnTo>
                  <a:lnTo>
                    <a:pt x="4612" y="7655"/>
                  </a:lnTo>
                  <a:lnTo>
                    <a:pt x="3075" y="9060"/>
                  </a:lnTo>
                  <a:lnTo>
                    <a:pt x="2050" y="10989"/>
                  </a:lnTo>
                  <a:lnTo>
                    <a:pt x="0" y="17823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33" name="SMARTInkAnnotation24"/>
            <p:cNvSpPr/>
            <p:nvPr/>
          </p:nvSpPr>
          <p:spPr bwMode="auto">
            <a:xfrm>
              <a:off x="6518705" y="1017984"/>
              <a:ext cx="35686" cy="312540"/>
            </a:xfrm>
            <a:custGeom>
              <a:avLst/>
              <a:gdLst/>
              <a:ahLst/>
              <a:cxnLst/>
              <a:rect l="0" t="0" r="0" b="0"/>
              <a:pathLst>
                <a:path w="35686" h="312540">
                  <a:moveTo>
                    <a:pt x="17826" y="0"/>
                  </a:moveTo>
                  <a:lnTo>
                    <a:pt x="17826" y="4740"/>
                  </a:lnTo>
                  <a:lnTo>
                    <a:pt x="16834" y="7129"/>
                  </a:lnTo>
                  <a:lnTo>
                    <a:pt x="15180" y="9714"/>
                  </a:lnTo>
                  <a:lnTo>
                    <a:pt x="13086" y="12429"/>
                  </a:lnTo>
                  <a:lnTo>
                    <a:pt x="11689" y="15231"/>
                  </a:lnTo>
                  <a:lnTo>
                    <a:pt x="10758" y="18092"/>
                  </a:lnTo>
                  <a:lnTo>
                    <a:pt x="9723" y="23916"/>
                  </a:lnTo>
                  <a:lnTo>
                    <a:pt x="9264" y="29811"/>
                  </a:lnTo>
                  <a:lnTo>
                    <a:pt x="8150" y="33765"/>
                  </a:lnTo>
                  <a:lnTo>
                    <a:pt x="6413" y="38385"/>
                  </a:lnTo>
                  <a:lnTo>
                    <a:pt x="4265" y="43449"/>
                  </a:lnTo>
                  <a:lnTo>
                    <a:pt x="2831" y="48810"/>
                  </a:lnTo>
                  <a:lnTo>
                    <a:pt x="1876" y="54368"/>
                  </a:lnTo>
                  <a:lnTo>
                    <a:pt x="1240" y="60058"/>
                  </a:lnTo>
                  <a:lnTo>
                    <a:pt x="815" y="65835"/>
                  </a:lnTo>
                  <a:lnTo>
                    <a:pt x="531" y="71671"/>
                  </a:lnTo>
                  <a:lnTo>
                    <a:pt x="218" y="84440"/>
                  </a:lnTo>
                  <a:lnTo>
                    <a:pt x="0" y="120811"/>
                  </a:lnTo>
                  <a:lnTo>
                    <a:pt x="981" y="128166"/>
                  </a:lnTo>
                  <a:lnTo>
                    <a:pt x="2627" y="136045"/>
                  </a:lnTo>
                  <a:lnTo>
                    <a:pt x="4716" y="144275"/>
                  </a:lnTo>
                  <a:lnTo>
                    <a:pt x="6109" y="151746"/>
                  </a:lnTo>
                  <a:lnTo>
                    <a:pt x="7038" y="158711"/>
                  </a:lnTo>
                  <a:lnTo>
                    <a:pt x="7658" y="165338"/>
                  </a:lnTo>
                  <a:lnTo>
                    <a:pt x="8071" y="172733"/>
                  </a:lnTo>
                  <a:lnTo>
                    <a:pt x="8529" y="188888"/>
                  </a:lnTo>
                  <a:lnTo>
                    <a:pt x="9644" y="196370"/>
                  </a:lnTo>
                  <a:lnTo>
                    <a:pt x="11379" y="203343"/>
                  </a:lnTo>
                  <a:lnTo>
                    <a:pt x="13528" y="209976"/>
                  </a:lnTo>
                  <a:lnTo>
                    <a:pt x="14960" y="216383"/>
                  </a:lnTo>
                  <a:lnTo>
                    <a:pt x="15916" y="222638"/>
                  </a:lnTo>
                  <a:lnTo>
                    <a:pt x="16552" y="228792"/>
                  </a:lnTo>
                  <a:lnTo>
                    <a:pt x="17969" y="233888"/>
                  </a:lnTo>
                  <a:lnTo>
                    <a:pt x="19905" y="238277"/>
                  </a:lnTo>
                  <a:lnTo>
                    <a:pt x="22189" y="242195"/>
                  </a:lnTo>
                  <a:lnTo>
                    <a:pt x="23711" y="246791"/>
                  </a:lnTo>
                  <a:lnTo>
                    <a:pt x="24725" y="251840"/>
                  </a:lnTo>
                  <a:lnTo>
                    <a:pt x="25403" y="257190"/>
                  </a:lnTo>
                  <a:lnTo>
                    <a:pt x="26154" y="265781"/>
                  </a:lnTo>
                  <a:lnTo>
                    <a:pt x="26355" y="269460"/>
                  </a:lnTo>
                  <a:lnTo>
                    <a:pt x="27480" y="272906"/>
                  </a:lnTo>
                  <a:lnTo>
                    <a:pt x="29224" y="276195"/>
                  </a:lnTo>
                  <a:lnTo>
                    <a:pt x="31377" y="279380"/>
                  </a:lnTo>
                  <a:lnTo>
                    <a:pt x="32814" y="282496"/>
                  </a:lnTo>
                  <a:lnTo>
                    <a:pt x="33770" y="285565"/>
                  </a:lnTo>
                  <a:lnTo>
                    <a:pt x="35307" y="292879"/>
                  </a:lnTo>
                  <a:lnTo>
                    <a:pt x="35517" y="299171"/>
                  </a:lnTo>
                  <a:lnTo>
                    <a:pt x="35685" y="312539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34" name="SMARTInkAnnotation25"/>
            <p:cNvSpPr/>
            <p:nvPr/>
          </p:nvSpPr>
          <p:spPr bwMode="auto">
            <a:xfrm>
              <a:off x="6456164" y="1205507"/>
              <a:ext cx="151805" cy="17861"/>
            </a:xfrm>
            <a:custGeom>
              <a:avLst/>
              <a:gdLst/>
              <a:ahLst/>
              <a:cxnLst/>
              <a:rect l="0" t="0" r="0" b="0"/>
              <a:pathLst>
                <a:path w="151805" h="17861">
                  <a:moveTo>
                    <a:pt x="0" y="17860"/>
                  </a:moveTo>
                  <a:lnTo>
                    <a:pt x="0" y="13119"/>
                  </a:lnTo>
                  <a:lnTo>
                    <a:pt x="991" y="11723"/>
                  </a:lnTo>
                  <a:lnTo>
                    <a:pt x="2645" y="10792"/>
                  </a:lnTo>
                  <a:lnTo>
                    <a:pt x="4739" y="10171"/>
                  </a:lnTo>
                  <a:lnTo>
                    <a:pt x="7128" y="9757"/>
                  </a:lnTo>
                  <a:lnTo>
                    <a:pt x="9713" y="9482"/>
                  </a:lnTo>
                  <a:lnTo>
                    <a:pt x="12429" y="9298"/>
                  </a:lnTo>
                  <a:lnTo>
                    <a:pt x="15231" y="9175"/>
                  </a:lnTo>
                  <a:lnTo>
                    <a:pt x="20990" y="9039"/>
                  </a:lnTo>
                  <a:lnTo>
                    <a:pt x="29811" y="8962"/>
                  </a:lnTo>
                  <a:lnTo>
                    <a:pt x="33764" y="7959"/>
                  </a:lnTo>
                  <a:lnTo>
                    <a:pt x="38384" y="6298"/>
                  </a:lnTo>
                  <a:lnTo>
                    <a:pt x="43449" y="4199"/>
                  </a:lnTo>
                  <a:lnTo>
                    <a:pt x="47818" y="2799"/>
                  </a:lnTo>
                  <a:lnTo>
                    <a:pt x="51721" y="1866"/>
                  </a:lnTo>
                  <a:lnTo>
                    <a:pt x="55317" y="1245"/>
                  </a:lnTo>
                  <a:lnTo>
                    <a:pt x="59698" y="830"/>
                  </a:lnTo>
                  <a:lnTo>
                    <a:pt x="64603" y="553"/>
                  </a:lnTo>
                  <a:lnTo>
                    <a:pt x="75345" y="246"/>
                  </a:lnTo>
                  <a:lnTo>
                    <a:pt x="118917" y="3"/>
                  </a:lnTo>
                  <a:lnTo>
                    <a:pt x="151804" y="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35" name="SMARTInkAnnotation26"/>
            <p:cNvSpPr/>
            <p:nvPr/>
          </p:nvSpPr>
          <p:spPr bwMode="auto">
            <a:xfrm>
              <a:off x="6616898" y="1162222"/>
              <a:ext cx="80368" cy="155484"/>
            </a:xfrm>
            <a:custGeom>
              <a:avLst/>
              <a:gdLst/>
              <a:ahLst/>
              <a:cxnLst/>
              <a:rect l="0" t="0" r="0" b="0"/>
              <a:pathLst>
                <a:path w="80368" h="155484">
                  <a:moveTo>
                    <a:pt x="0" y="43285"/>
                  </a:moveTo>
                  <a:lnTo>
                    <a:pt x="0" y="52106"/>
                  </a:lnTo>
                  <a:lnTo>
                    <a:pt x="2646" y="54812"/>
                  </a:lnTo>
                  <a:lnTo>
                    <a:pt x="8561" y="60774"/>
                  </a:lnTo>
                  <a:lnTo>
                    <a:pt x="9676" y="60898"/>
                  </a:lnTo>
                  <a:lnTo>
                    <a:pt x="11412" y="60980"/>
                  </a:lnTo>
                  <a:lnTo>
                    <a:pt x="16586" y="61112"/>
                  </a:lnTo>
                  <a:lnTo>
                    <a:pt x="34077" y="61144"/>
                  </a:lnTo>
                  <a:lnTo>
                    <a:pt x="35616" y="60152"/>
                  </a:lnTo>
                  <a:lnTo>
                    <a:pt x="37635" y="58499"/>
                  </a:lnTo>
                  <a:lnTo>
                    <a:pt x="39973" y="56404"/>
                  </a:lnTo>
                  <a:lnTo>
                    <a:pt x="45217" y="51431"/>
                  </a:lnTo>
                  <a:lnTo>
                    <a:pt x="48003" y="48716"/>
                  </a:lnTo>
                  <a:lnTo>
                    <a:pt x="50854" y="46906"/>
                  </a:lnTo>
                  <a:lnTo>
                    <a:pt x="53746" y="45699"/>
                  </a:lnTo>
                  <a:lnTo>
                    <a:pt x="56666" y="44894"/>
                  </a:lnTo>
                  <a:lnTo>
                    <a:pt x="58613" y="43366"/>
                  </a:lnTo>
                  <a:lnTo>
                    <a:pt x="59911" y="41355"/>
                  </a:lnTo>
                  <a:lnTo>
                    <a:pt x="60777" y="39022"/>
                  </a:lnTo>
                  <a:lnTo>
                    <a:pt x="61354" y="36474"/>
                  </a:lnTo>
                  <a:lnTo>
                    <a:pt x="61738" y="33784"/>
                  </a:lnTo>
                  <a:lnTo>
                    <a:pt x="61995" y="30998"/>
                  </a:lnTo>
                  <a:lnTo>
                    <a:pt x="62166" y="28148"/>
                  </a:lnTo>
                  <a:lnTo>
                    <a:pt x="62463" y="18227"/>
                  </a:lnTo>
                  <a:lnTo>
                    <a:pt x="62503" y="8960"/>
                  </a:lnTo>
                  <a:lnTo>
                    <a:pt x="61513" y="7503"/>
                  </a:lnTo>
                  <a:lnTo>
                    <a:pt x="59860" y="5540"/>
                  </a:lnTo>
                  <a:lnTo>
                    <a:pt x="54819" y="0"/>
                  </a:lnTo>
                  <a:lnTo>
                    <a:pt x="53413" y="538"/>
                  </a:lnTo>
                  <a:lnTo>
                    <a:pt x="51484" y="1889"/>
                  </a:lnTo>
                  <a:lnTo>
                    <a:pt x="49205" y="3781"/>
                  </a:lnTo>
                  <a:lnTo>
                    <a:pt x="46694" y="6035"/>
                  </a:lnTo>
                  <a:lnTo>
                    <a:pt x="41258" y="11185"/>
                  </a:lnTo>
                  <a:lnTo>
                    <a:pt x="38419" y="12956"/>
                  </a:lnTo>
                  <a:lnTo>
                    <a:pt x="35534" y="14136"/>
                  </a:lnTo>
                  <a:lnTo>
                    <a:pt x="32619" y="14923"/>
                  </a:lnTo>
                  <a:lnTo>
                    <a:pt x="30676" y="17432"/>
                  </a:lnTo>
                  <a:lnTo>
                    <a:pt x="29380" y="21089"/>
                  </a:lnTo>
                  <a:lnTo>
                    <a:pt x="28517" y="25511"/>
                  </a:lnTo>
                  <a:lnTo>
                    <a:pt x="26949" y="29451"/>
                  </a:lnTo>
                  <a:lnTo>
                    <a:pt x="24912" y="33071"/>
                  </a:lnTo>
                  <a:lnTo>
                    <a:pt x="22561" y="36475"/>
                  </a:lnTo>
                  <a:lnTo>
                    <a:pt x="20001" y="39738"/>
                  </a:lnTo>
                  <a:lnTo>
                    <a:pt x="17304" y="42905"/>
                  </a:lnTo>
                  <a:lnTo>
                    <a:pt x="14511" y="46008"/>
                  </a:lnTo>
                  <a:lnTo>
                    <a:pt x="12651" y="50061"/>
                  </a:lnTo>
                  <a:lnTo>
                    <a:pt x="11410" y="54748"/>
                  </a:lnTo>
                  <a:lnTo>
                    <a:pt x="10584" y="59857"/>
                  </a:lnTo>
                  <a:lnTo>
                    <a:pt x="9040" y="64255"/>
                  </a:lnTo>
                  <a:lnTo>
                    <a:pt x="7019" y="68179"/>
                  </a:lnTo>
                  <a:lnTo>
                    <a:pt x="4679" y="71787"/>
                  </a:lnTo>
                  <a:lnTo>
                    <a:pt x="3119" y="76177"/>
                  </a:lnTo>
                  <a:lnTo>
                    <a:pt x="2080" y="81089"/>
                  </a:lnTo>
                  <a:lnTo>
                    <a:pt x="1387" y="86347"/>
                  </a:lnTo>
                  <a:lnTo>
                    <a:pt x="925" y="90845"/>
                  </a:lnTo>
                  <a:lnTo>
                    <a:pt x="616" y="94835"/>
                  </a:lnTo>
                  <a:lnTo>
                    <a:pt x="411" y="98488"/>
                  </a:lnTo>
                  <a:lnTo>
                    <a:pt x="182" y="105192"/>
                  </a:lnTo>
                  <a:lnTo>
                    <a:pt x="122" y="108369"/>
                  </a:lnTo>
                  <a:lnTo>
                    <a:pt x="1073" y="111479"/>
                  </a:lnTo>
                  <a:lnTo>
                    <a:pt x="2700" y="114545"/>
                  </a:lnTo>
                  <a:lnTo>
                    <a:pt x="4776" y="117581"/>
                  </a:lnTo>
                  <a:lnTo>
                    <a:pt x="6161" y="120597"/>
                  </a:lnTo>
                  <a:lnTo>
                    <a:pt x="7083" y="123600"/>
                  </a:lnTo>
                  <a:lnTo>
                    <a:pt x="7699" y="126594"/>
                  </a:lnTo>
                  <a:lnTo>
                    <a:pt x="9101" y="129582"/>
                  </a:lnTo>
                  <a:lnTo>
                    <a:pt x="11029" y="132567"/>
                  </a:lnTo>
                  <a:lnTo>
                    <a:pt x="13305" y="135548"/>
                  </a:lnTo>
                  <a:lnTo>
                    <a:pt x="14824" y="138529"/>
                  </a:lnTo>
                  <a:lnTo>
                    <a:pt x="15835" y="141507"/>
                  </a:lnTo>
                  <a:lnTo>
                    <a:pt x="16510" y="144485"/>
                  </a:lnTo>
                  <a:lnTo>
                    <a:pt x="17952" y="146471"/>
                  </a:lnTo>
                  <a:lnTo>
                    <a:pt x="19905" y="147794"/>
                  </a:lnTo>
                  <a:lnTo>
                    <a:pt x="22200" y="148677"/>
                  </a:lnTo>
                  <a:lnTo>
                    <a:pt x="24722" y="149265"/>
                  </a:lnTo>
                  <a:lnTo>
                    <a:pt x="27395" y="149657"/>
                  </a:lnTo>
                  <a:lnTo>
                    <a:pt x="30170" y="149919"/>
                  </a:lnTo>
                  <a:lnTo>
                    <a:pt x="34003" y="151085"/>
                  </a:lnTo>
                  <a:lnTo>
                    <a:pt x="38544" y="152855"/>
                  </a:lnTo>
                  <a:lnTo>
                    <a:pt x="43555" y="155027"/>
                  </a:lnTo>
                  <a:lnTo>
                    <a:pt x="47888" y="155483"/>
                  </a:lnTo>
                  <a:lnTo>
                    <a:pt x="51770" y="154795"/>
                  </a:lnTo>
                  <a:lnTo>
                    <a:pt x="55348" y="153344"/>
                  </a:lnTo>
                  <a:lnTo>
                    <a:pt x="59720" y="152376"/>
                  </a:lnTo>
                  <a:lnTo>
                    <a:pt x="64618" y="151731"/>
                  </a:lnTo>
                  <a:lnTo>
                    <a:pt x="80367" y="150442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36" name="SMARTInkAnnotation27"/>
            <p:cNvSpPr/>
            <p:nvPr/>
          </p:nvSpPr>
          <p:spPr bwMode="auto">
            <a:xfrm>
              <a:off x="6759805" y="1241226"/>
              <a:ext cx="17828" cy="89057"/>
            </a:xfrm>
            <a:custGeom>
              <a:avLst/>
              <a:gdLst/>
              <a:ahLst/>
              <a:cxnLst/>
              <a:rect l="0" t="0" r="0" b="0"/>
              <a:pathLst>
                <a:path w="17828" h="89057">
                  <a:moveTo>
                    <a:pt x="8898" y="0"/>
                  </a:moveTo>
                  <a:lnTo>
                    <a:pt x="4158" y="9481"/>
                  </a:lnTo>
                  <a:lnTo>
                    <a:pt x="2761" y="13266"/>
                  </a:lnTo>
                  <a:lnTo>
                    <a:pt x="1830" y="16782"/>
                  </a:lnTo>
                  <a:lnTo>
                    <a:pt x="1209" y="20117"/>
                  </a:lnTo>
                  <a:lnTo>
                    <a:pt x="796" y="23334"/>
                  </a:lnTo>
                  <a:lnTo>
                    <a:pt x="520" y="26470"/>
                  </a:lnTo>
                  <a:lnTo>
                    <a:pt x="336" y="29553"/>
                  </a:lnTo>
                  <a:lnTo>
                    <a:pt x="131" y="35624"/>
                  </a:lnTo>
                  <a:lnTo>
                    <a:pt x="0" y="47606"/>
                  </a:lnTo>
                  <a:lnTo>
                    <a:pt x="982" y="51581"/>
                  </a:lnTo>
                  <a:lnTo>
                    <a:pt x="2628" y="56216"/>
                  </a:lnTo>
                  <a:lnTo>
                    <a:pt x="7660" y="68431"/>
                  </a:lnTo>
                  <a:lnTo>
                    <a:pt x="8072" y="71418"/>
                  </a:lnTo>
                  <a:lnTo>
                    <a:pt x="8346" y="75393"/>
                  </a:lnTo>
                  <a:lnTo>
                    <a:pt x="8531" y="80028"/>
                  </a:lnTo>
                  <a:lnTo>
                    <a:pt x="9646" y="83117"/>
                  </a:lnTo>
                  <a:lnTo>
                    <a:pt x="11380" y="85177"/>
                  </a:lnTo>
                  <a:lnTo>
                    <a:pt x="17450" y="89056"/>
                  </a:lnTo>
                  <a:lnTo>
                    <a:pt x="17575" y="87152"/>
                  </a:lnTo>
                  <a:lnTo>
                    <a:pt x="17827" y="71438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37" name="SMARTInkAnnotation28"/>
            <p:cNvSpPr/>
            <p:nvPr/>
          </p:nvSpPr>
          <p:spPr bwMode="auto">
            <a:xfrm>
              <a:off x="6733352" y="1093207"/>
              <a:ext cx="17492" cy="40864"/>
            </a:xfrm>
            <a:custGeom>
              <a:avLst/>
              <a:gdLst/>
              <a:ahLst/>
              <a:cxnLst/>
              <a:rect l="0" t="0" r="0" b="0"/>
              <a:pathLst>
                <a:path w="17492" h="40864">
                  <a:moveTo>
                    <a:pt x="8562" y="5144"/>
                  </a:moveTo>
                  <a:lnTo>
                    <a:pt x="3822" y="404"/>
                  </a:lnTo>
                  <a:lnTo>
                    <a:pt x="2425" y="0"/>
                  </a:lnTo>
                  <a:lnTo>
                    <a:pt x="1494" y="722"/>
                  </a:lnTo>
                  <a:lnTo>
                    <a:pt x="0" y="4271"/>
                  </a:lnTo>
                  <a:lnTo>
                    <a:pt x="870" y="4562"/>
                  </a:lnTo>
                  <a:lnTo>
                    <a:pt x="2441" y="4756"/>
                  </a:lnTo>
                  <a:lnTo>
                    <a:pt x="4481" y="4885"/>
                  </a:lnTo>
                  <a:lnTo>
                    <a:pt x="6834" y="8940"/>
                  </a:lnTo>
                  <a:lnTo>
                    <a:pt x="9393" y="15613"/>
                  </a:lnTo>
                  <a:lnTo>
                    <a:pt x="17491" y="40863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38" name="SMARTInkAnnotation29"/>
            <p:cNvSpPr/>
            <p:nvPr/>
          </p:nvSpPr>
          <p:spPr bwMode="auto">
            <a:xfrm>
              <a:off x="6831210" y="1223413"/>
              <a:ext cx="107158" cy="98181"/>
            </a:xfrm>
            <a:custGeom>
              <a:avLst/>
              <a:gdLst/>
              <a:ahLst/>
              <a:cxnLst/>
              <a:rect l="0" t="0" r="0" b="0"/>
              <a:pathLst>
                <a:path w="107158" h="98181">
                  <a:moveTo>
                    <a:pt x="0" y="89251"/>
                  </a:moveTo>
                  <a:lnTo>
                    <a:pt x="0" y="94395"/>
                  </a:lnTo>
                  <a:lnTo>
                    <a:pt x="0" y="72088"/>
                  </a:lnTo>
                  <a:lnTo>
                    <a:pt x="993" y="67887"/>
                  </a:lnTo>
                  <a:lnTo>
                    <a:pt x="2646" y="64094"/>
                  </a:lnTo>
                  <a:lnTo>
                    <a:pt x="4740" y="60573"/>
                  </a:lnTo>
                  <a:lnTo>
                    <a:pt x="6137" y="57234"/>
                  </a:lnTo>
                  <a:lnTo>
                    <a:pt x="7068" y="54016"/>
                  </a:lnTo>
                  <a:lnTo>
                    <a:pt x="7689" y="50878"/>
                  </a:lnTo>
                  <a:lnTo>
                    <a:pt x="9095" y="46802"/>
                  </a:lnTo>
                  <a:lnTo>
                    <a:pt x="11024" y="42100"/>
                  </a:lnTo>
                  <a:lnTo>
                    <a:pt x="13302" y="36981"/>
                  </a:lnTo>
                  <a:lnTo>
                    <a:pt x="15813" y="32576"/>
                  </a:lnTo>
                  <a:lnTo>
                    <a:pt x="18480" y="28647"/>
                  </a:lnTo>
                  <a:lnTo>
                    <a:pt x="21250" y="25036"/>
                  </a:lnTo>
                  <a:lnTo>
                    <a:pt x="23096" y="21636"/>
                  </a:lnTo>
                  <a:lnTo>
                    <a:pt x="24328" y="18377"/>
                  </a:lnTo>
                  <a:lnTo>
                    <a:pt x="25148" y="15213"/>
                  </a:lnTo>
                  <a:lnTo>
                    <a:pt x="26688" y="12111"/>
                  </a:lnTo>
                  <a:lnTo>
                    <a:pt x="28706" y="9051"/>
                  </a:lnTo>
                  <a:lnTo>
                    <a:pt x="34334" y="1751"/>
                  </a:lnTo>
                  <a:lnTo>
                    <a:pt x="35787" y="1152"/>
                  </a:lnTo>
                  <a:lnTo>
                    <a:pt x="37749" y="752"/>
                  </a:lnTo>
                  <a:lnTo>
                    <a:pt x="40049" y="486"/>
                  </a:lnTo>
                  <a:lnTo>
                    <a:pt x="42575" y="309"/>
                  </a:lnTo>
                  <a:lnTo>
                    <a:pt x="45250" y="190"/>
                  </a:lnTo>
                  <a:lnTo>
                    <a:pt x="51933" y="0"/>
                  </a:lnTo>
                  <a:lnTo>
                    <a:pt x="53473" y="977"/>
                  </a:lnTo>
                  <a:lnTo>
                    <a:pt x="55493" y="2620"/>
                  </a:lnTo>
                  <a:lnTo>
                    <a:pt x="57831" y="4708"/>
                  </a:lnTo>
                  <a:lnTo>
                    <a:pt x="59390" y="7092"/>
                  </a:lnTo>
                  <a:lnTo>
                    <a:pt x="60430" y="9674"/>
                  </a:lnTo>
                  <a:lnTo>
                    <a:pt x="61123" y="12387"/>
                  </a:lnTo>
                  <a:lnTo>
                    <a:pt x="62576" y="15188"/>
                  </a:lnTo>
                  <a:lnTo>
                    <a:pt x="64538" y="18047"/>
                  </a:lnTo>
                  <a:lnTo>
                    <a:pt x="66838" y="20946"/>
                  </a:lnTo>
                  <a:lnTo>
                    <a:pt x="68371" y="23870"/>
                  </a:lnTo>
                  <a:lnTo>
                    <a:pt x="69394" y="26812"/>
                  </a:lnTo>
                  <a:lnTo>
                    <a:pt x="70075" y="29766"/>
                  </a:lnTo>
                  <a:lnTo>
                    <a:pt x="71521" y="32727"/>
                  </a:lnTo>
                  <a:lnTo>
                    <a:pt x="73478" y="35693"/>
                  </a:lnTo>
                  <a:lnTo>
                    <a:pt x="75774" y="38663"/>
                  </a:lnTo>
                  <a:lnTo>
                    <a:pt x="77305" y="41635"/>
                  </a:lnTo>
                  <a:lnTo>
                    <a:pt x="78326" y="44608"/>
                  </a:lnTo>
                  <a:lnTo>
                    <a:pt x="79006" y="47583"/>
                  </a:lnTo>
                  <a:lnTo>
                    <a:pt x="79460" y="50558"/>
                  </a:lnTo>
                  <a:lnTo>
                    <a:pt x="79763" y="53534"/>
                  </a:lnTo>
                  <a:lnTo>
                    <a:pt x="79965" y="56510"/>
                  </a:lnTo>
                  <a:lnTo>
                    <a:pt x="80099" y="59486"/>
                  </a:lnTo>
                  <a:lnTo>
                    <a:pt x="80248" y="65438"/>
                  </a:lnTo>
                  <a:lnTo>
                    <a:pt x="81279" y="68415"/>
                  </a:lnTo>
                  <a:lnTo>
                    <a:pt x="82960" y="71391"/>
                  </a:lnTo>
                  <a:lnTo>
                    <a:pt x="85073" y="74368"/>
                  </a:lnTo>
                  <a:lnTo>
                    <a:pt x="86480" y="77344"/>
                  </a:lnTo>
                  <a:lnTo>
                    <a:pt x="87420" y="80321"/>
                  </a:lnTo>
                  <a:lnTo>
                    <a:pt x="88927" y="87487"/>
                  </a:lnTo>
                  <a:lnTo>
                    <a:pt x="90041" y="89067"/>
                  </a:lnTo>
                  <a:lnTo>
                    <a:pt x="91778" y="91113"/>
                  </a:lnTo>
                  <a:lnTo>
                    <a:pt x="93928" y="93468"/>
                  </a:lnTo>
                  <a:lnTo>
                    <a:pt x="96353" y="95039"/>
                  </a:lnTo>
                  <a:lnTo>
                    <a:pt x="98962" y="96086"/>
                  </a:lnTo>
                  <a:lnTo>
                    <a:pt x="107157" y="9818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39" name="SMARTInkAnnotation30"/>
            <p:cNvSpPr/>
            <p:nvPr/>
          </p:nvSpPr>
          <p:spPr bwMode="auto">
            <a:xfrm>
              <a:off x="6983015" y="1206749"/>
              <a:ext cx="62473" cy="159494"/>
            </a:xfrm>
            <a:custGeom>
              <a:avLst/>
              <a:gdLst/>
              <a:ahLst/>
              <a:cxnLst/>
              <a:rect l="0" t="0" r="0" b="0"/>
              <a:pathLst>
                <a:path w="62473" h="159494">
                  <a:moveTo>
                    <a:pt x="17860" y="7688"/>
                  </a:moveTo>
                  <a:lnTo>
                    <a:pt x="17860" y="2948"/>
                  </a:lnTo>
                  <a:lnTo>
                    <a:pt x="16867" y="1551"/>
                  </a:lnTo>
                  <a:lnTo>
                    <a:pt x="15214" y="620"/>
                  </a:lnTo>
                  <a:lnTo>
                    <a:pt x="13119" y="0"/>
                  </a:lnTo>
                  <a:lnTo>
                    <a:pt x="11723" y="578"/>
                  </a:lnTo>
                  <a:lnTo>
                    <a:pt x="10792" y="1956"/>
                  </a:lnTo>
                  <a:lnTo>
                    <a:pt x="9298" y="6556"/>
                  </a:lnTo>
                  <a:lnTo>
                    <a:pt x="9093" y="9831"/>
                  </a:lnTo>
                  <a:lnTo>
                    <a:pt x="9002" y="14593"/>
                  </a:lnTo>
                  <a:lnTo>
                    <a:pt x="8931" y="55316"/>
                  </a:lnTo>
                  <a:lnTo>
                    <a:pt x="9923" y="58292"/>
                  </a:lnTo>
                  <a:lnTo>
                    <a:pt x="11576" y="61268"/>
                  </a:lnTo>
                  <a:lnTo>
                    <a:pt x="13670" y="64244"/>
                  </a:lnTo>
                  <a:lnTo>
                    <a:pt x="15067" y="67220"/>
                  </a:lnTo>
                  <a:lnTo>
                    <a:pt x="15998" y="70196"/>
                  </a:lnTo>
                  <a:lnTo>
                    <a:pt x="16618" y="73173"/>
                  </a:lnTo>
                  <a:lnTo>
                    <a:pt x="18025" y="76149"/>
                  </a:lnTo>
                  <a:lnTo>
                    <a:pt x="19954" y="79126"/>
                  </a:lnTo>
                  <a:lnTo>
                    <a:pt x="22231" y="82102"/>
                  </a:lnTo>
                  <a:lnTo>
                    <a:pt x="24743" y="85079"/>
                  </a:lnTo>
                  <a:lnTo>
                    <a:pt x="27409" y="88055"/>
                  </a:lnTo>
                  <a:lnTo>
                    <a:pt x="34077" y="95221"/>
                  </a:lnTo>
                  <a:lnTo>
                    <a:pt x="57830" y="119094"/>
                  </a:lnTo>
                  <a:lnTo>
                    <a:pt x="59389" y="121646"/>
                  </a:lnTo>
                  <a:lnTo>
                    <a:pt x="60428" y="124340"/>
                  </a:lnTo>
                  <a:lnTo>
                    <a:pt x="62097" y="131052"/>
                  </a:lnTo>
                  <a:lnTo>
                    <a:pt x="62325" y="134615"/>
                  </a:lnTo>
                  <a:lnTo>
                    <a:pt x="62427" y="139506"/>
                  </a:lnTo>
                  <a:lnTo>
                    <a:pt x="62472" y="144987"/>
                  </a:lnTo>
                  <a:lnTo>
                    <a:pt x="61492" y="146846"/>
                  </a:lnTo>
                  <a:lnTo>
                    <a:pt x="59846" y="148085"/>
                  </a:lnTo>
                  <a:lnTo>
                    <a:pt x="57756" y="148911"/>
                  </a:lnTo>
                  <a:lnTo>
                    <a:pt x="56363" y="150454"/>
                  </a:lnTo>
                  <a:lnTo>
                    <a:pt x="55435" y="152475"/>
                  </a:lnTo>
                  <a:lnTo>
                    <a:pt x="54816" y="154814"/>
                  </a:lnTo>
                  <a:lnTo>
                    <a:pt x="53412" y="156373"/>
                  </a:lnTo>
                  <a:lnTo>
                    <a:pt x="51482" y="157413"/>
                  </a:lnTo>
                  <a:lnTo>
                    <a:pt x="49204" y="158106"/>
                  </a:lnTo>
                  <a:lnTo>
                    <a:pt x="46693" y="158568"/>
                  </a:lnTo>
                  <a:lnTo>
                    <a:pt x="44027" y="158877"/>
                  </a:lnTo>
                  <a:lnTo>
                    <a:pt x="37360" y="159371"/>
                  </a:lnTo>
                  <a:lnTo>
                    <a:pt x="33803" y="159439"/>
                  </a:lnTo>
                  <a:lnTo>
                    <a:pt x="0" y="159493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40" name="SMARTInkAnnotation31"/>
            <p:cNvSpPr/>
            <p:nvPr/>
          </p:nvSpPr>
          <p:spPr bwMode="auto">
            <a:xfrm>
              <a:off x="7206257" y="1071562"/>
              <a:ext cx="26790" cy="294681"/>
            </a:xfrm>
            <a:custGeom>
              <a:avLst/>
              <a:gdLst/>
              <a:ahLst/>
              <a:cxnLst/>
              <a:rect l="0" t="0" r="0" b="0"/>
              <a:pathLst>
                <a:path w="26790" h="294681">
                  <a:moveTo>
                    <a:pt x="0" y="0"/>
                  </a:moveTo>
                  <a:lnTo>
                    <a:pt x="0" y="77441"/>
                  </a:lnTo>
                  <a:lnTo>
                    <a:pt x="993" y="83377"/>
                  </a:lnTo>
                  <a:lnTo>
                    <a:pt x="2646" y="89319"/>
                  </a:lnTo>
                  <a:lnTo>
                    <a:pt x="4740" y="95265"/>
                  </a:lnTo>
                  <a:lnTo>
                    <a:pt x="6137" y="102205"/>
                  </a:lnTo>
                  <a:lnTo>
                    <a:pt x="7068" y="109809"/>
                  </a:lnTo>
                  <a:lnTo>
                    <a:pt x="8103" y="124210"/>
                  </a:lnTo>
                  <a:lnTo>
                    <a:pt x="8562" y="133918"/>
                  </a:lnTo>
                  <a:lnTo>
                    <a:pt x="8821" y="154443"/>
                  </a:lnTo>
                  <a:lnTo>
                    <a:pt x="8897" y="174635"/>
                  </a:lnTo>
                  <a:lnTo>
                    <a:pt x="9900" y="180915"/>
                  </a:lnTo>
                  <a:lnTo>
                    <a:pt x="11561" y="187087"/>
                  </a:lnTo>
                  <a:lnTo>
                    <a:pt x="13661" y="193185"/>
                  </a:lnTo>
                  <a:lnTo>
                    <a:pt x="15061" y="199236"/>
                  </a:lnTo>
                  <a:lnTo>
                    <a:pt x="15994" y="205254"/>
                  </a:lnTo>
                  <a:lnTo>
                    <a:pt x="16615" y="211250"/>
                  </a:lnTo>
                  <a:lnTo>
                    <a:pt x="17030" y="216239"/>
                  </a:lnTo>
                  <a:lnTo>
                    <a:pt x="17491" y="224429"/>
                  </a:lnTo>
                  <a:lnTo>
                    <a:pt x="18606" y="229987"/>
                  </a:lnTo>
                  <a:lnTo>
                    <a:pt x="20342" y="236668"/>
                  </a:lnTo>
                  <a:lnTo>
                    <a:pt x="22491" y="244099"/>
                  </a:lnTo>
                  <a:lnTo>
                    <a:pt x="23924" y="250045"/>
                  </a:lnTo>
                  <a:lnTo>
                    <a:pt x="24879" y="255001"/>
                  </a:lnTo>
                  <a:lnTo>
                    <a:pt x="25516" y="259298"/>
                  </a:lnTo>
                  <a:lnTo>
                    <a:pt x="25941" y="265139"/>
                  </a:lnTo>
                  <a:lnTo>
                    <a:pt x="26224" y="272009"/>
                  </a:lnTo>
                  <a:lnTo>
                    <a:pt x="26789" y="29468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41" name="SMARTInkAnnotation32"/>
            <p:cNvSpPr/>
            <p:nvPr/>
          </p:nvSpPr>
          <p:spPr bwMode="auto">
            <a:xfrm>
              <a:off x="7161609" y="1196578"/>
              <a:ext cx="160735" cy="44649"/>
            </a:xfrm>
            <a:custGeom>
              <a:avLst/>
              <a:gdLst/>
              <a:ahLst/>
              <a:cxnLst/>
              <a:rect l="0" t="0" r="0" b="0"/>
              <a:pathLst>
                <a:path w="160735" h="44649">
                  <a:moveTo>
                    <a:pt x="0" y="44648"/>
                  </a:moveTo>
                  <a:lnTo>
                    <a:pt x="0" y="36086"/>
                  </a:lnTo>
                  <a:lnTo>
                    <a:pt x="992" y="34972"/>
                  </a:lnTo>
                  <a:lnTo>
                    <a:pt x="4739" y="31087"/>
                  </a:lnTo>
                  <a:lnTo>
                    <a:pt x="8121" y="29654"/>
                  </a:lnTo>
                  <a:lnTo>
                    <a:pt x="12359" y="28699"/>
                  </a:lnTo>
                  <a:lnTo>
                    <a:pt x="17169" y="28062"/>
                  </a:lnTo>
                  <a:lnTo>
                    <a:pt x="21368" y="26645"/>
                  </a:lnTo>
                  <a:lnTo>
                    <a:pt x="25160" y="24709"/>
                  </a:lnTo>
                  <a:lnTo>
                    <a:pt x="28679" y="22426"/>
                  </a:lnTo>
                  <a:lnTo>
                    <a:pt x="32017" y="20903"/>
                  </a:lnTo>
                  <a:lnTo>
                    <a:pt x="35235" y="19889"/>
                  </a:lnTo>
                  <a:lnTo>
                    <a:pt x="38374" y="19212"/>
                  </a:lnTo>
                  <a:lnTo>
                    <a:pt x="42449" y="18761"/>
                  </a:lnTo>
                  <a:lnTo>
                    <a:pt x="47151" y="18460"/>
                  </a:lnTo>
                  <a:lnTo>
                    <a:pt x="52270" y="18260"/>
                  </a:lnTo>
                  <a:lnTo>
                    <a:pt x="57667" y="17134"/>
                  </a:lnTo>
                  <a:lnTo>
                    <a:pt x="63249" y="15391"/>
                  </a:lnTo>
                  <a:lnTo>
                    <a:pt x="68955" y="13237"/>
                  </a:lnTo>
                  <a:lnTo>
                    <a:pt x="74743" y="11801"/>
                  </a:lnTo>
                  <a:lnTo>
                    <a:pt x="80586" y="10844"/>
                  </a:lnTo>
                  <a:lnTo>
                    <a:pt x="86467" y="10206"/>
                  </a:lnTo>
                  <a:lnTo>
                    <a:pt x="92371" y="9780"/>
                  </a:lnTo>
                  <a:lnTo>
                    <a:pt x="98292" y="9497"/>
                  </a:lnTo>
                  <a:lnTo>
                    <a:pt x="104223" y="9308"/>
                  </a:lnTo>
                  <a:lnTo>
                    <a:pt x="109169" y="8189"/>
                  </a:lnTo>
                  <a:lnTo>
                    <a:pt x="113459" y="6452"/>
                  </a:lnTo>
                  <a:lnTo>
                    <a:pt x="117312" y="4301"/>
                  </a:lnTo>
                  <a:lnTo>
                    <a:pt x="123847" y="2867"/>
                  </a:lnTo>
                  <a:lnTo>
                    <a:pt x="132175" y="1911"/>
                  </a:lnTo>
                  <a:lnTo>
                    <a:pt x="160734" y="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42" name="SMARTInkAnnotation33"/>
            <p:cNvSpPr/>
            <p:nvPr/>
          </p:nvSpPr>
          <p:spPr bwMode="auto">
            <a:xfrm>
              <a:off x="7366992" y="1062632"/>
              <a:ext cx="142876" cy="258962"/>
            </a:xfrm>
            <a:custGeom>
              <a:avLst/>
              <a:gdLst/>
              <a:ahLst/>
              <a:cxnLst/>
              <a:rect l="0" t="0" r="0" b="0"/>
              <a:pathLst>
                <a:path w="142876" h="258962">
                  <a:moveTo>
                    <a:pt x="8929" y="0"/>
                  </a:moveTo>
                  <a:lnTo>
                    <a:pt x="1241" y="7689"/>
                  </a:lnTo>
                  <a:lnTo>
                    <a:pt x="551" y="11024"/>
                  </a:lnTo>
                  <a:lnTo>
                    <a:pt x="245" y="16806"/>
                  </a:lnTo>
                  <a:lnTo>
                    <a:pt x="48" y="34041"/>
                  </a:lnTo>
                  <a:lnTo>
                    <a:pt x="0" y="86446"/>
                  </a:lnTo>
                  <a:lnTo>
                    <a:pt x="993" y="95334"/>
                  </a:lnTo>
                  <a:lnTo>
                    <a:pt x="2645" y="106220"/>
                  </a:lnTo>
                  <a:lnTo>
                    <a:pt x="4740" y="118439"/>
                  </a:lnTo>
                  <a:lnTo>
                    <a:pt x="6137" y="128569"/>
                  </a:lnTo>
                  <a:lnTo>
                    <a:pt x="7067" y="137306"/>
                  </a:lnTo>
                  <a:lnTo>
                    <a:pt x="7688" y="145116"/>
                  </a:lnTo>
                  <a:lnTo>
                    <a:pt x="8102" y="152306"/>
                  </a:lnTo>
                  <a:lnTo>
                    <a:pt x="8561" y="165588"/>
                  </a:lnTo>
                  <a:lnTo>
                    <a:pt x="9676" y="171908"/>
                  </a:lnTo>
                  <a:lnTo>
                    <a:pt x="11411" y="178105"/>
                  </a:lnTo>
                  <a:lnTo>
                    <a:pt x="13561" y="184221"/>
                  </a:lnTo>
                  <a:lnTo>
                    <a:pt x="14993" y="190283"/>
                  </a:lnTo>
                  <a:lnTo>
                    <a:pt x="15948" y="196309"/>
                  </a:lnTo>
                  <a:lnTo>
                    <a:pt x="16585" y="202310"/>
                  </a:lnTo>
                  <a:lnTo>
                    <a:pt x="17010" y="207303"/>
                  </a:lnTo>
                  <a:lnTo>
                    <a:pt x="17293" y="211624"/>
                  </a:lnTo>
                  <a:lnTo>
                    <a:pt x="17607" y="219071"/>
                  </a:lnTo>
                  <a:lnTo>
                    <a:pt x="17784" y="228842"/>
                  </a:lnTo>
                  <a:lnTo>
                    <a:pt x="17859" y="250027"/>
                  </a:lnTo>
                  <a:lnTo>
                    <a:pt x="17859" y="245290"/>
                  </a:lnTo>
                  <a:lnTo>
                    <a:pt x="18851" y="242902"/>
                  </a:lnTo>
                  <a:lnTo>
                    <a:pt x="22598" y="237602"/>
                  </a:lnTo>
                  <a:lnTo>
                    <a:pt x="23996" y="233808"/>
                  </a:lnTo>
                  <a:lnTo>
                    <a:pt x="24927" y="229294"/>
                  </a:lnTo>
                  <a:lnTo>
                    <a:pt x="25548" y="224300"/>
                  </a:lnTo>
                  <a:lnTo>
                    <a:pt x="26952" y="218987"/>
                  </a:lnTo>
                  <a:lnTo>
                    <a:pt x="28882" y="213460"/>
                  </a:lnTo>
                  <a:lnTo>
                    <a:pt x="31161" y="207791"/>
                  </a:lnTo>
                  <a:lnTo>
                    <a:pt x="33672" y="203020"/>
                  </a:lnTo>
                  <a:lnTo>
                    <a:pt x="36339" y="198847"/>
                  </a:lnTo>
                  <a:lnTo>
                    <a:pt x="39108" y="195072"/>
                  </a:lnTo>
                  <a:lnTo>
                    <a:pt x="40955" y="190572"/>
                  </a:lnTo>
                  <a:lnTo>
                    <a:pt x="42185" y="185587"/>
                  </a:lnTo>
                  <a:lnTo>
                    <a:pt x="43006" y="180280"/>
                  </a:lnTo>
                  <a:lnTo>
                    <a:pt x="44546" y="175749"/>
                  </a:lnTo>
                  <a:lnTo>
                    <a:pt x="48902" y="168069"/>
                  </a:lnTo>
                  <a:lnTo>
                    <a:pt x="51500" y="161349"/>
                  </a:lnTo>
                  <a:lnTo>
                    <a:pt x="52193" y="158168"/>
                  </a:lnTo>
                  <a:lnTo>
                    <a:pt x="55608" y="151987"/>
                  </a:lnTo>
                  <a:lnTo>
                    <a:pt x="61144" y="144675"/>
                  </a:lnTo>
                  <a:lnTo>
                    <a:pt x="62590" y="144075"/>
                  </a:lnTo>
                  <a:lnTo>
                    <a:pt x="66844" y="143409"/>
                  </a:lnTo>
                  <a:lnTo>
                    <a:pt x="70076" y="143033"/>
                  </a:lnTo>
                  <a:lnTo>
                    <a:pt x="73478" y="145591"/>
                  </a:lnTo>
                  <a:lnTo>
                    <a:pt x="75774" y="147663"/>
                  </a:lnTo>
                  <a:lnTo>
                    <a:pt x="80971" y="152610"/>
                  </a:lnTo>
                  <a:lnTo>
                    <a:pt x="83746" y="155318"/>
                  </a:lnTo>
                  <a:lnTo>
                    <a:pt x="85596" y="158116"/>
                  </a:lnTo>
                  <a:lnTo>
                    <a:pt x="87652" y="163870"/>
                  </a:lnTo>
                  <a:lnTo>
                    <a:pt x="91211" y="169735"/>
                  </a:lnTo>
                  <a:lnTo>
                    <a:pt x="93550" y="172688"/>
                  </a:lnTo>
                  <a:lnTo>
                    <a:pt x="95108" y="175649"/>
                  </a:lnTo>
                  <a:lnTo>
                    <a:pt x="96841" y="181585"/>
                  </a:lnTo>
                  <a:lnTo>
                    <a:pt x="98294" y="185549"/>
                  </a:lnTo>
                  <a:lnTo>
                    <a:pt x="100256" y="190176"/>
                  </a:lnTo>
                  <a:lnTo>
                    <a:pt x="102556" y="195245"/>
                  </a:lnTo>
                  <a:lnTo>
                    <a:pt x="104089" y="199617"/>
                  </a:lnTo>
                  <a:lnTo>
                    <a:pt x="105793" y="207120"/>
                  </a:lnTo>
                  <a:lnTo>
                    <a:pt x="109195" y="213762"/>
                  </a:lnTo>
                  <a:lnTo>
                    <a:pt x="111492" y="216922"/>
                  </a:lnTo>
                  <a:lnTo>
                    <a:pt x="114044" y="223079"/>
                  </a:lnTo>
                  <a:lnTo>
                    <a:pt x="114724" y="226110"/>
                  </a:lnTo>
                  <a:lnTo>
                    <a:pt x="118127" y="232124"/>
                  </a:lnTo>
                  <a:lnTo>
                    <a:pt x="123654" y="239328"/>
                  </a:lnTo>
                  <a:lnTo>
                    <a:pt x="124411" y="242960"/>
                  </a:lnTo>
                  <a:lnTo>
                    <a:pt x="124612" y="245317"/>
                  </a:lnTo>
                  <a:lnTo>
                    <a:pt x="125739" y="247881"/>
                  </a:lnTo>
                  <a:lnTo>
                    <a:pt x="129637" y="253375"/>
                  </a:lnTo>
                  <a:lnTo>
                    <a:pt x="132064" y="255237"/>
                  </a:lnTo>
                  <a:lnTo>
                    <a:pt x="134675" y="256479"/>
                  </a:lnTo>
                  <a:lnTo>
                    <a:pt x="142875" y="258961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43" name="SMARTInkAnnotation34"/>
            <p:cNvSpPr/>
            <p:nvPr/>
          </p:nvSpPr>
          <p:spPr bwMode="auto">
            <a:xfrm>
              <a:off x="7545589" y="1205507"/>
              <a:ext cx="98224" cy="114723"/>
            </a:xfrm>
            <a:custGeom>
              <a:avLst/>
              <a:gdLst/>
              <a:ahLst/>
              <a:cxnLst/>
              <a:rect l="0" t="0" r="0" b="0"/>
              <a:pathLst>
                <a:path w="98224" h="114723">
                  <a:moveTo>
                    <a:pt x="35715" y="0"/>
                  </a:moveTo>
                  <a:lnTo>
                    <a:pt x="22413" y="13303"/>
                  </a:lnTo>
                  <a:lnTo>
                    <a:pt x="20894" y="15814"/>
                  </a:lnTo>
                  <a:lnTo>
                    <a:pt x="19880" y="18480"/>
                  </a:lnTo>
                  <a:lnTo>
                    <a:pt x="19206" y="21250"/>
                  </a:lnTo>
                  <a:lnTo>
                    <a:pt x="17763" y="24089"/>
                  </a:lnTo>
                  <a:lnTo>
                    <a:pt x="15809" y="26973"/>
                  </a:lnTo>
                  <a:lnTo>
                    <a:pt x="13515" y="29889"/>
                  </a:lnTo>
                  <a:lnTo>
                    <a:pt x="11986" y="32824"/>
                  </a:lnTo>
                  <a:lnTo>
                    <a:pt x="10965" y="35774"/>
                  </a:lnTo>
                  <a:lnTo>
                    <a:pt x="10287" y="38732"/>
                  </a:lnTo>
                  <a:lnTo>
                    <a:pt x="8840" y="42689"/>
                  </a:lnTo>
                  <a:lnTo>
                    <a:pt x="6884" y="47311"/>
                  </a:lnTo>
                  <a:lnTo>
                    <a:pt x="4588" y="52377"/>
                  </a:lnTo>
                  <a:lnTo>
                    <a:pt x="3057" y="56746"/>
                  </a:lnTo>
                  <a:lnTo>
                    <a:pt x="2037" y="60651"/>
                  </a:lnTo>
                  <a:lnTo>
                    <a:pt x="1358" y="64247"/>
                  </a:lnTo>
                  <a:lnTo>
                    <a:pt x="903" y="67636"/>
                  </a:lnTo>
                  <a:lnTo>
                    <a:pt x="601" y="70888"/>
                  </a:lnTo>
                  <a:lnTo>
                    <a:pt x="400" y="74048"/>
                  </a:lnTo>
                  <a:lnTo>
                    <a:pt x="265" y="77146"/>
                  </a:lnTo>
                  <a:lnTo>
                    <a:pt x="115" y="83235"/>
                  </a:lnTo>
                  <a:lnTo>
                    <a:pt x="0" y="102442"/>
                  </a:lnTo>
                  <a:lnTo>
                    <a:pt x="991" y="104013"/>
                  </a:lnTo>
                  <a:lnTo>
                    <a:pt x="2644" y="105061"/>
                  </a:lnTo>
                  <a:lnTo>
                    <a:pt x="7685" y="106743"/>
                  </a:lnTo>
                  <a:lnTo>
                    <a:pt x="9090" y="106881"/>
                  </a:lnTo>
                  <a:lnTo>
                    <a:pt x="11021" y="106973"/>
                  </a:lnTo>
                  <a:lnTo>
                    <a:pt x="15809" y="107075"/>
                  </a:lnTo>
                  <a:lnTo>
                    <a:pt x="21246" y="107120"/>
                  </a:lnTo>
                  <a:lnTo>
                    <a:pt x="24085" y="106140"/>
                  </a:lnTo>
                  <a:lnTo>
                    <a:pt x="26969" y="104495"/>
                  </a:lnTo>
                  <a:lnTo>
                    <a:pt x="29885" y="102405"/>
                  </a:lnTo>
                  <a:lnTo>
                    <a:pt x="31829" y="100020"/>
                  </a:lnTo>
                  <a:lnTo>
                    <a:pt x="33124" y="97438"/>
                  </a:lnTo>
                  <a:lnTo>
                    <a:pt x="33987" y="94725"/>
                  </a:lnTo>
                  <a:lnTo>
                    <a:pt x="35555" y="91923"/>
                  </a:lnTo>
                  <a:lnTo>
                    <a:pt x="37593" y="89063"/>
                  </a:lnTo>
                  <a:lnTo>
                    <a:pt x="39944" y="86165"/>
                  </a:lnTo>
                  <a:lnTo>
                    <a:pt x="42503" y="83240"/>
                  </a:lnTo>
                  <a:lnTo>
                    <a:pt x="45200" y="80298"/>
                  </a:lnTo>
                  <a:lnTo>
                    <a:pt x="47993" y="77345"/>
                  </a:lnTo>
                  <a:lnTo>
                    <a:pt x="49852" y="74384"/>
                  </a:lnTo>
                  <a:lnTo>
                    <a:pt x="51093" y="71417"/>
                  </a:lnTo>
                  <a:lnTo>
                    <a:pt x="51920" y="68448"/>
                  </a:lnTo>
                  <a:lnTo>
                    <a:pt x="53464" y="64483"/>
                  </a:lnTo>
                  <a:lnTo>
                    <a:pt x="55485" y="59856"/>
                  </a:lnTo>
                  <a:lnTo>
                    <a:pt x="57825" y="54787"/>
                  </a:lnTo>
                  <a:lnTo>
                    <a:pt x="59384" y="50416"/>
                  </a:lnTo>
                  <a:lnTo>
                    <a:pt x="60424" y="46509"/>
                  </a:lnTo>
                  <a:lnTo>
                    <a:pt x="61118" y="42912"/>
                  </a:lnTo>
                  <a:lnTo>
                    <a:pt x="61580" y="39522"/>
                  </a:lnTo>
                  <a:lnTo>
                    <a:pt x="61887" y="36270"/>
                  </a:lnTo>
                  <a:lnTo>
                    <a:pt x="62093" y="33110"/>
                  </a:lnTo>
                  <a:lnTo>
                    <a:pt x="63222" y="30011"/>
                  </a:lnTo>
                  <a:lnTo>
                    <a:pt x="64967" y="26953"/>
                  </a:lnTo>
                  <a:lnTo>
                    <a:pt x="70156" y="19656"/>
                  </a:lnTo>
                  <a:lnTo>
                    <a:pt x="70582" y="18065"/>
                  </a:lnTo>
                  <a:lnTo>
                    <a:pt x="70866" y="16012"/>
                  </a:lnTo>
                  <a:lnTo>
                    <a:pt x="71401" y="9345"/>
                  </a:lnTo>
                  <a:lnTo>
                    <a:pt x="71434" y="92057"/>
                  </a:lnTo>
                  <a:lnTo>
                    <a:pt x="72426" y="94114"/>
                  </a:lnTo>
                  <a:lnTo>
                    <a:pt x="74080" y="95485"/>
                  </a:lnTo>
                  <a:lnTo>
                    <a:pt x="76173" y="96399"/>
                  </a:lnTo>
                  <a:lnTo>
                    <a:pt x="77570" y="98000"/>
                  </a:lnTo>
                  <a:lnTo>
                    <a:pt x="78502" y="100060"/>
                  </a:lnTo>
                  <a:lnTo>
                    <a:pt x="79995" y="105755"/>
                  </a:lnTo>
                  <a:lnTo>
                    <a:pt x="82846" y="109180"/>
                  </a:lnTo>
                  <a:lnTo>
                    <a:pt x="88020" y="114722"/>
                  </a:lnTo>
                  <a:lnTo>
                    <a:pt x="89437" y="114185"/>
                  </a:lnTo>
                  <a:lnTo>
                    <a:pt x="91373" y="112834"/>
                  </a:lnTo>
                  <a:lnTo>
                    <a:pt x="98223" y="107157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44" name="SMARTInkAnnotation35"/>
            <p:cNvSpPr/>
            <p:nvPr/>
          </p:nvSpPr>
          <p:spPr bwMode="auto">
            <a:xfrm>
              <a:off x="7697390" y="1017984"/>
              <a:ext cx="26790" cy="294681"/>
            </a:xfrm>
            <a:custGeom>
              <a:avLst/>
              <a:gdLst/>
              <a:ahLst/>
              <a:cxnLst/>
              <a:rect l="0" t="0" r="0" b="0"/>
              <a:pathLst>
                <a:path w="26790" h="294681">
                  <a:moveTo>
                    <a:pt x="0" y="0"/>
                  </a:moveTo>
                  <a:lnTo>
                    <a:pt x="0" y="165361"/>
                  </a:lnTo>
                  <a:lnTo>
                    <a:pt x="992" y="171756"/>
                  </a:lnTo>
                  <a:lnTo>
                    <a:pt x="2646" y="178004"/>
                  </a:lnTo>
                  <a:lnTo>
                    <a:pt x="4739" y="184154"/>
                  </a:lnTo>
                  <a:lnTo>
                    <a:pt x="6136" y="190238"/>
                  </a:lnTo>
                  <a:lnTo>
                    <a:pt x="7068" y="196278"/>
                  </a:lnTo>
                  <a:lnTo>
                    <a:pt x="7689" y="202290"/>
                  </a:lnTo>
                  <a:lnTo>
                    <a:pt x="8103" y="209274"/>
                  </a:lnTo>
                  <a:lnTo>
                    <a:pt x="8562" y="224971"/>
                  </a:lnTo>
                  <a:lnTo>
                    <a:pt x="9676" y="231340"/>
                  </a:lnTo>
                  <a:lnTo>
                    <a:pt x="11412" y="236578"/>
                  </a:lnTo>
                  <a:lnTo>
                    <a:pt x="13561" y="241063"/>
                  </a:lnTo>
                  <a:lnTo>
                    <a:pt x="14994" y="246037"/>
                  </a:lnTo>
                  <a:lnTo>
                    <a:pt x="15950" y="251337"/>
                  </a:lnTo>
                  <a:lnTo>
                    <a:pt x="16586" y="256855"/>
                  </a:lnTo>
                  <a:lnTo>
                    <a:pt x="17294" y="265632"/>
                  </a:lnTo>
                  <a:lnTo>
                    <a:pt x="17482" y="269361"/>
                  </a:lnTo>
                  <a:lnTo>
                    <a:pt x="18600" y="272840"/>
                  </a:lnTo>
                  <a:lnTo>
                    <a:pt x="20338" y="276151"/>
                  </a:lnTo>
                  <a:lnTo>
                    <a:pt x="22487" y="279351"/>
                  </a:lnTo>
                  <a:lnTo>
                    <a:pt x="23922" y="282476"/>
                  </a:lnTo>
                  <a:lnTo>
                    <a:pt x="24877" y="285552"/>
                  </a:lnTo>
                  <a:lnTo>
                    <a:pt x="26789" y="29468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45" name="SMARTInkAnnotation36"/>
            <p:cNvSpPr/>
            <p:nvPr/>
          </p:nvSpPr>
          <p:spPr bwMode="auto">
            <a:xfrm>
              <a:off x="7652742" y="1171030"/>
              <a:ext cx="125016" cy="7689"/>
            </a:xfrm>
            <a:custGeom>
              <a:avLst/>
              <a:gdLst/>
              <a:ahLst/>
              <a:cxnLst/>
              <a:rect l="0" t="0" r="0" b="0"/>
              <a:pathLst>
                <a:path w="125016" h="7689">
                  <a:moveTo>
                    <a:pt x="0" y="7688"/>
                  </a:moveTo>
                  <a:lnTo>
                    <a:pt x="69859" y="7688"/>
                  </a:lnTo>
                  <a:lnTo>
                    <a:pt x="74354" y="6696"/>
                  </a:lnTo>
                  <a:lnTo>
                    <a:pt x="78342" y="5042"/>
                  </a:lnTo>
                  <a:lnTo>
                    <a:pt x="81993" y="2948"/>
                  </a:lnTo>
                  <a:lnTo>
                    <a:pt x="86412" y="1551"/>
                  </a:lnTo>
                  <a:lnTo>
                    <a:pt x="91342" y="621"/>
                  </a:lnTo>
                  <a:lnTo>
                    <a:pt x="96613" y="0"/>
                  </a:lnTo>
                  <a:lnTo>
                    <a:pt x="102112" y="578"/>
                  </a:lnTo>
                  <a:lnTo>
                    <a:pt x="107762" y="1956"/>
                  </a:lnTo>
                  <a:lnTo>
                    <a:pt x="125015" y="7688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46" name="SMARTInkAnnotation37"/>
            <p:cNvSpPr/>
            <p:nvPr/>
          </p:nvSpPr>
          <p:spPr bwMode="auto">
            <a:xfrm>
              <a:off x="7983140" y="1143000"/>
              <a:ext cx="44650" cy="285751"/>
            </a:xfrm>
            <a:custGeom>
              <a:avLst/>
              <a:gdLst/>
              <a:ahLst/>
              <a:cxnLst/>
              <a:rect l="0" t="0" r="0" b="0"/>
              <a:pathLst>
                <a:path w="44650" h="285751">
                  <a:moveTo>
                    <a:pt x="0" y="0"/>
                  </a:moveTo>
                  <a:lnTo>
                    <a:pt x="0" y="34552"/>
                  </a:lnTo>
                  <a:lnTo>
                    <a:pt x="992" y="39901"/>
                  </a:lnTo>
                  <a:lnTo>
                    <a:pt x="2646" y="45452"/>
                  </a:lnTo>
                  <a:lnTo>
                    <a:pt x="4739" y="51137"/>
                  </a:lnTo>
                  <a:lnTo>
                    <a:pt x="6136" y="56912"/>
                  </a:lnTo>
                  <a:lnTo>
                    <a:pt x="7068" y="62746"/>
                  </a:lnTo>
                  <a:lnTo>
                    <a:pt x="7689" y="68619"/>
                  </a:lnTo>
                  <a:lnTo>
                    <a:pt x="8103" y="74520"/>
                  </a:lnTo>
                  <a:lnTo>
                    <a:pt x="8378" y="80437"/>
                  </a:lnTo>
                  <a:lnTo>
                    <a:pt x="8562" y="86367"/>
                  </a:lnTo>
                  <a:lnTo>
                    <a:pt x="9676" y="93297"/>
                  </a:lnTo>
                  <a:lnTo>
                    <a:pt x="11412" y="100893"/>
                  </a:lnTo>
                  <a:lnTo>
                    <a:pt x="13561" y="108934"/>
                  </a:lnTo>
                  <a:lnTo>
                    <a:pt x="14994" y="116279"/>
                  </a:lnTo>
                  <a:lnTo>
                    <a:pt x="15950" y="123159"/>
                  </a:lnTo>
                  <a:lnTo>
                    <a:pt x="16586" y="129731"/>
                  </a:lnTo>
                  <a:lnTo>
                    <a:pt x="18003" y="137089"/>
                  </a:lnTo>
                  <a:lnTo>
                    <a:pt x="19939" y="144971"/>
                  </a:lnTo>
                  <a:lnTo>
                    <a:pt x="22223" y="153202"/>
                  </a:lnTo>
                  <a:lnTo>
                    <a:pt x="23744" y="160673"/>
                  </a:lnTo>
                  <a:lnTo>
                    <a:pt x="24759" y="167639"/>
                  </a:lnTo>
                  <a:lnTo>
                    <a:pt x="25437" y="174267"/>
                  </a:lnTo>
                  <a:lnTo>
                    <a:pt x="26880" y="180670"/>
                  </a:lnTo>
                  <a:lnTo>
                    <a:pt x="28833" y="186923"/>
                  </a:lnTo>
                  <a:lnTo>
                    <a:pt x="31129" y="193076"/>
                  </a:lnTo>
                  <a:lnTo>
                    <a:pt x="32659" y="199163"/>
                  </a:lnTo>
                  <a:lnTo>
                    <a:pt x="33679" y="205205"/>
                  </a:lnTo>
                  <a:lnTo>
                    <a:pt x="34359" y="211217"/>
                  </a:lnTo>
                  <a:lnTo>
                    <a:pt x="34811" y="216218"/>
                  </a:lnTo>
                  <a:lnTo>
                    <a:pt x="35316" y="224419"/>
                  </a:lnTo>
                  <a:lnTo>
                    <a:pt x="35540" y="234018"/>
                  </a:lnTo>
                  <a:lnTo>
                    <a:pt x="35600" y="239355"/>
                  </a:lnTo>
                  <a:lnTo>
                    <a:pt x="36630" y="243906"/>
                  </a:lnTo>
                  <a:lnTo>
                    <a:pt x="38311" y="247932"/>
                  </a:lnTo>
                  <a:lnTo>
                    <a:pt x="40424" y="251608"/>
                  </a:lnTo>
                  <a:lnTo>
                    <a:pt x="41832" y="255051"/>
                  </a:lnTo>
                  <a:lnTo>
                    <a:pt x="42770" y="258339"/>
                  </a:lnTo>
                  <a:lnTo>
                    <a:pt x="44277" y="266003"/>
                  </a:lnTo>
                  <a:lnTo>
                    <a:pt x="44483" y="272343"/>
                  </a:lnTo>
                  <a:lnTo>
                    <a:pt x="44649" y="28575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47" name="SMARTInkAnnotation38"/>
            <p:cNvSpPr/>
            <p:nvPr/>
          </p:nvSpPr>
          <p:spPr bwMode="auto">
            <a:xfrm>
              <a:off x="7938492" y="1151943"/>
              <a:ext cx="142461" cy="125003"/>
            </a:xfrm>
            <a:custGeom>
              <a:avLst/>
              <a:gdLst/>
              <a:ahLst/>
              <a:cxnLst/>
              <a:rect l="0" t="0" r="0" b="0"/>
              <a:pathLst>
                <a:path w="142461" h="125003">
                  <a:moveTo>
                    <a:pt x="0" y="44635"/>
                  </a:moveTo>
                  <a:lnTo>
                    <a:pt x="0" y="31332"/>
                  </a:lnTo>
                  <a:lnTo>
                    <a:pt x="992" y="29813"/>
                  </a:lnTo>
                  <a:lnTo>
                    <a:pt x="2645" y="28801"/>
                  </a:lnTo>
                  <a:lnTo>
                    <a:pt x="4739" y="28125"/>
                  </a:lnTo>
                  <a:lnTo>
                    <a:pt x="7128" y="26683"/>
                  </a:lnTo>
                  <a:lnTo>
                    <a:pt x="9713" y="24730"/>
                  </a:lnTo>
                  <a:lnTo>
                    <a:pt x="12428" y="22435"/>
                  </a:lnTo>
                  <a:lnTo>
                    <a:pt x="16223" y="19913"/>
                  </a:lnTo>
                  <a:lnTo>
                    <a:pt x="20737" y="17239"/>
                  </a:lnTo>
                  <a:lnTo>
                    <a:pt x="25731" y="14465"/>
                  </a:lnTo>
                  <a:lnTo>
                    <a:pt x="30052" y="11623"/>
                  </a:lnTo>
                  <a:lnTo>
                    <a:pt x="33925" y="8736"/>
                  </a:lnTo>
                  <a:lnTo>
                    <a:pt x="37499" y="5820"/>
                  </a:lnTo>
                  <a:lnTo>
                    <a:pt x="41867" y="3875"/>
                  </a:lnTo>
                  <a:lnTo>
                    <a:pt x="46763" y="2579"/>
                  </a:lnTo>
                  <a:lnTo>
                    <a:pt x="52010" y="1715"/>
                  </a:lnTo>
                  <a:lnTo>
                    <a:pt x="56502" y="1139"/>
                  </a:lnTo>
                  <a:lnTo>
                    <a:pt x="60488" y="754"/>
                  </a:lnTo>
                  <a:lnTo>
                    <a:pt x="64138" y="498"/>
                  </a:lnTo>
                  <a:lnTo>
                    <a:pt x="68554" y="328"/>
                  </a:lnTo>
                  <a:lnTo>
                    <a:pt x="84253" y="87"/>
                  </a:lnTo>
                  <a:lnTo>
                    <a:pt x="108488" y="0"/>
                  </a:lnTo>
                  <a:lnTo>
                    <a:pt x="112013" y="987"/>
                  </a:lnTo>
                  <a:lnTo>
                    <a:pt x="115355" y="2638"/>
                  </a:lnTo>
                  <a:lnTo>
                    <a:pt x="118575" y="4731"/>
                  </a:lnTo>
                  <a:lnTo>
                    <a:pt x="121714" y="7118"/>
                  </a:lnTo>
                  <a:lnTo>
                    <a:pt x="124798" y="9702"/>
                  </a:lnTo>
                  <a:lnTo>
                    <a:pt x="132138" y="16237"/>
                  </a:lnTo>
                  <a:lnTo>
                    <a:pt x="135788" y="19777"/>
                  </a:lnTo>
                  <a:lnTo>
                    <a:pt x="138149" y="22109"/>
                  </a:lnTo>
                  <a:lnTo>
                    <a:pt x="139725" y="24657"/>
                  </a:lnTo>
                  <a:lnTo>
                    <a:pt x="140776" y="27348"/>
                  </a:lnTo>
                  <a:lnTo>
                    <a:pt x="141475" y="30133"/>
                  </a:lnTo>
                  <a:lnTo>
                    <a:pt x="141941" y="32983"/>
                  </a:lnTo>
                  <a:lnTo>
                    <a:pt x="142252" y="35875"/>
                  </a:lnTo>
                  <a:lnTo>
                    <a:pt x="142460" y="38795"/>
                  </a:lnTo>
                  <a:lnTo>
                    <a:pt x="141606" y="41734"/>
                  </a:lnTo>
                  <a:lnTo>
                    <a:pt x="140044" y="44685"/>
                  </a:lnTo>
                  <a:lnTo>
                    <a:pt x="138011" y="47645"/>
                  </a:lnTo>
                  <a:lnTo>
                    <a:pt x="135663" y="50610"/>
                  </a:lnTo>
                  <a:lnTo>
                    <a:pt x="133106" y="53579"/>
                  </a:lnTo>
                  <a:lnTo>
                    <a:pt x="130410" y="56551"/>
                  </a:lnTo>
                  <a:lnTo>
                    <a:pt x="128611" y="59524"/>
                  </a:lnTo>
                  <a:lnTo>
                    <a:pt x="127412" y="62498"/>
                  </a:lnTo>
                  <a:lnTo>
                    <a:pt x="126613" y="65474"/>
                  </a:lnTo>
                  <a:lnTo>
                    <a:pt x="125088" y="68449"/>
                  </a:lnTo>
                  <a:lnTo>
                    <a:pt x="123080" y="71425"/>
                  </a:lnTo>
                  <a:lnTo>
                    <a:pt x="120747" y="74401"/>
                  </a:lnTo>
                  <a:lnTo>
                    <a:pt x="118202" y="77377"/>
                  </a:lnTo>
                  <a:lnTo>
                    <a:pt x="115512" y="80354"/>
                  </a:lnTo>
                  <a:lnTo>
                    <a:pt x="112727" y="83330"/>
                  </a:lnTo>
                  <a:lnTo>
                    <a:pt x="108885" y="85315"/>
                  </a:lnTo>
                  <a:lnTo>
                    <a:pt x="104340" y="86637"/>
                  </a:lnTo>
                  <a:lnTo>
                    <a:pt x="99325" y="87519"/>
                  </a:lnTo>
                  <a:lnTo>
                    <a:pt x="94990" y="90092"/>
                  </a:lnTo>
                  <a:lnTo>
                    <a:pt x="91108" y="93791"/>
                  </a:lnTo>
                  <a:lnTo>
                    <a:pt x="87527" y="98241"/>
                  </a:lnTo>
                  <a:lnTo>
                    <a:pt x="84147" y="101208"/>
                  </a:lnTo>
                  <a:lnTo>
                    <a:pt x="80903" y="103186"/>
                  </a:lnTo>
                  <a:lnTo>
                    <a:pt x="77748" y="104505"/>
                  </a:lnTo>
                  <a:lnTo>
                    <a:pt x="74652" y="106376"/>
                  </a:lnTo>
                  <a:lnTo>
                    <a:pt x="71596" y="108616"/>
                  </a:lnTo>
                  <a:lnTo>
                    <a:pt x="68567" y="111101"/>
                  </a:lnTo>
                  <a:lnTo>
                    <a:pt x="65555" y="112758"/>
                  </a:lnTo>
                  <a:lnTo>
                    <a:pt x="62554" y="113863"/>
                  </a:lnTo>
                  <a:lnTo>
                    <a:pt x="59562" y="114599"/>
                  </a:lnTo>
                  <a:lnTo>
                    <a:pt x="56575" y="116082"/>
                  </a:lnTo>
                  <a:lnTo>
                    <a:pt x="53592" y="118063"/>
                  </a:lnTo>
                  <a:lnTo>
                    <a:pt x="50611" y="120376"/>
                  </a:lnTo>
                  <a:lnTo>
                    <a:pt x="47631" y="121918"/>
                  </a:lnTo>
                  <a:lnTo>
                    <a:pt x="44652" y="122946"/>
                  </a:lnTo>
                  <a:lnTo>
                    <a:pt x="37483" y="124596"/>
                  </a:lnTo>
                  <a:lnTo>
                    <a:pt x="33857" y="124821"/>
                  </a:lnTo>
                  <a:lnTo>
                    <a:pt x="26789" y="125002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48" name="SMARTInkAnnotation39"/>
            <p:cNvSpPr/>
            <p:nvPr/>
          </p:nvSpPr>
          <p:spPr bwMode="auto">
            <a:xfrm>
              <a:off x="8099228" y="1116210"/>
              <a:ext cx="80366" cy="156846"/>
            </a:xfrm>
            <a:custGeom>
              <a:avLst/>
              <a:gdLst/>
              <a:ahLst/>
              <a:cxnLst/>
              <a:rect l="0" t="0" r="0" b="0"/>
              <a:pathLst>
                <a:path w="80366" h="156846">
                  <a:moveTo>
                    <a:pt x="17857" y="53579"/>
                  </a:moveTo>
                  <a:lnTo>
                    <a:pt x="17857" y="114875"/>
                  </a:lnTo>
                  <a:lnTo>
                    <a:pt x="16865" y="119248"/>
                  </a:lnTo>
                  <a:lnTo>
                    <a:pt x="15212" y="123155"/>
                  </a:lnTo>
                  <a:lnTo>
                    <a:pt x="13117" y="126752"/>
                  </a:lnTo>
                  <a:lnTo>
                    <a:pt x="11720" y="130142"/>
                  </a:lnTo>
                  <a:lnTo>
                    <a:pt x="10789" y="133394"/>
                  </a:lnTo>
                  <a:lnTo>
                    <a:pt x="10169" y="136555"/>
                  </a:lnTo>
                  <a:lnTo>
                    <a:pt x="9755" y="139654"/>
                  </a:lnTo>
                  <a:lnTo>
                    <a:pt x="9479" y="142712"/>
                  </a:lnTo>
                  <a:lnTo>
                    <a:pt x="8960" y="151273"/>
                  </a:lnTo>
                  <a:lnTo>
                    <a:pt x="7956" y="152443"/>
                  </a:lnTo>
                  <a:lnTo>
                    <a:pt x="6296" y="154214"/>
                  </a:lnTo>
                  <a:lnTo>
                    <a:pt x="4196" y="156388"/>
                  </a:lnTo>
                  <a:lnTo>
                    <a:pt x="2796" y="156845"/>
                  </a:lnTo>
                  <a:lnTo>
                    <a:pt x="1864" y="156157"/>
                  </a:lnTo>
                  <a:lnTo>
                    <a:pt x="107" y="152060"/>
                  </a:lnTo>
                  <a:lnTo>
                    <a:pt x="46" y="149273"/>
                  </a:lnTo>
                  <a:lnTo>
                    <a:pt x="0" y="123133"/>
                  </a:lnTo>
                  <a:lnTo>
                    <a:pt x="992" y="118800"/>
                  </a:lnTo>
                  <a:lnTo>
                    <a:pt x="2645" y="113927"/>
                  </a:lnTo>
                  <a:lnTo>
                    <a:pt x="4738" y="108693"/>
                  </a:lnTo>
                  <a:lnTo>
                    <a:pt x="6136" y="103220"/>
                  </a:lnTo>
                  <a:lnTo>
                    <a:pt x="7066" y="97587"/>
                  </a:lnTo>
                  <a:lnTo>
                    <a:pt x="7687" y="91847"/>
                  </a:lnTo>
                  <a:lnTo>
                    <a:pt x="9092" y="86036"/>
                  </a:lnTo>
                  <a:lnTo>
                    <a:pt x="11021" y="80178"/>
                  </a:lnTo>
                  <a:lnTo>
                    <a:pt x="13300" y="74288"/>
                  </a:lnTo>
                  <a:lnTo>
                    <a:pt x="15811" y="68377"/>
                  </a:lnTo>
                  <a:lnTo>
                    <a:pt x="21247" y="56518"/>
                  </a:lnTo>
                  <a:lnTo>
                    <a:pt x="23094" y="51569"/>
                  </a:lnTo>
                  <a:lnTo>
                    <a:pt x="24324" y="47278"/>
                  </a:lnTo>
                  <a:lnTo>
                    <a:pt x="25145" y="43425"/>
                  </a:lnTo>
                  <a:lnTo>
                    <a:pt x="26685" y="39864"/>
                  </a:lnTo>
                  <a:lnTo>
                    <a:pt x="28703" y="36498"/>
                  </a:lnTo>
                  <a:lnTo>
                    <a:pt x="31041" y="33262"/>
                  </a:lnTo>
                  <a:lnTo>
                    <a:pt x="33591" y="30112"/>
                  </a:lnTo>
                  <a:lnTo>
                    <a:pt x="36285" y="27020"/>
                  </a:lnTo>
                  <a:lnTo>
                    <a:pt x="39072" y="23967"/>
                  </a:lnTo>
                  <a:lnTo>
                    <a:pt x="41923" y="21931"/>
                  </a:lnTo>
                  <a:lnTo>
                    <a:pt x="44815" y="20574"/>
                  </a:lnTo>
                  <a:lnTo>
                    <a:pt x="47735" y="19669"/>
                  </a:lnTo>
                  <a:lnTo>
                    <a:pt x="50674" y="18074"/>
                  </a:lnTo>
                  <a:lnTo>
                    <a:pt x="53626" y="16018"/>
                  </a:lnTo>
                  <a:lnTo>
                    <a:pt x="80365" y="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49" name="SMARTInkAnnotation40"/>
            <p:cNvSpPr/>
            <p:nvPr/>
          </p:nvSpPr>
          <p:spPr bwMode="auto">
            <a:xfrm>
              <a:off x="8224242" y="1116343"/>
              <a:ext cx="80363" cy="115941"/>
            </a:xfrm>
            <a:custGeom>
              <a:avLst/>
              <a:gdLst/>
              <a:ahLst/>
              <a:cxnLst/>
              <a:rect l="0" t="0" r="0" b="0"/>
              <a:pathLst>
                <a:path w="80363" h="115941">
                  <a:moveTo>
                    <a:pt x="17859" y="35586"/>
                  </a:moveTo>
                  <a:lnTo>
                    <a:pt x="17859" y="40327"/>
                  </a:lnTo>
                  <a:lnTo>
                    <a:pt x="16867" y="42715"/>
                  </a:lnTo>
                  <a:lnTo>
                    <a:pt x="15213" y="45300"/>
                  </a:lnTo>
                  <a:lnTo>
                    <a:pt x="13118" y="48015"/>
                  </a:lnTo>
                  <a:lnTo>
                    <a:pt x="11722" y="50818"/>
                  </a:lnTo>
                  <a:lnTo>
                    <a:pt x="10790" y="53678"/>
                  </a:lnTo>
                  <a:lnTo>
                    <a:pt x="10170" y="56577"/>
                  </a:lnTo>
                  <a:lnTo>
                    <a:pt x="9756" y="59502"/>
                  </a:lnTo>
                  <a:lnTo>
                    <a:pt x="9481" y="62444"/>
                  </a:lnTo>
                  <a:lnTo>
                    <a:pt x="9297" y="65398"/>
                  </a:lnTo>
                  <a:lnTo>
                    <a:pt x="9092" y="71325"/>
                  </a:lnTo>
                  <a:lnTo>
                    <a:pt x="8977" y="82886"/>
                  </a:lnTo>
                  <a:lnTo>
                    <a:pt x="8932" y="101944"/>
                  </a:lnTo>
                  <a:lnTo>
                    <a:pt x="9923" y="104630"/>
                  </a:lnTo>
                  <a:lnTo>
                    <a:pt x="11577" y="107412"/>
                  </a:lnTo>
                  <a:lnTo>
                    <a:pt x="16618" y="114266"/>
                  </a:lnTo>
                  <a:lnTo>
                    <a:pt x="18023" y="114829"/>
                  </a:lnTo>
                  <a:lnTo>
                    <a:pt x="19953" y="115204"/>
                  </a:lnTo>
                  <a:lnTo>
                    <a:pt x="25438" y="115805"/>
                  </a:lnTo>
                  <a:lnTo>
                    <a:pt x="26880" y="115855"/>
                  </a:lnTo>
                  <a:lnTo>
                    <a:pt x="36324" y="115934"/>
                  </a:lnTo>
                  <a:lnTo>
                    <a:pt x="39099" y="115940"/>
                  </a:lnTo>
                  <a:lnTo>
                    <a:pt x="41940" y="114953"/>
                  </a:lnTo>
                  <a:lnTo>
                    <a:pt x="44827" y="113302"/>
                  </a:lnTo>
                  <a:lnTo>
                    <a:pt x="47744" y="111209"/>
                  </a:lnTo>
                  <a:lnTo>
                    <a:pt x="50680" y="108822"/>
                  </a:lnTo>
                  <a:lnTo>
                    <a:pt x="53631" y="106238"/>
                  </a:lnTo>
                  <a:lnTo>
                    <a:pt x="56590" y="103523"/>
                  </a:lnTo>
                  <a:lnTo>
                    <a:pt x="62522" y="97861"/>
                  </a:lnTo>
                  <a:lnTo>
                    <a:pt x="74417" y="86142"/>
                  </a:lnTo>
                  <a:lnTo>
                    <a:pt x="76400" y="83181"/>
                  </a:lnTo>
                  <a:lnTo>
                    <a:pt x="77722" y="80214"/>
                  </a:lnTo>
                  <a:lnTo>
                    <a:pt x="78604" y="77245"/>
                  </a:lnTo>
                  <a:lnTo>
                    <a:pt x="79191" y="74272"/>
                  </a:lnTo>
                  <a:lnTo>
                    <a:pt x="79582" y="71299"/>
                  </a:lnTo>
                  <a:lnTo>
                    <a:pt x="79844" y="68324"/>
                  </a:lnTo>
                  <a:lnTo>
                    <a:pt x="80017" y="64357"/>
                  </a:lnTo>
                  <a:lnTo>
                    <a:pt x="80262" y="50285"/>
                  </a:lnTo>
                  <a:lnTo>
                    <a:pt x="80362" y="19048"/>
                  </a:lnTo>
                  <a:lnTo>
                    <a:pt x="79372" y="15631"/>
                  </a:lnTo>
                  <a:lnTo>
                    <a:pt x="77720" y="13353"/>
                  </a:lnTo>
                  <a:lnTo>
                    <a:pt x="75625" y="11835"/>
                  </a:lnTo>
                  <a:lnTo>
                    <a:pt x="74229" y="9830"/>
                  </a:lnTo>
                  <a:lnTo>
                    <a:pt x="73298" y="7501"/>
                  </a:lnTo>
                  <a:lnTo>
                    <a:pt x="72677" y="4957"/>
                  </a:lnTo>
                  <a:lnTo>
                    <a:pt x="71271" y="3260"/>
                  </a:lnTo>
                  <a:lnTo>
                    <a:pt x="69343" y="2129"/>
                  </a:lnTo>
                  <a:lnTo>
                    <a:pt x="67064" y="1375"/>
                  </a:lnTo>
                  <a:lnTo>
                    <a:pt x="64553" y="873"/>
                  </a:lnTo>
                  <a:lnTo>
                    <a:pt x="61887" y="538"/>
                  </a:lnTo>
                  <a:lnTo>
                    <a:pt x="59117" y="314"/>
                  </a:lnTo>
                  <a:lnTo>
                    <a:pt x="56278" y="165"/>
                  </a:lnTo>
                  <a:lnTo>
                    <a:pt x="50478" y="0"/>
                  </a:lnTo>
                  <a:lnTo>
                    <a:pt x="47543" y="948"/>
                  </a:lnTo>
                  <a:lnTo>
                    <a:pt x="44593" y="2572"/>
                  </a:lnTo>
                  <a:lnTo>
                    <a:pt x="41635" y="4647"/>
                  </a:lnTo>
                  <a:lnTo>
                    <a:pt x="38670" y="6031"/>
                  </a:lnTo>
                  <a:lnTo>
                    <a:pt x="35701" y="6953"/>
                  </a:lnTo>
                  <a:lnTo>
                    <a:pt x="32731" y="7568"/>
                  </a:lnTo>
                  <a:lnTo>
                    <a:pt x="29758" y="8970"/>
                  </a:lnTo>
                  <a:lnTo>
                    <a:pt x="26783" y="10897"/>
                  </a:lnTo>
                  <a:lnTo>
                    <a:pt x="23809" y="13173"/>
                  </a:lnTo>
                  <a:lnTo>
                    <a:pt x="20833" y="15683"/>
                  </a:lnTo>
                  <a:lnTo>
                    <a:pt x="17858" y="18349"/>
                  </a:lnTo>
                  <a:lnTo>
                    <a:pt x="11905" y="23956"/>
                  </a:lnTo>
                  <a:lnTo>
                    <a:pt x="0" y="35586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50" name="SMARTInkAnnotation41"/>
            <p:cNvSpPr/>
            <p:nvPr/>
          </p:nvSpPr>
          <p:spPr bwMode="auto">
            <a:xfrm>
              <a:off x="8340436" y="1129297"/>
              <a:ext cx="160627" cy="103000"/>
            </a:xfrm>
            <a:custGeom>
              <a:avLst/>
              <a:gdLst/>
              <a:ahLst/>
              <a:cxnLst/>
              <a:rect l="0" t="0" r="0" b="0"/>
              <a:pathLst>
                <a:path w="160627" h="103000">
                  <a:moveTo>
                    <a:pt x="17751" y="49421"/>
                  </a:moveTo>
                  <a:lnTo>
                    <a:pt x="13010" y="49421"/>
                  </a:lnTo>
                  <a:lnTo>
                    <a:pt x="11614" y="50414"/>
                  </a:lnTo>
                  <a:lnTo>
                    <a:pt x="10682" y="52067"/>
                  </a:lnTo>
                  <a:lnTo>
                    <a:pt x="10062" y="54162"/>
                  </a:lnTo>
                  <a:lnTo>
                    <a:pt x="9648" y="56550"/>
                  </a:lnTo>
                  <a:lnTo>
                    <a:pt x="9372" y="59135"/>
                  </a:lnTo>
                  <a:lnTo>
                    <a:pt x="9189" y="61850"/>
                  </a:lnTo>
                  <a:lnTo>
                    <a:pt x="9067" y="64653"/>
                  </a:lnTo>
                  <a:lnTo>
                    <a:pt x="8930" y="70412"/>
                  </a:lnTo>
                  <a:lnTo>
                    <a:pt x="8822" y="98289"/>
                  </a:lnTo>
                  <a:lnTo>
                    <a:pt x="7829" y="99859"/>
                  </a:lnTo>
                  <a:lnTo>
                    <a:pt x="6177" y="100906"/>
                  </a:lnTo>
                  <a:lnTo>
                    <a:pt x="0" y="102963"/>
                  </a:lnTo>
                  <a:lnTo>
                    <a:pt x="4664" y="102989"/>
                  </a:lnTo>
                  <a:lnTo>
                    <a:pt x="6050" y="102000"/>
                  </a:lnTo>
                  <a:lnTo>
                    <a:pt x="6973" y="100349"/>
                  </a:lnTo>
                  <a:lnTo>
                    <a:pt x="7589" y="98256"/>
                  </a:lnTo>
                  <a:lnTo>
                    <a:pt x="8000" y="95868"/>
                  </a:lnTo>
                  <a:lnTo>
                    <a:pt x="8274" y="93284"/>
                  </a:lnTo>
                  <a:lnTo>
                    <a:pt x="8456" y="90570"/>
                  </a:lnTo>
                  <a:lnTo>
                    <a:pt x="9570" y="87768"/>
                  </a:lnTo>
                  <a:lnTo>
                    <a:pt x="11304" y="84907"/>
                  </a:lnTo>
                  <a:lnTo>
                    <a:pt x="13454" y="82008"/>
                  </a:lnTo>
                  <a:lnTo>
                    <a:pt x="14885" y="79083"/>
                  </a:lnTo>
                  <a:lnTo>
                    <a:pt x="15841" y="76141"/>
                  </a:lnTo>
                  <a:lnTo>
                    <a:pt x="16478" y="73188"/>
                  </a:lnTo>
                  <a:lnTo>
                    <a:pt x="17894" y="69234"/>
                  </a:lnTo>
                  <a:lnTo>
                    <a:pt x="19831" y="64614"/>
                  </a:lnTo>
                  <a:lnTo>
                    <a:pt x="22114" y="59550"/>
                  </a:lnTo>
                  <a:lnTo>
                    <a:pt x="24629" y="55182"/>
                  </a:lnTo>
                  <a:lnTo>
                    <a:pt x="27297" y="51277"/>
                  </a:lnTo>
                  <a:lnTo>
                    <a:pt x="30068" y="47682"/>
                  </a:lnTo>
                  <a:lnTo>
                    <a:pt x="32907" y="43301"/>
                  </a:lnTo>
                  <a:lnTo>
                    <a:pt x="35793" y="38396"/>
                  </a:lnTo>
                  <a:lnTo>
                    <a:pt x="38708" y="33141"/>
                  </a:lnTo>
                  <a:lnTo>
                    <a:pt x="41644" y="28646"/>
                  </a:lnTo>
                  <a:lnTo>
                    <a:pt x="44595" y="24657"/>
                  </a:lnTo>
                  <a:lnTo>
                    <a:pt x="47553" y="21006"/>
                  </a:lnTo>
                  <a:lnTo>
                    <a:pt x="49524" y="17579"/>
                  </a:lnTo>
                  <a:lnTo>
                    <a:pt x="50840" y="14302"/>
                  </a:lnTo>
                  <a:lnTo>
                    <a:pt x="51716" y="11126"/>
                  </a:lnTo>
                  <a:lnTo>
                    <a:pt x="53293" y="9008"/>
                  </a:lnTo>
                  <a:lnTo>
                    <a:pt x="55337" y="7596"/>
                  </a:lnTo>
                  <a:lnTo>
                    <a:pt x="57691" y="6655"/>
                  </a:lnTo>
                  <a:lnTo>
                    <a:pt x="60252" y="5036"/>
                  </a:lnTo>
                  <a:lnTo>
                    <a:pt x="62952" y="2964"/>
                  </a:lnTo>
                  <a:lnTo>
                    <a:pt x="65744" y="590"/>
                  </a:lnTo>
                  <a:lnTo>
                    <a:pt x="67606" y="0"/>
                  </a:lnTo>
                  <a:lnTo>
                    <a:pt x="68847" y="599"/>
                  </a:lnTo>
                  <a:lnTo>
                    <a:pt x="69674" y="1990"/>
                  </a:lnTo>
                  <a:lnTo>
                    <a:pt x="71218" y="2918"/>
                  </a:lnTo>
                  <a:lnTo>
                    <a:pt x="75580" y="3948"/>
                  </a:lnTo>
                  <a:lnTo>
                    <a:pt x="78873" y="4529"/>
                  </a:lnTo>
                  <a:lnTo>
                    <a:pt x="79334" y="5602"/>
                  </a:lnTo>
                  <a:lnTo>
                    <a:pt x="79642" y="7310"/>
                  </a:lnTo>
                  <a:lnTo>
                    <a:pt x="79848" y="9441"/>
                  </a:lnTo>
                  <a:lnTo>
                    <a:pt x="79984" y="11854"/>
                  </a:lnTo>
                  <a:lnTo>
                    <a:pt x="80137" y="17180"/>
                  </a:lnTo>
                  <a:lnTo>
                    <a:pt x="81170" y="19990"/>
                  </a:lnTo>
                  <a:lnTo>
                    <a:pt x="82851" y="22855"/>
                  </a:lnTo>
                  <a:lnTo>
                    <a:pt x="84963" y="25757"/>
                  </a:lnTo>
                  <a:lnTo>
                    <a:pt x="86372" y="28684"/>
                  </a:lnTo>
                  <a:lnTo>
                    <a:pt x="87310" y="31628"/>
                  </a:lnTo>
                  <a:lnTo>
                    <a:pt x="87937" y="34582"/>
                  </a:lnTo>
                  <a:lnTo>
                    <a:pt x="88354" y="37544"/>
                  </a:lnTo>
                  <a:lnTo>
                    <a:pt x="88633" y="40511"/>
                  </a:lnTo>
                  <a:lnTo>
                    <a:pt x="88817" y="43481"/>
                  </a:lnTo>
                  <a:lnTo>
                    <a:pt x="89023" y="49427"/>
                  </a:lnTo>
                  <a:lnTo>
                    <a:pt x="89156" y="61329"/>
                  </a:lnTo>
                  <a:lnTo>
                    <a:pt x="88175" y="64305"/>
                  </a:lnTo>
                  <a:lnTo>
                    <a:pt x="86528" y="67281"/>
                  </a:lnTo>
                  <a:lnTo>
                    <a:pt x="84438" y="70257"/>
                  </a:lnTo>
                  <a:lnTo>
                    <a:pt x="83045" y="73234"/>
                  </a:lnTo>
                  <a:lnTo>
                    <a:pt x="82116" y="76210"/>
                  </a:lnTo>
                  <a:lnTo>
                    <a:pt x="80265" y="85109"/>
                  </a:lnTo>
                  <a:lnTo>
                    <a:pt x="80261" y="85126"/>
                  </a:lnTo>
                  <a:lnTo>
                    <a:pt x="85000" y="85136"/>
                  </a:lnTo>
                  <a:lnTo>
                    <a:pt x="86396" y="84145"/>
                  </a:lnTo>
                  <a:lnTo>
                    <a:pt x="87327" y="82492"/>
                  </a:lnTo>
                  <a:lnTo>
                    <a:pt x="88821" y="77451"/>
                  </a:lnTo>
                  <a:lnTo>
                    <a:pt x="89936" y="76045"/>
                  </a:lnTo>
                  <a:lnTo>
                    <a:pt x="91671" y="74116"/>
                  </a:lnTo>
                  <a:lnTo>
                    <a:pt x="96245" y="69326"/>
                  </a:lnTo>
                  <a:lnTo>
                    <a:pt x="101585" y="63890"/>
                  </a:lnTo>
                  <a:lnTo>
                    <a:pt x="103405" y="61052"/>
                  </a:lnTo>
                  <a:lnTo>
                    <a:pt x="104619" y="58167"/>
                  </a:lnTo>
                  <a:lnTo>
                    <a:pt x="105429" y="55252"/>
                  </a:lnTo>
                  <a:lnTo>
                    <a:pt x="106960" y="52316"/>
                  </a:lnTo>
                  <a:lnTo>
                    <a:pt x="108973" y="49367"/>
                  </a:lnTo>
                  <a:lnTo>
                    <a:pt x="111308" y="46408"/>
                  </a:lnTo>
                  <a:lnTo>
                    <a:pt x="113857" y="43444"/>
                  </a:lnTo>
                  <a:lnTo>
                    <a:pt x="116548" y="40475"/>
                  </a:lnTo>
                  <a:lnTo>
                    <a:pt x="119334" y="37504"/>
                  </a:lnTo>
                  <a:lnTo>
                    <a:pt x="121192" y="34531"/>
                  </a:lnTo>
                  <a:lnTo>
                    <a:pt x="122431" y="31557"/>
                  </a:lnTo>
                  <a:lnTo>
                    <a:pt x="123256" y="28582"/>
                  </a:lnTo>
                  <a:lnTo>
                    <a:pt x="124799" y="25607"/>
                  </a:lnTo>
                  <a:lnTo>
                    <a:pt x="126819" y="22631"/>
                  </a:lnTo>
                  <a:lnTo>
                    <a:pt x="129159" y="19655"/>
                  </a:lnTo>
                  <a:lnTo>
                    <a:pt x="131710" y="17671"/>
                  </a:lnTo>
                  <a:lnTo>
                    <a:pt x="134403" y="16348"/>
                  </a:lnTo>
                  <a:lnTo>
                    <a:pt x="137191" y="15466"/>
                  </a:lnTo>
                  <a:lnTo>
                    <a:pt x="139050" y="13886"/>
                  </a:lnTo>
                  <a:lnTo>
                    <a:pt x="140289" y="11841"/>
                  </a:lnTo>
                  <a:lnTo>
                    <a:pt x="142277" y="6169"/>
                  </a:lnTo>
                  <a:lnTo>
                    <a:pt x="143432" y="6696"/>
                  </a:lnTo>
                  <a:lnTo>
                    <a:pt x="145194" y="8039"/>
                  </a:lnTo>
                  <a:lnTo>
                    <a:pt x="150412" y="12584"/>
                  </a:lnTo>
                  <a:lnTo>
                    <a:pt x="150840" y="13949"/>
                  </a:lnTo>
                  <a:lnTo>
                    <a:pt x="151126" y="15851"/>
                  </a:lnTo>
                  <a:lnTo>
                    <a:pt x="151316" y="18112"/>
                  </a:lnTo>
                  <a:lnTo>
                    <a:pt x="151443" y="20611"/>
                  </a:lnTo>
                  <a:lnTo>
                    <a:pt x="151662" y="29924"/>
                  </a:lnTo>
                  <a:lnTo>
                    <a:pt x="151696" y="70603"/>
                  </a:lnTo>
                  <a:lnTo>
                    <a:pt x="152689" y="73464"/>
                  </a:lnTo>
                  <a:lnTo>
                    <a:pt x="154343" y="76364"/>
                  </a:lnTo>
                  <a:lnTo>
                    <a:pt x="156436" y="79289"/>
                  </a:lnTo>
                  <a:lnTo>
                    <a:pt x="157832" y="82232"/>
                  </a:lnTo>
                  <a:lnTo>
                    <a:pt x="158765" y="85185"/>
                  </a:lnTo>
                  <a:lnTo>
                    <a:pt x="160626" y="102999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51" name="SMARTInkAnnotation42"/>
            <p:cNvSpPr/>
            <p:nvPr/>
          </p:nvSpPr>
          <p:spPr bwMode="auto">
            <a:xfrm>
              <a:off x="8518921" y="1125140"/>
              <a:ext cx="53543" cy="107121"/>
            </a:xfrm>
            <a:custGeom>
              <a:avLst/>
              <a:gdLst/>
              <a:ahLst/>
              <a:cxnLst/>
              <a:rect l="0" t="0" r="0" b="0"/>
              <a:pathLst>
                <a:path w="53543" h="107121">
                  <a:moveTo>
                    <a:pt x="26789" y="26789"/>
                  </a:moveTo>
                  <a:lnTo>
                    <a:pt x="22049" y="26789"/>
                  </a:lnTo>
                  <a:lnTo>
                    <a:pt x="20652" y="27781"/>
                  </a:lnTo>
                  <a:lnTo>
                    <a:pt x="19720" y="29435"/>
                  </a:lnTo>
                  <a:lnTo>
                    <a:pt x="19101" y="31530"/>
                  </a:lnTo>
                  <a:lnTo>
                    <a:pt x="18687" y="34910"/>
                  </a:lnTo>
                  <a:lnTo>
                    <a:pt x="18411" y="39149"/>
                  </a:lnTo>
                  <a:lnTo>
                    <a:pt x="18105" y="48157"/>
                  </a:lnTo>
                  <a:lnTo>
                    <a:pt x="17968" y="55468"/>
                  </a:lnTo>
                  <a:lnTo>
                    <a:pt x="16940" y="58807"/>
                  </a:lnTo>
                  <a:lnTo>
                    <a:pt x="15261" y="62025"/>
                  </a:lnTo>
                  <a:lnTo>
                    <a:pt x="13151" y="65163"/>
                  </a:lnTo>
                  <a:lnTo>
                    <a:pt x="11744" y="68247"/>
                  </a:lnTo>
                  <a:lnTo>
                    <a:pt x="10806" y="71295"/>
                  </a:lnTo>
                  <a:lnTo>
                    <a:pt x="10181" y="74319"/>
                  </a:lnTo>
                  <a:lnTo>
                    <a:pt x="10756" y="77327"/>
                  </a:lnTo>
                  <a:lnTo>
                    <a:pt x="12131" y="80325"/>
                  </a:lnTo>
                  <a:lnTo>
                    <a:pt x="14041" y="83316"/>
                  </a:lnTo>
                  <a:lnTo>
                    <a:pt x="15314" y="86302"/>
                  </a:lnTo>
                  <a:lnTo>
                    <a:pt x="16162" y="89285"/>
                  </a:lnTo>
                  <a:lnTo>
                    <a:pt x="17524" y="96460"/>
                  </a:lnTo>
                  <a:lnTo>
                    <a:pt x="17637" y="98041"/>
                  </a:lnTo>
                  <a:lnTo>
                    <a:pt x="17710" y="100088"/>
                  </a:lnTo>
                  <a:lnTo>
                    <a:pt x="17760" y="102444"/>
                  </a:lnTo>
                  <a:lnTo>
                    <a:pt x="18785" y="104015"/>
                  </a:lnTo>
                  <a:lnTo>
                    <a:pt x="20461" y="105062"/>
                  </a:lnTo>
                  <a:lnTo>
                    <a:pt x="25539" y="106743"/>
                  </a:lnTo>
                  <a:lnTo>
                    <a:pt x="26948" y="106881"/>
                  </a:lnTo>
                  <a:lnTo>
                    <a:pt x="28879" y="106973"/>
                  </a:lnTo>
                  <a:lnTo>
                    <a:pt x="34368" y="107120"/>
                  </a:lnTo>
                  <a:lnTo>
                    <a:pt x="35811" y="106140"/>
                  </a:lnTo>
                  <a:lnTo>
                    <a:pt x="37764" y="104494"/>
                  </a:lnTo>
                  <a:lnTo>
                    <a:pt x="43288" y="99465"/>
                  </a:lnTo>
                  <a:lnTo>
                    <a:pt x="48986" y="93853"/>
                  </a:lnTo>
                  <a:lnTo>
                    <a:pt x="50516" y="91342"/>
                  </a:lnTo>
                  <a:lnTo>
                    <a:pt x="51538" y="88676"/>
                  </a:lnTo>
                  <a:lnTo>
                    <a:pt x="52217" y="85906"/>
                  </a:lnTo>
                  <a:lnTo>
                    <a:pt x="52671" y="83068"/>
                  </a:lnTo>
                  <a:lnTo>
                    <a:pt x="52974" y="80183"/>
                  </a:lnTo>
                  <a:lnTo>
                    <a:pt x="53174" y="77268"/>
                  </a:lnTo>
                  <a:lnTo>
                    <a:pt x="53310" y="73340"/>
                  </a:lnTo>
                  <a:lnTo>
                    <a:pt x="53524" y="55424"/>
                  </a:lnTo>
                  <a:lnTo>
                    <a:pt x="53542" y="51832"/>
                  </a:lnTo>
                  <a:lnTo>
                    <a:pt x="52562" y="47453"/>
                  </a:lnTo>
                  <a:lnTo>
                    <a:pt x="50916" y="42550"/>
                  </a:lnTo>
                  <a:lnTo>
                    <a:pt x="48827" y="37296"/>
                  </a:lnTo>
                  <a:lnTo>
                    <a:pt x="47434" y="32802"/>
                  </a:lnTo>
                  <a:lnTo>
                    <a:pt x="46505" y="28813"/>
                  </a:lnTo>
                  <a:lnTo>
                    <a:pt x="45887" y="25162"/>
                  </a:lnTo>
                  <a:lnTo>
                    <a:pt x="44481" y="21736"/>
                  </a:lnTo>
                  <a:lnTo>
                    <a:pt x="42553" y="18459"/>
                  </a:lnTo>
                  <a:lnTo>
                    <a:pt x="40275" y="15283"/>
                  </a:lnTo>
                  <a:lnTo>
                    <a:pt x="38756" y="12173"/>
                  </a:lnTo>
                  <a:lnTo>
                    <a:pt x="37744" y="9108"/>
                  </a:lnTo>
                  <a:lnTo>
                    <a:pt x="37069" y="6072"/>
                  </a:lnTo>
                  <a:lnTo>
                    <a:pt x="35626" y="4048"/>
                  </a:lnTo>
                  <a:lnTo>
                    <a:pt x="33673" y="2699"/>
                  </a:lnTo>
                  <a:lnTo>
                    <a:pt x="31379" y="1799"/>
                  </a:lnTo>
                  <a:lnTo>
                    <a:pt x="28856" y="1199"/>
                  </a:lnTo>
                  <a:lnTo>
                    <a:pt x="26183" y="800"/>
                  </a:lnTo>
                  <a:lnTo>
                    <a:pt x="19503" y="158"/>
                  </a:lnTo>
                  <a:lnTo>
                    <a:pt x="13299" y="7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52" name="SMARTInkAnnotation43"/>
            <p:cNvSpPr/>
            <p:nvPr/>
          </p:nvSpPr>
          <p:spPr bwMode="auto">
            <a:xfrm>
              <a:off x="8608218" y="919757"/>
              <a:ext cx="17861" cy="285751"/>
            </a:xfrm>
            <a:custGeom>
              <a:avLst/>
              <a:gdLst/>
              <a:ahLst/>
              <a:cxnLst/>
              <a:rect l="0" t="0" r="0" b="0"/>
              <a:pathLst>
                <a:path w="17861" h="285751">
                  <a:moveTo>
                    <a:pt x="17860" y="0"/>
                  </a:moveTo>
                  <a:lnTo>
                    <a:pt x="17860" y="57034"/>
                  </a:lnTo>
                  <a:lnTo>
                    <a:pt x="16867" y="63819"/>
                  </a:lnTo>
                  <a:lnTo>
                    <a:pt x="15213" y="70328"/>
                  </a:lnTo>
                  <a:lnTo>
                    <a:pt x="13119" y="76651"/>
                  </a:lnTo>
                  <a:lnTo>
                    <a:pt x="11723" y="82851"/>
                  </a:lnTo>
                  <a:lnTo>
                    <a:pt x="10790" y="88968"/>
                  </a:lnTo>
                  <a:lnTo>
                    <a:pt x="10171" y="95031"/>
                  </a:lnTo>
                  <a:lnTo>
                    <a:pt x="8765" y="101057"/>
                  </a:lnTo>
                  <a:lnTo>
                    <a:pt x="6835" y="107059"/>
                  </a:lnTo>
                  <a:lnTo>
                    <a:pt x="4557" y="113045"/>
                  </a:lnTo>
                  <a:lnTo>
                    <a:pt x="3038" y="120012"/>
                  </a:lnTo>
                  <a:lnTo>
                    <a:pt x="2025" y="127633"/>
                  </a:lnTo>
                  <a:lnTo>
                    <a:pt x="1351" y="135690"/>
                  </a:lnTo>
                  <a:lnTo>
                    <a:pt x="899" y="143046"/>
                  </a:lnTo>
                  <a:lnTo>
                    <a:pt x="400" y="156511"/>
                  </a:lnTo>
                  <a:lnTo>
                    <a:pt x="52" y="191782"/>
                  </a:lnTo>
                  <a:lnTo>
                    <a:pt x="0" y="261789"/>
                  </a:lnTo>
                  <a:lnTo>
                    <a:pt x="992" y="263823"/>
                  </a:lnTo>
                  <a:lnTo>
                    <a:pt x="2647" y="265179"/>
                  </a:lnTo>
                  <a:lnTo>
                    <a:pt x="4740" y="266083"/>
                  </a:lnTo>
                  <a:lnTo>
                    <a:pt x="6136" y="267678"/>
                  </a:lnTo>
                  <a:lnTo>
                    <a:pt x="7069" y="269733"/>
                  </a:lnTo>
                  <a:lnTo>
                    <a:pt x="8563" y="275421"/>
                  </a:lnTo>
                  <a:lnTo>
                    <a:pt x="8766" y="278844"/>
                  </a:lnTo>
                  <a:lnTo>
                    <a:pt x="8930" y="28575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53" name="SMARTInkAnnotation44"/>
            <p:cNvSpPr/>
            <p:nvPr/>
          </p:nvSpPr>
          <p:spPr bwMode="auto">
            <a:xfrm>
              <a:off x="8545710" y="1071562"/>
              <a:ext cx="98228" cy="17860"/>
            </a:xfrm>
            <a:custGeom>
              <a:avLst/>
              <a:gdLst/>
              <a:ahLst/>
              <a:cxnLst/>
              <a:rect l="0" t="0" r="0" b="0"/>
              <a:pathLst>
                <a:path w="98228" h="17860">
                  <a:moveTo>
                    <a:pt x="0" y="17859"/>
                  </a:moveTo>
                  <a:lnTo>
                    <a:pt x="4740" y="17859"/>
                  </a:lnTo>
                  <a:lnTo>
                    <a:pt x="7129" y="16867"/>
                  </a:lnTo>
                  <a:lnTo>
                    <a:pt x="9714" y="15214"/>
                  </a:lnTo>
                  <a:lnTo>
                    <a:pt x="12429" y="13119"/>
                  </a:lnTo>
                  <a:lnTo>
                    <a:pt x="15231" y="11723"/>
                  </a:lnTo>
                  <a:lnTo>
                    <a:pt x="18092" y="10792"/>
                  </a:lnTo>
                  <a:lnTo>
                    <a:pt x="20991" y="10171"/>
                  </a:lnTo>
                  <a:lnTo>
                    <a:pt x="23916" y="9757"/>
                  </a:lnTo>
                  <a:lnTo>
                    <a:pt x="26858" y="9481"/>
                  </a:lnTo>
                  <a:lnTo>
                    <a:pt x="29811" y="9297"/>
                  </a:lnTo>
                  <a:lnTo>
                    <a:pt x="32774" y="8183"/>
                  </a:lnTo>
                  <a:lnTo>
                    <a:pt x="35739" y="6447"/>
                  </a:lnTo>
                  <a:lnTo>
                    <a:pt x="38709" y="4298"/>
                  </a:lnTo>
                  <a:lnTo>
                    <a:pt x="42674" y="2865"/>
                  </a:lnTo>
                  <a:lnTo>
                    <a:pt x="47301" y="1910"/>
                  </a:lnTo>
                  <a:lnTo>
                    <a:pt x="52369" y="1274"/>
                  </a:lnTo>
                  <a:lnTo>
                    <a:pt x="56741" y="849"/>
                  </a:lnTo>
                  <a:lnTo>
                    <a:pt x="60648" y="566"/>
                  </a:lnTo>
                  <a:lnTo>
                    <a:pt x="64245" y="377"/>
                  </a:lnTo>
                  <a:lnTo>
                    <a:pt x="76177" y="168"/>
                  </a:lnTo>
                  <a:lnTo>
                    <a:pt x="98227" y="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54" name="SMARTInkAnnotation45"/>
            <p:cNvSpPr/>
            <p:nvPr/>
          </p:nvSpPr>
          <p:spPr bwMode="auto">
            <a:xfrm>
              <a:off x="8663160" y="1062671"/>
              <a:ext cx="96864" cy="142837"/>
            </a:xfrm>
            <a:custGeom>
              <a:avLst/>
              <a:gdLst/>
              <a:ahLst/>
              <a:cxnLst/>
              <a:rect l="0" t="0" r="0" b="0"/>
              <a:pathLst>
                <a:path w="96864" h="142837">
                  <a:moveTo>
                    <a:pt x="7566" y="53539"/>
                  </a:moveTo>
                  <a:lnTo>
                    <a:pt x="12306" y="53539"/>
                  </a:lnTo>
                  <a:lnTo>
                    <a:pt x="13702" y="54532"/>
                  </a:lnTo>
                  <a:lnTo>
                    <a:pt x="14635" y="56185"/>
                  </a:lnTo>
                  <a:lnTo>
                    <a:pt x="16128" y="61228"/>
                  </a:lnTo>
                  <a:lnTo>
                    <a:pt x="17243" y="61642"/>
                  </a:lnTo>
                  <a:lnTo>
                    <a:pt x="18978" y="61917"/>
                  </a:lnTo>
                  <a:lnTo>
                    <a:pt x="21127" y="62101"/>
                  </a:lnTo>
                  <a:lnTo>
                    <a:pt x="23552" y="62224"/>
                  </a:lnTo>
                  <a:lnTo>
                    <a:pt x="32737" y="62437"/>
                  </a:lnTo>
                  <a:lnTo>
                    <a:pt x="64154" y="62469"/>
                  </a:lnTo>
                  <a:lnTo>
                    <a:pt x="66127" y="61477"/>
                  </a:lnTo>
                  <a:lnTo>
                    <a:pt x="67443" y="59823"/>
                  </a:lnTo>
                  <a:lnTo>
                    <a:pt x="68320" y="57729"/>
                  </a:lnTo>
                  <a:lnTo>
                    <a:pt x="69896" y="55340"/>
                  </a:lnTo>
                  <a:lnTo>
                    <a:pt x="71940" y="52755"/>
                  </a:lnTo>
                  <a:lnTo>
                    <a:pt x="77608" y="46219"/>
                  </a:lnTo>
                  <a:lnTo>
                    <a:pt x="81029" y="42679"/>
                  </a:lnTo>
                  <a:lnTo>
                    <a:pt x="83330" y="40346"/>
                  </a:lnTo>
                  <a:lnTo>
                    <a:pt x="84864" y="37799"/>
                  </a:lnTo>
                  <a:lnTo>
                    <a:pt x="85887" y="35108"/>
                  </a:lnTo>
                  <a:lnTo>
                    <a:pt x="87529" y="28401"/>
                  </a:lnTo>
                  <a:lnTo>
                    <a:pt x="87664" y="25867"/>
                  </a:lnTo>
                  <a:lnTo>
                    <a:pt x="87897" y="11518"/>
                  </a:lnTo>
                  <a:lnTo>
                    <a:pt x="86917" y="9650"/>
                  </a:lnTo>
                  <a:lnTo>
                    <a:pt x="85271" y="7413"/>
                  </a:lnTo>
                  <a:lnTo>
                    <a:pt x="80242" y="1433"/>
                  </a:lnTo>
                  <a:lnTo>
                    <a:pt x="78837" y="943"/>
                  </a:lnTo>
                  <a:lnTo>
                    <a:pt x="76908" y="616"/>
                  </a:lnTo>
                  <a:lnTo>
                    <a:pt x="74629" y="397"/>
                  </a:lnTo>
                  <a:lnTo>
                    <a:pt x="72119" y="252"/>
                  </a:lnTo>
                  <a:lnTo>
                    <a:pt x="66683" y="91"/>
                  </a:lnTo>
                  <a:lnTo>
                    <a:pt x="58044" y="0"/>
                  </a:lnTo>
                  <a:lnTo>
                    <a:pt x="55109" y="979"/>
                  </a:lnTo>
                  <a:lnTo>
                    <a:pt x="52160" y="2624"/>
                  </a:lnTo>
                  <a:lnTo>
                    <a:pt x="49202" y="4713"/>
                  </a:lnTo>
                  <a:lnTo>
                    <a:pt x="46237" y="7098"/>
                  </a:lnTo>
                  <a:lnTo>
                    <a:pt x="43268" y="9680"/>
                  </a:lnTo>
                  <a:lnTo>
                    <a:pt x="40297" y="12394"/>
                  </a:lnTo>
                  <a:lnTo>
                    <a:pt x="37325" y="16187"/>
                  </a:lnTo>
                  <a:lnTo>
                    <a:pt x="34350" y="20700"/>
                  </a:lnTo>
                  <a:lnTo>
                    <a:pt x="31375" y="25694"/>
                  </a:lnTo>
                  <a:lnTo>
                    <a:pt x="28399" y="30015"/>
                  </a:lnTo>
                  <a:lnTo>
                    <a:pt x="25425" y="33887"/>
                  </a:lnTo>
                  <a:lnTo>
                    <a:pt x="22448" y="37462"/>
                  </a:lnTo>
                  <a:lnTo>
                    <a:pt x="20464" y="40836"/>
                  </a:lnTo>
                  <a:lnTo>
                    <a:pt x="19141" y="44079"/>
                  </a:lnTo>
                  <a:lnTo>
                    <a:pt x="18259" y="47232"/>
                  </a:lnTo>
                  <a:lnTo>
                    <a:pt x="16679" y="50327"/>
                  </a:lnTo>
                  <a:lnTo>
                    <a:pt x="14633" y="53382"/>
                  </a:lnTo>
                  <a:lnTo>
                    <a:pt x="12277" y="56411"/>
                  </a:lnTo>
                  <a:lnTo>
                    <a:pt x="10707" y="60415"/>
                  </a:lnTo>
                  <a:lnTo>
                    <a:pt x="9660" y="65068"/>
                  </a:lnTo>
                  <a:lnTo>
                    <a:pt x="8962" y="70155"/>
                  </a:lnTo>
                  <a:lnTo>
                    <a:pt x="7504" y="74538"/>
                  </a:lnTo>
                  <a:lnTo>
                    <a:pt x="5541" y="78453"/>
                  </a:lnTo>
                  <a:lnTo>
                    <a:pt x="3239" y="82055"/>
                  </a:lnTo>
                  <a:lnTo>
                    <a:pt x="1705" y="85448"/>
                  </a:lnTo>
                  <a:lnTo>
                    <a:pt x="682" y="88702"/>
                  </a:lnTo>
                  <a:lnTo>
                    <a:pt x="0" y="91864"/>
                  </a:lnTo>
                  <a:lnTo>
                    <a:pt x="537" y="94964"/>
                  </a:lnTo>
                  <a:lnTo>
                    <a:pt x="1887" y="98023"/>
                  </a:lnTo>
                  <a:lnTo>
                    <a:pt x="3781" y="101055"/>
                  </a:lnTo>
                  <a:lnTo>
                    <a:pt x="5043" y="104068"/>
                  </a:lnTo>
                  <a:lnTo>
                    <a:pt x="5884" y="107069"/>
                  </a:lnTo>
                  <a:lnTo>
                    <a:pt x="6444" y="110062"/>
                  </a:lnTo>
                  <a:lnTo>
                    <a:pt x="7811" y="113049"/>
                  </a:lnTo>
                  <a:lnTo>
                    <a:pt x="9713" y="116033"/>
                  </a:lnTo>
                  <a:lnTo>
                    <a:pt x="11974" y="119014"/>
                  </a:lnTo>
                  <a:lnTo>
                    <a:pt x="14474" y="121994"/>
                  </a:lnTo>
                  <a:lnTo>
                    <a:pt x="17132" y="124973"/>
                  </a:lnTo>
                  <a:lnTo>
                    <a:pt x="19896" y="127951"/>
                  </a:lnTo>
                  <a:lnTo>
                    <a:pt x="22731" y="129936"/>
                  </a:lnTo>
                  <a:lnTo>
                    <a:pt x="25615" y="131259"/>
                  </a:lnTo>
                  <a:lnTo>
                    <a:pt x="28528" y="132142"/>
                  </a:lnTo>
                  <a:lnTo>
                    <a:pt x="32454" y="133722"/>
                  </a:lnTo>
                  <a:lnTo>
                    <a:pt x="37057" y="135768"/>
                  </a:lnTo>
                  <a:lnTo>
                    <a:pt x="42109" y="138124"/>
                  </a:lnTo>
                  <a:lnTo>
                    <a:pt x="46470" y="139695"/>
                  </a:lnTo>
                  <a:lnTo>
                    <a:pt x="50368" y="140742"/>
                  </a:lnTo>
                  <a:lnTo>
                    <a:pt x="53960" y="141440"/>
                  </a:lnTo>
                  <a:lnTo>
                    <a:pt x="60323" y="141906"/>
                  </a:lnTo>
                  <a:lnTo>
                    <a:pt x="68535" y="142216"/>
                  </a:lnTo>
                  <a:lnTo>
                    <a:pt x="96863" y="142836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55" name="SMARTInkAnnotation46"/>
            <p:cNvSpPr/>
            <p:nvPr/>
          </p:nvSpPr>
          <p:spPr bwMode="auto">
            <a:xfrm>
              <a:off x="7724215" y="1419929"/>
              <a:ext cx="133911" cy="142643"/>
            </a:xfrm>
            <a:custGeom>
              <a:avLst/>
              <a:gdLst/>
              <a:ahLst/>
              <a:cxnLst/>
              <a:rect l="0" t="0" r="0" b="0"/>
              <a:pathLst>
                <a:path w="133911" h="142643">
                  <a:moveTo>
                    <a:pt x="80331" y="8821"/>
                  </a:moveTo>
                  <a:lnTo>
                    <a:pt x="75591" y="8821"/>
                  </a:lnTo>
                  <a:lnTo>
                    <a:pt x="74195" y="7828"/>
                  </a:lnTo>
                  <a:lnTo>
                    <a:pt x="73264" y="6175"/>
                  </a:lnTo>
                  <a:lnTo>
                    <a:pt x="72643" y="4080"/>
                  </a:lnTo>
                  <a:lnTo>
                    <a:pt x="71237" y="2684"/>
                  </a:lnTo>
                  <a:lnTo>
                    <a:pt x="69306" y="1753"/>
                  </a:lnTo>
                  <a:lnTo>
                    <a:pt x="63822" y="259"/>
                  </a:lnTo>
                  <a:lnTo>
                    <a:pt x="60426" y="54"/>
                  </a:lnTo>
                  <a:lnTo>
                    <a:pt x="58131" y="0"/>
                  </a:lnTo>
                  <a:lnTo>
                    <a:pt x="55610" y="956"/>
                  </a:lnTo>
                  <a:lnTo>
                    <a:pt x="52935" y="2585"/>
                  </a:lnTo>
                  <a:lnTo>
                    <a:pt x="50161" y="4664"/>
                  </a:lnTo>
                  <a:lnTo>
                    <a:pt x="47319" y="6049"/>
                  </a:lnTo>
                  <a:lnTo>
                    <a:pt x="44433" y="6973"/>
                  </a:lnTo>
                  <a:lnTo>
                    <a:pt x="37412" y="8456"/>
                  </a:lnTo>
                  <a:lnTo>
                    <a:pt x="33806" y="11304"/>
                  </a:lnTo>
                  <a:lnTo>
                    <a:pt x="31455" y="13453"/>
                  </a:lnTo>
                  <a:lnTo>
                    <a:pt x="26197" y="18486"/>
                  </a:lnTo>
                  <a:lnTo>
                    <a:pt x="14737" y="29802"/>
                  </a:lnTo>
                  <a:lnTo>
                    <a:pt x="12789" y="33722"/>
                  </a:lnTo>
                  <a:lnTo>
                    <a:pt x="11491" y="38320"/>
                  </a:lnTo>
                  <a:lnTo>
                    <a:pt x="10626" y="43370"/>
                  </a:lnTo>
                  <a:lnTo>
                    <a:pt x="9055" y="47728"/>
                  </a:lnTo>
                  <a:lnTo>
                    <a:pt x="7017" y="51626"/>
                  </a:lnTo>
                  <a:lnTo>
                    <a:pt x="4666" y="55217"/>
                  </a:lnTo>
                  <a:lnTo>
                    <a:pt x="3099" y="59595"/>
                  </a:lnTo>
                  <a:lnTo>
                    <a:pt x="2054" y="64499"/>
                  </a:lnTo>
                  <a:lnTo>
                    <a:pt x="1356" y="69752"/>
                  </a:lnTo>
                  <a:lnTo>
                    <a:pt x="893" y="74246"/>
                  </a:lnTo>
                  <a:lnTo>
                    <a:pt x="583" y="78234"/>
                  </a:lnTo>
                  <a:lnTo>
                    <a:pt x="377" y="81886"/>
                  </a:lnTo>
                  <a:lnTo>
                    <a:pt x="147" y="88588"/>
                  </a:lnTo>
                  <a:lnTo>
                    <a:pt x="18" y="100586"/>
                  </a:lnTo>
                  <a:lnTo>
                    <a:pt x="0" y="105716"/>
                  </a:lnTo>
                  <a:lnTo>
                    <a:pt x="980" y="110129"/>
                  </a:lnTo>
                  <a:lnTo>
                    <a:pt x="2625" y="114062"/>
                  </a:lnTo>
                  <a:lnTo>
                    <a:pt x="4715" y="117677"/>
                  </a:lnTo>
                  <a:lnTo>
                    <a:pt x="6108" y="121079"/>
                  </a:lnTo>
                  <a:lnTo>
                    <a:pt x="7037" y="124339"/>
                  </a:lnTo>
                  <a:lnTo>
                    <a:pt x="7656" y="127505"/>
                  </a:lnTo>
                  <a:lnTo>
                    <a:pt x="9061" y="129615"/>
                  </a:lnTo>
                  <a:lnTo>
                    <a:pt x="10989" y="131022"/>
                  </a:lnTo>
                  <a:lnTo>
                    <a:pt x="13268" y="131960"/>
                  </a:lnTo>
                  <a:lnTo>
                    <a:pt x="15779" y="133578"/>
                  </a:lnTo>
                  <a:lnTo>
                    <a:pt x="18444" y="135648"/>
                  </a:lnTo>
                  <a:lnTo>
                    <a:pt x="21213" y="138021"/>
                  </a:lnTo>
                  <a:lnTo>
                    <a:pt x="24053" y="139602"/>
                  </a:lnTo>
                  <a:lnTo>
                    <a:pt x="26937" y="140657"/>
                  </a:lnTo>
                  <a:lnTo>
                    <a:pt x="29852" y="141360"/>
                  </a:lnTo>
                  <a:lnTo>
                    <a:pt x="33780" y="141829"/>
                  </a:lnTo>
                  <a:lnTo>
                    <a:pt x="38384" y="142141"/>
                  </a:lnTo>
                  <a:lnTo>
                    <a:pt x="47797" y="142488"/>
                  </a:lnTo>
                  <a:lnTo>
                    <a:pt x="55288" y="142642"/>
                  </a:lnTo>
                  <a:lnTo>
                    <a:pt x="59667" y="141691"/>
                  </a:lnTo>
                  <a:lnTo>
                    <a:pt x="64571" y="140065"/>
                  </a:lnTo>
                  <a:lnTo>
                    <a:pt x="69823" y="137989"/>
                  </a:lnTo>
                  <a:lnTo>
                    <a:pt x="74319" y="136605"/>
                  </a:lnTo>
                  <a:lnTo>
                    <a:pt x="78307" y="135682"/>
                  </a:lnTo>
                  <a:lnTo>
                    <a:pt x="81958" y="135067"/>
                  </a:lnTo>
                  <a:lnTo>
                    <a:pt x="89353" y="132672"/>
                  </a:lnTo>
                  <a:lnTo>
                    <a:pt x="99244" y="129092"/>
                  </a:lnTo>
                  <a:lnTo>
                    <a:pt x="133910" y="115977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56" name="SMARTInkAnnotation47"/>
            <p:cNvSpPr/>
            <p:nvPr/>
          </p:nvSpPr>
          <p:spPr bwMode="auto">
            <a:xfrm>
              <a:off x="7867065" y="1414951"/>
              <a:ext cx="80314" cy="147745"/>
            </a:xfrm>
            <a:custGeom>
              <a:avLst/>
              <a:gdLst/>
              <a:ahLst/>
              <a:cxnLst/>
              <a:rect l="0" t="0" r="0" b="0"/>
              <a:pathLst>
                <a:path w="80314" h="147745">
                  <a:moveTo>
                    <a:pt x="17849" y="67377"/>
                  </a:moveTo>
                  <a:lnTo>
                    <a:pt x="17849" y="75065"/>
                  </a:lnTo>
                  <a:lnTo>
                    <a:pt x="18841" y="75479"/>
                  </a:lnTo>
                  <a:lnTo>
                    <a:pt x="20494" y="75755"/>
                  </a:lnTo>
                  <a:lnTo>
                    <a:pt x="22588" y="75939"/>
                  </a:lnTo>
                  <a:lnTo>
                    <a:pt x="24977" y="76061"/>
                  </a:lnTo>
                  <a:lnTo>
                    <a:pt x="34099" y="76274"/>
                  </a:lnTo>
                  <a:lnTo>
                    <a:pt x="35627" y="75293"/>
                  </a:lnTo>
                  <a:lnTo>
                    <a:pt x="37638" y="73646"/>
                  </a:lnTo>
                  <a:lnTo>
                    <a:pt x="39971" y="71556"/>
                  </a:lnTo>
                  <a:lnTo>
                    <a:pt x="42519" y="70163"/>
                  </a:lnTo>
                  <a:lnTo>
                    <a:pt x="45210" y="69234"/>
                  </a:lnTo>
                  <a:lnTo>
                    <a:pt x="47996" y="68615"/>
                  </a:lnTo>
                  <a:lnTo>
                    <a:pt x="50845" y="67210"/>
                  </a:lnTo>
                  <a:lnTo>
                    <a:pt x="53736" y="65281"/>
                  </a:lnTo>
                  <a:lnTo>
                    <a:pt x="56657" y="63003"/>
                  </a:lnTo>
                  <a:lnTo>
                    <a:pt x="58603" y="60492"/>
                  </a:lnTo>
                  <a:lnTo>
                    <a:pt x="59900" y="57826"/>
                  </a:lnTo>
                  <a:lnTo>
                    <a:pt x="60766" y="55056"/>
                  </a:lnTo>
                  <a:lnTo>
                    <a:pt x="62335" y="53210"/>
                  </a:lnTo>
                  <a:lnTo>
                    <a:pt x="64374" y="51979"/>
                  </a:lnTo>
                  <a:lnTo>
                    <a:pt x="66724" y="51159"/>
                  </a:lnTo>
                  <a:lnTo>
                    <a:pt x="69284" y="49619"/>
                  </a:lnTo>
                  <a:lnTo>
                    <a:pt x="71982" y="47601"/>
                  </a:lnTo>
                  <a:lnTo>
                    <a:pt x="74774" y="45263"/>
                  </a:lnTo>
                  <a:lnTo>
                    <a:pt x="76634" y="42712"/>
                  </a:lnTo>
                  <a:lnTo>
                    <a:pt x="77874" y="40020"/>
                  </a:lnTo>
                  <a:lnTo>
                    <a:pt x="78701" y="37233"/>
                  </a:lnTo>
                  <a:lnTo>
                    <a:pt x="79253" y="34382"/>
                  </a:lnTo>
                  <a:lnTo>
                    <a:pt x="79622" y="31490"/>
                  </a:lnTo>
                  <a:lnTo>
                    <a:pt x="79866" y="28569"/>
                  </a:lnTo>
                  <a:lnTo>
                    <a:pt x="80029" y="25630"/>
                  </a:lnTo>
                  <a:lnTo>
                    <a:pt x="80313" y="15553"/>
                  </a:lnTo>
                  <a:lnTo>
                    <a:pt x="79335" y="13976"/>
                  </a:lnTo>
                  <a:lnTo>
                    <a:pt x="77691" y="11932"/>
                  </a:lnTo>
                  <a:lnTo>
                    <a:pt x="75603" y="9578"/>
                  </a:lnTo>
                  <a:lnTo>
                    <a:pt x="73218" y="8008"/>
                  </a:lnTo>
                  <a:lnTo>
                    <a:pt x="70637" y="6962"/>
                  </a:lnTo>
                  <a:lnTo>
                    <a:pt x="67924" y="6264"/>
                  </a:lnTo>
                  <a:lnTo>
                    <a:pt x="66115" y="4807"/>
                  </a:lnTo>
                  <a:lnTo>
                    <a:pt x="64908" y="2843"/>
                  </a:lnTo>
                  <a:lnTo>
                    <a:pt x="64105" y="542"/>
                  </a:lnTo>
                  <a:lnTo>
                    <a:pt x="62576" y="0"/>
                  </a:lnTo>
                  <a:lnTo>
                    <a:pt x="60566" y="631"/>
                  </a:lnTo>
                  <a:lnTo>
                    <a:pt x="58233" y="2043"/>
                  </a:lnTo>
                  <a:lnTo>
                    <a:pt x="55685" y="2985"/>
                  </a:lnTo>
                  <a:lnTo>
                    <a:pt x="52994" y="3613"/>
                  </a:lnTo>
                  <a:lnTo>
                    <a:pt x="50209" y="4032"/>
                  </a:lnTo>
                  <a:lnTo>
                    <a:pt x="47360" y="4311"/>
                  </a:lnTo>
                  <a:lnTo>
                    <a:pt x="44467" y="4497"/>
                  </a:lnTo>
                  <a:lnTo>
                    <a:pt x="41548" y="4621"/>
                  </a:lnTo>
                  <a:lnTo>
                    <a:pt x="38609" y="5696"/>
                  </a:lnTo>
                  <a:lnTo>
                    <a:pt x="35658" y="7404"/>
                  </a:lnTo>
                  <a:lnTo>
                    <a:pt x="32697" y="9536"/>
                  </a:lnTo>
                  <a:lnTo>
                    <a:pt x="29732" y="11949"/>
                  </a:lnTo>
                  <a:lnTo>
                    <a:pt x="26763" y="14550"/>
                  </a:lnTo>
                  <a:lnTo>
                    <a:pt x="23791" y="17276"/>
                  </a:lnTo>
                  <a:lnTo>
                    <a:pt x="20818" y="21078"/>
                  </a:lnTo>
                  <a:lnTo>
                    <a:pt x="17844" y="25597"/>
                  </a:lnTo>
                  <a:lnTo>
                    <a:pt x="14869" y="30594"/>
                  </a:lnTo>
                  <a:lnTo>
                    <a:pt x="12885" y="34917"/>
                  </a:lnTo>
                  <a:lnTo>
                    <a:pt x="11564" y="38792"/>
                  </a:lnTo>
                  <a:lnTo>
                    <a:pt x="10682" y="42367"/>
                  </a:lnTo>
                  <a:lnTo>
                    <a:pt x="9102" y="45743"/>
                  </a:lnTo>
                  <a:lnTo>
                    <a:pt x="7056" y="48985"/>
                  </a:lnTo>
                  <a:lnTo>
                    <a:pt x="4701" y="52139"/>
                  </a:lnTo>
                  <a:lnTo>
                    <a:pt x="3130" y="56226"/>
                  </a:lnTo>
                  <a:lnTo>
                    <a:pt x="2083" y="60935"/>
                  </a:lnTo>
                  <a:lnTo>
                    <a:pt x="1385" y="66059"/>
                  </a:lnTo>
                  <a:lnTo>
                    <a:pt x="919" y="70467"/>
                  </a:lnTo>
                  <a:lnTo>
                    <a:pt x="609" y="74398"/>
                  </a:lnTo>
                  <a:lnTo>
                    <a:pt x="403" y="78010"/>
                  </a:lnTo>
                  <a:lnTo>
                    <a:pt x="173" y="84671"/>
                  </a:lnTo>
                  <a:lnTo>
                    <a:pt x="26" y="97031"/>
                  </a:lnTo>
                  <a:lnTo>
                    <a:pt x="0" y="106039"/>
                  </a:lnTo>
                  <a:lnTo>
                    <a:pt x="988" y="109027"/>
                  </a:lnTo>
                  <a:lnTo>
                    <a:pt x="2639" y="112010"/>
                  </a:lnTo>
                  <a:lnTo>
                    <a:pt x="4732" y="114992"/>
                  </a:lnTo>
                  <a:lnTo>
                    <a:pt x="7121" y="117972"/>
                  </a:lnTo>
                  <a:lnTo>
                    <a:pt x="9704" y="120950"/>
                  </a:lnTo>
                  <a:lnTo>
                    <a:pt x="12419" y="123929"/>
                  </a:lnTo>
                  <a:lnTo>
                    <a:pt x="18081" y="129883"/>
                  </a:lnTo>
                  <a:lnTo>
                    <a:pt x="20979" y="132860"/>
                  </a:lnTo>
                  <a:lnTo>
                    <a:pt x="23904" y="134845"/>
                  </a:lnTo>
                  <a:lnTo>
                    <a:pt x="26846" y="136168"/>
                  </a:lnTo>
                  <a:lnTo>
                    <a:pt x="29800" y="137050"/>
                  </a:lnTo>
                  <a:lnTo>
                    <a:pt x="32762" y="138630"/>
                  </a:lnTo>
                  <a:lnTo>
                    <a:pt x="35728" y="140676"/>
                  </a:lnTo>
                  <a:lnTo>
                    <a:pt x="38698" y="143032"/>
                  </a:lnTo>
                  <a:lnTo>
                    <a:pt x="41670" y="144603"/>
                  </a:lnTo>
                  <a:lnTo>
                    <a:pt x="44643" y="145650"/>
                  </a:lnTo>
                  <a:lnTo>
                    <a:pt x="47617" y="146348"/>
                  </a:lnTo>
                  <a:lnTo>
                    <a:pt x="51585" y="146813"/>
                  </a:lnTo>
                  <a:lnTo>
                    <a:pt x="56214" y="147123"/>
                  </a:lnTo>
                  <a:lnTo>
                    <a:pt x="71427" y="147744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57" name="SMARTInkAnnotation48"/>
            <p:cNvSpPr/>
            <p:nvPr/>
          </p:nvSpPr>
          <p:spPr bwMode="auto">
            <a:xfrm>
              <a:off x="8063507" y="1410890"/>
              <a:ext cx="17861" cy="174779"/>
            </a:xfrm>
            <a:custGeom>
              <a:avLst/>
              <a:gdLst/>
              <a:ahLst/>
              <a:cxnLst/>
              <a:rect l="0" t="0" r="0" b="0"/>
              <a:pathLst>
                <a:path w="17861" h="174779">
                  <a:moveTo>
                    <a:pt x="0" y="0"/>
                  </a:moveTo>
                  <a:lnTo>
                    <a:pt x="0" y="123393"/>
                  </a:lnTo>
                  <a:lnTo>
                    <a:pt x="993" y="127903"/>
                  </a:lnTo>
                  <a:lnTo>
                    <a:pt x="2646" y="131901"/>
                  </a:lnTo>
                  <a:lnTo>
                    <a:pt x="4740" y="135559"/>
                  </a:lnTo>
                  <a:lnTo>
                    <a:pt x="6136" y="138990"/>
                  </a:lnTo>
                  <a:lnTo>
                    <a:pt x="7068" y="142270"/>
                  </a:lnTo>
                  <a:lnTo>
                    <a:pt x="7689" y="145448"/>
                  </a:lnTo>
                  <a:lnTo>
                    <a:pt x="8103" y="148559"/>
                  </a:lnTo>
                  <a:lnTo>
                    <a:pt x="8378" y="151626"/>
                  </a:lnTo>
                  <a:lnTo>
                    <a:pt x="8562" y="154662"/>
                  </a:lnTo>
                  <a:lnTo>
                    <a:pt x="8766" y="160681"/>
                  </a:lnTo>
                  <a:lnTo>
                    <a:pt x="8927" y="169509"/>
                  </a:lnTo>
                  <a:lnTo>
                    <a:pt x="8929" y="174778"/>
                  </a:lnTo>
                  <a:lnTo>
                    <a:pt x="8929" y="172599"/>
                  </a:lnTo>
                  <a:lnTo>
                    <a:pt x="9922" y="171621"/>
                  </a:lnTo>
                  <a:lnTo>
                    <a:pt x="11576" y="170969"/>
                  </a:lnTo>
                  <a:lnTo>
                    <a:pt x="17860" y="169664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58" name="SMARTInkAnnotation49"/>
            <p:cNvSpPr/>
            <p:nvPr/>
          </p:nvSpPr>
          <p:spPr bwMode="auto">
            <a:xfrm>
              <a:off x="8134945" y="1384101"/>
              <a:ext cx="17860" cy="205384"/>
            </a:xfrm>
            <a:custGeom>
              <a:avLst/>
              <a:gdLst/>
              <a:ahLst/>
              <a:cxnLst/>
              <a:rect l="0" t="0" r="0" b="0"/>
              <a:pathLst>
                <a:path w="17860" h="205384">
                  <a:moveTo>
                    <a:pt x="0" y="0"/>
                  </a:moveTo>
                  <a:lnTo>
                    <a:pt x="0" y="96535"/>
                  </a:lnTo>
                  <a:lnTo>
                    <a:pt x="992" y="101068"/>
                  </a:lnTo>
                  <a:lnTo>
                    <a:pt x="2646" y="105081"/>
                  </a:lnTo>
                  <a:lnTo>
                    <a:pt x="4740" y="108750"/>
                  </a:lnTo>
                  <a:lnTo>
                    <a:pt x="6136" y="113180"/>
                  </a:lnTo>
                  <a:lnTo>
                    <a:pt x="7068" y="118117"/>
                  </a:lnTo>
                  <a:lnTo>
                    <a:pt x="7688" y="123393"/>
                  </a:lnTo>
                  <a:lnTo>
                    <a:pt x="8102" y="127903"/>
                  </a:lnTo>
                  <a:lnTo>
                    <a:pt x="8378" y="131901"/>
                  </a:lnTo>
                  <a:lnTo>
                    <a:pt x="8562" y="135559"/>
                  </a:lnTo>
                  <a:lnTo>
                    <a:pt x="8766" y="144915"/>
                  </a:lnTo>
                  <a:lnTo>
                    <a:pt x="8930" y="194977"/>
                  </a:lnTo>
                  <a:lnTo>
                    <a:pt x="9922" y="196462"/>
                  </a:lnTo>
                  <a:lnTo>
                    <a:pt x="11576" y="198443"/>
                  </a:lnTo>
                  <a:lnTo>
                    <a:pt x="17859" y="205383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59" name="SMARTInkAnnotation50"/>
            <p:cNvSpPr/>
            <p:nvPr/>
          </p:nvSpPr>
          <p:spPr bwMode="auto">
            <a:xfrm>
              <a:off x="8286750" y="1473430"/>
              <a:ext cx="80368" cy="239681"/>
            </a:xfrm>
            <a:custGeom>
              <a:avLst/>
              <a:gdLst/>
              <a:ahLst/>
              <a:cxnLst/>
              <a:rect l="0" t="0" r="0" b="0"/>
              <a:pathLst>
                <a:path w="80368" h="239681">
                  <a:moveTo>
                    <a:pt x="53578" y="8898"/>
                  </a:moveTo>
                  <a:lnTo>
                    <a:pt x="45889" y="1209"/>
                  </a:lnTo>
                  <a:lnTo>
                    <a:pt x="44483" y="796"/>
                  </a:lnTo>
                  <a:lnTo>
                    <a:pt x="42553" y="520"/>
                  </a:lnTo>
                  <a:lnTo>
                    <a:pt x="36118" y="0"/>
                  </a:lnTo>
                  <a:lnTo>
                    <a:pt x="34993" y="982"/>
                  </a:lnTo>
                  <a:lnTo>
                    <a:pt x="31097" y="4718"/>
                  </a:lnTo>
                  <a:lnTo>
                    <a:pt x="23324" y="12400"/>
                  </a:lnTo>
                  <a:lnTo>
                    <a:pt x="21502" y="15201"/>
                  </a:lnTo>
                  <a:lnTo>
                    <a:pt x="19478" y="20960"/>
                  </a:lnTo>
                  <a:lnTo>
                    <a:pt x="17946" y="23884"/>
                  </a:lnTo>
                  <a:lnTo>
                    <a:pt x="15933" y="26826"/>
                  </a:lnTo>
                  <a:lnTo>
                    <a:pt x="13598" y="29780"/>
                  </a:lnTo>
                  <a:lnTo>
                    <a:pt x="12042" y="33733"/>
                  </a:lnTo>
                  <a:lnTo>
                    <a:pt x="11005" y="38353"/>
                  </a:lnTo>
                  <a:lnTo>
                    <a:pt x="10313" y="43418"/>
                  </a:lnTo>
                  <a:lnTo>
                    <a:pt x="9851" y="47786"/>
                  </a:lnTo>
                  <a:lnTo>
                    <a:pt x="9545" y="51690"/>
                  </a:lnTo>
                  <a:lnTo>
                    <a:pt x="9339" y="55285"/>
                  </a:lnTo>
                  <a:lnTo>
                    <a:pt x="8210" y="58675"/>
                  </a:lnTo>
                  <a:lnTo>
                    <a:pt x="6465" y="61926"/>
                  </a:lnTo>
                  <a:lnTo>
                    <a:pt x="4310" y="65086"/>
                  </a:lnTo>
                  <a:lnTo>
                    <a:pt x="1915" y="71242"/>
                  </a:lnTo>
                  <a:lnTo>
                    <a:pt x="1276" y="74273"/>
                  </a:lnTo>
                  <a:lnTo>
                    <a:pt x="1843" y="77286"/>
                  </a:lnTo>
                  <a:lnTo>
                    <a:pt x="3212" y="80287"/>
                  </a:lnTo>
                  <a:lnTo>
                    <a:pt x="5118" y="83280"/>
                  </a:lnTo>
                  <a:lnTo>
                    <a:pt x="7235" y="89251"/>
                  </a:lnTo>
                  <a:lnTo>
                    <a:pt x="8831" y="97671"/>
                  </a:lnTo>
                  <a:lnTo>
                    <a:pt x="8900" y="102780"/>
                  </a:lnTo>
                  <a:lnTo>
                    <a:pt x="9902" y="104228"/>
                  </a:lnTo>
                  <a:lnTo>
                    <a:pt x="11562" y="105193"/>
                  </a:lnTo>
                  <a:lnTo>
                    <a:pt x="16614" y="106743"/>
                  </a:lnTo>
                  <a:lnTo>
                    <a:pt x="18022" y="106870"/>
                  </a:lnTo>
                  <a:lnTo>
                    <a:pt x="19951" y="106955"/>
                  </a:lnTo>
                  <a:lnTo>
                    <a:pt x="22230" y="107011"/>
                  </a:lnTo>
                  <a:lnTo>
                    <a:pt x="23749" y="106057"/>
                  </a:lnTo>
                  <a:lnTo>
                    <a:pt x="24762" y="104428"/>
                  </a:lnTo>
                  <a:lnTo>
                    <a:pt x="25438" y="102350"/>
                  </a:lnTo>
                  <a:lnTo>
                    <a:pt x="26880" y="100965"/>
                  </a:lnTo>
                  <a:lnTo>
                    <a:pt x="28834" y="100042"/>
                  </a:lnTo>
                  <a:lnTo>
                    <a:pt x="31129" y="99426"/>
                  </a:lnTo>
                  <a:lnTo>
                    <a:pt x="32659" y="98023"/>
                  </a:lnTo>
                  <a:lnTo>
                    <a:pt x="33679" y="96096"/>
                  </a:lnTo>
                  <a:lnTo>
                    <a:pt x="34812" y="91309"/>
                  </a:lnTo>
                  <a:lnTo>
                    <a:pt x="35315" y="85874"/>
                  </a:lnTo>
                  <a:lnTo>
                    <a:pt x="36441" y="83035"/>
                  </a:lnTo>
                  <a:lnTo>
                    <a:pt x="38185" y="80151"/>
                  </a:lnTo>
                  <a:lnTo>
                    <a:pt x="40340" y="77236"/>
                  </a:lnTo>
                  <a:lnTo>
                    <a:pt x="42733" y="71351"/>
                  </a:lnTo>
                  <a:lnTo>
                    <a:pt x="43798" y="64436"/>
                  </a:lnTo>
                  <a:lnTo>
                    <a:pt x="44081" y="59814"/>
                  </a:lnTo>
                  <a:lnTo>
                    <a:pt x="44270" y="54748"/>
                  </a:lnTo>
                  <a:lnTo>
                    <a:pt x="45388" y="51371"/>
                  </a:lnTo>
                  <a:lnTo>
                    <a:pt x="47125" y="49119"/>
                  </a:lnTo>
                  <a:lnTo>
                    <a:pt x="49276" y="47618"/>
                  </a:lnTo>
                  <a:lnTo>
                    <a:pt x="50710" y="45626"/>
                  </a:lnTo>
                  <a:lnTo>
                    <a:pt x="52728" y="39073"/>
                  </a:lnTo>
                  <a:lnTo>
                    <a:pt x="53466" y="36133"/>
                  </a:lnTo>
                  <a:lnTo>
                    <a:pt x="54495" y="35984"/>
                  </a:lnTo>
                  <a:lnTo>
                    <a:pt x="56173" y="35885"/>
                  </a:lnTo>
                  <a:lnTo>
                    <a:pt x="61256" y="35726"/>
                  </a:lnTo>
                  <a:lnTo>
                    <a:pt x="61673" y="36705"/>
                  </a:lnTo>
                  <a:lnTo>
                    <a:pt x="62260" y="42824"/>
                  </a:lnTo>
                  <a:lnTo>
                    <a:pt x="62397" y="48119"/>
                  </a:lnTo>
                  <a:lnTo>
                    <a:pt x="63426" y="50920"/>
                  </a:lnTo>
                  <a:lnTo>
                    <a:pt x="65103" y="53780"/>
                  </a:lnTo>
                  <a:lnTo>
                    <a:pt x="67215" y="56679"/>
                  </a:lnTo>
                  <a:lnTo>
                    <a:pt x="69560" y="62545"/>
                  </a:lnTo>
                  <a:lnTo>
                    <a:pt x="70186" y="65498"/>
                  </a:lnTo>
                  <a:lnTo>
                    <a:pt x="71595" y="68460"/>
                  </a:lnTo>
                  <a:lnTo>
                    <a:pt x="73527" y="71426"/>
                  </a:lnTo>
                  <a:lnTo>
                    <a:pt x="75807" y="74396"/>
                  </a:lnTo>
                  <a:lnTo>
                    <a:pt x="77327" y="78360"/>
                  </a:lnTo>
                  <a:lnTo>
                    <a:pt x="78340" y="82987"/>
                  </a:lnTo>
                  <a:lnTo>
                    <a:pt x="79016" y="88056"/>
                  </a:lnTo>
                  <a:lnTo>
                    <a:pt x="79465" y="92428"/>
                  </a:lnTo>
                  <a:lnTo>
                    <a:pt x="79766" y="96334"/>
                  </a:lnTo>
                  <a:lnTo>
                    <a:pt x="79966" y="99931"/>
                  </a:lnTo>
                  <a:lnTo>
                    <a:pt x="80188" y="109219"/>
                  </a:lnTo>
                  <a:lnTo>
                    <a:pt x="80367" y="204019"/>
                  </a:lnTo>
                  <a:lnTo>
                    <a:pt x="79375" y="207439"/>
                  </a:lnTo>
                  <a:lnTo>
                    <a:pt x="77720" y="209720"/>
                  </a:lnTo>
                  <a:lnTo>
                    <a:pt x="75626" y="211240"/>
                  </a:lnTo>
                  <a:lnTo>
                    <a:pt x="74230" y="213246"/>
                  </a:lnTo>
                  <a:lnTo>
                    <a:pt x="72678" y="218120"/>
                  </a:lnTo>
                  <a:lnTo>
                    <a:pt x="71272" y="220809"/>
                  </a:lnTo>
                  <a:lnTo>
                    <a:pt x="69343" y="223594"/>
                  </a:lnTo>
                  <a:lnTo>
                    <a:pt x="63858" y="230452"/>
                  </a:lnTo>
                  <a:lnTo>
                    <a:pt x="62414" y="232007"/>
                  </a:lnTo>
                  <a:lnTo>
                    <a:pt x="58167" y="236380"/>
                  </a:lnTo>
                  <a:lnTo>
                    <a:pt x="55645" y="237943"/>
                  </a:lnTo>
                  <a:lnTo>
                    <a:pt x="52971" y="238985"/>
                  </a:lnTo>
                  <a:lnTo>
                    <a:pt x="50197" y="239680"/>
                  </a:lnTo>
                  <a:lnTo>
                    <a:pt x="47356" y="239151"/>
                  </a:lnTo>
                  <a:lnTo>
                    <a:pt x="44469" y="237806"/>
                  </a:lnTo>
                  <a:lnTo>
                    <a:pt x="41551" y="235917"/>
                  </a:lnTo>
                  <a:lnTo>
                    <a:pt x="38615" y="234658"/>
                  </a:lnTo>
                  <a:lnTo>
                    <a:pt x="35665" y="233819"/>
                  </a:lnTo>
                  <a:lnTo>
                    <a:pt x="32706" y="233259"/>
                  </a:lnTo>
                  <a:lnTo>
                    <a:pt x="29741" y="231894"/>
                  </a:lnTo>
                  <a:lnTo>
                    <a:pt x="26773" y="229991"/>
                  </a:lnTo>
                  <a:lnTo>
                    <a:pt x="23801" y="227731"/>
                  </a:lnTo>
                  <a:lnTo>
                    <a:pt x="20828" y="225232"/>
                  </a:lnTo>
                  <a:lnTo>
                    <a:pt x="17853" y="222574"/>
                  </a:lnTo>
                  <a:lnTo>
                    <a:pt x="11903" y="216974"/>
                  </a:lnTo>
                  <a:lnTo>
                    <a:pt x="0" y="205351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60" name="SMARTInkAnnotation51"/>
            <p:cNvSpPr/>
            <p:nvPr/>
          </p:nvSpPr>
          <p:spPr bwMode="auto">
            <a:xfrm>
              <a:off x="8384976" y="1482364"/>
              <a:ext cx="98228" cy="124609"/>
            </a:xfrm>
            <a:custGeom>
              <a:avLst/>
              <a:gdLst/>
              <a:ahLst/>
              <a:cxnLst/>
              <a:rect l="0" t="0" r="0" b="0"/>
              <a:pathLst>
                <a:path w="98228" h="124609">
                  <a:moveTo>
                    <a:pt x="0" y="80331"/>
                  </a:moveTo>
                  <a:lnTo>
                    <a:pt x="0" y="93633"/>
                  </a:lnTo>
                  <a:lnTo>
                    <a:pt x="992" y="96144"/>
                  </a:lnTo>
                  <a:lnTo>
                    <a:pt x="2646" y="98811"/>
                  </a:lnTo>
                  <a:lnTo>
                    <a:pt x="7688" y="105479"/>
                  </a:lnTo>
                  <a:lnTo>
                    <a:pt x="8378" y="109036"/>
                  </a:lnTo>
                  <a:lnTo>
                    <a:pt x="8920" y="115928"/>
                  </a:lnTo>
                  <a:lnTo>
                    <a:pt x="8930" y="124608"/>
                  </a:lnTo>
                  <a:lnTo>
                    <a:pt x="8930" y="95165"/>
                  </a:lnTo>
                  <a:lnTo>
                    <a:pt x="9922" y="91212"/>
                  </a:lnTo>
                  <a:lnTo>
                    <a:pt x="11576" y="86593"/>
                  </a:lnTo>
                  <a:lnTo>
                    <a:pt x="13670" y="81529"/>
                  </a:lnTo>
                  <a:lnTo>
                    <a:pt x="15066" y="77161"/>
                  </a:lnTo>
                  <a:lnTo>
                    <a:pt x="15998" y="73257"/>
                  </a:lnTo>
                  <a:lnTo>
                    <a:pt x="16618" y="69662"/>
                  </a:lnTo>
                  <a:lnTo>
                    <a:pt x="17032" y="65281"/>
                  </a:lnTo>
                  <a:lnTo>
                    <a:pt x="17308" y="60375"/>
                  </a:lnTo>
                  <a:lnTo>
                    <a:pt x="17492" y="55121"/>
                  </a:lnTo>
                  <a:lnTo>
                    <a:pt x="18607" y="50626"/>
                  </a:lnTo>
                  <a:lnTo>
                    <a:pt x="20341" y="46637"/>
                  </a:lnTo>
                  <a:lnTo>
                    <a:pt x="22491" y="42986"/>
                  </a:lnTo>
                  <a:lnTo>
                    <a:pt x="23923" y="39559"/>
                  </a:lnTo>
                  <a:lnTo>
                    <a:pt x="24878" y="36282"/>
                  </a:lnTo>
                  <a:lnTo>
                    <a:pt x="25516" y="33106"/>
                  </a:lnTo>
                  <a:lnTo>
                    <a:pt x="26931" y="29996"/>
                  </a:lnTo>
                  <a:lnTo>
                    <a:pt x="28868" y="26930"/>
                  </a:lnTo>
                  <a:lnTo>
                    <a:pt x="31152" y="23895"/>
                  </a:lnTo>
                  <a:lnTo>
                    <a:pt x="32674" y="20879"/>
                  </a:lnTo>
                  <a:lnTo>
                    <a:pt x="33689" y="17876"/>
                  </a:lnTo>
                  <a:lnTo>
                    <a:pt x="34365" y="14882"/>
                  </a:lnTo>
                  <a:lnTo>
                    <a:pt x="35809" y="12886"/>
                  </a:lnTo>
                  <a:lnTo>
                    <a:pt x="37763" y="11555"/>
                  </a:lnTo>
                  <a:lnTo>
                    <a:pt x="40058" y="10668"/>
                  </a:lnTo>
                  <a:lnTo>
                    <a:pt x="41588" y="9084"/>
                  </a:lnTo>
                  <a:lnTo>
                    <a:pt x="42609" y="7036"/>
                  </a:lnTo>
                  <a:lnTo>
                    <a:pt x="43289" y="4679"/>
                  </a:lnTo>
                  <a:lnTo>
                    <a:pt x="44734" y="3107"/>
                  </a:lnTo>
                  <a:lnTo>
                    <a:pt x="46690" y="2059"/>
                  </a:lnTo>
                  <a:lnTo>
                    <a:pt x="48986" y="1361"/>
                  </a:lnTo>
                  <a:lnTo>
                    <a:pt x="51509" y="895"/>
                  </a:lnTo>
                  <a:lnTo>
                    <a:pt x="54183" y="585"/>
                  </a:lnTo>
                  <a:lnTo>
                    <a:pt x="56957" y="378"/>
                  </a:lnTo>
                  <a:lnTo>
                    <a:pt x="59800" y="240"/>
                  </a:lnTo>
                  <a:lnTo>
                    <a:pt x="69709" y="0"/>
                  </a:lnTo>
                  <a:lnTo>
                    <a:pt x="73261" y="980"/>
                  </a:lnTo>
                  <a:lnTo>
                    <a:pt x="98227" y="8893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61" name="SMARTInkAnnotation52"/>
            <p:cNvSpPr/>
            <p:nvPr/>
          </p:nvSpPr>
          <p:spPr bwMode="auto">
            <a:xfrm>
              <a:off x="8501062" y="1456968"/>
              <a:ext cx="89176" cy="132404"/>
            </a:xfrm>
            <a:custGeom>
              <a:avLst/>
              <a:gdLst/>
              <a:ahLst/>
              <a:cxnLst/>
              <a:rect l="0" t="0" r="0" b="0"/>
              <a:pathLst>
                <a:path w="89176" h="132404">
                  <a:moveTo>
                    <a:pt x="35719" y="61078"/>
                  </a:moveTo>
                  <a:lnTo>
                    <a:pt x="23289" y="73507"/>
                  </a:lnTo>
                  <a:lnTo>
                    <a:pt x="21479" y="76310"/>
                  </a:lnTo>
                  <a:lnTo>
                    <a:pt x="20272" y="79170"/>
                  </a:lnTo>
                  <a:lnTo>
                    <a:pt x="19468" y="82069"/>
                  </a:lnTo>
                  <a:lnTo>
                    <a:pt x="18932" y="84994"/>
                  </a:lnTo>
                  <a:lnTo>
                    <a:pt x="18574" y="87936"/>
                  </a:lnTo>
                  <a:lnTo>
                    <a:pt x="18335" y="90890"/>
                  </a:lnTo>
                  <a:lnTo>
                    <a:pt x="18176" y="93851"/>
                  </a:lnTo>
                  <a:lnTo>
                    <a:pt x="18000" y="99787"/>
                  </a:lnTo>
                  <a:lnTo>
                    <a:pt x="17867" y="119618"/>
                  </a:lnTo>
                  <a:lnTo>
                    <a:pt x="17863" y="121823"/>
                  </a:lnTo>
                  <a:lnTo>
                    <a:pt x="18854" y="122411"/>
                  </a:lnTo>
                  <a:lnTo>
                    <a:pt x="20507" y="122803"/>
                  </a:lnTo>
                  <a:lnTo>
                    <a:pt x="22600" y="123064"/>
                  </a:lnTo>
                  <a:lnTo>
                    <a:pt x="23997" y="124230"/>
                  </a:lnTo>
                  <a:lnTo>
                    <a:pt x="24928" y="126000"/>
                  </a:lnTo>
                  <a:lnTo>
                    <a:pt x="25547" y="128172"/>
                  </a:lnTo>
                  <a:lnTo>
                    <a:pt x="26953" y="129620"/>
                  </a:lnTo>
                  <a:lnTo>
                    <a:pt x="28883" y="130585"/>
                  </a:lnTo>
                  <a:lnTo>
                    <a:pt x="31161" y="131229"/>
                  </a:lnTo>
                  <a:lnTo>
                    <a:pt x="33672" y="131658"/>
                  </a:lnTo>
                  <a:lnTo>
                    <a:pt x="36339" y="131944"/>
                  </a:lnTo>
                  <a:lnTo>
                    <a:pt x="39108" y="132135"/>
                  </a:lnTo>
                  <a:lnTo>
                    <a:pt x="41947" y="132262"/>
                  </a:lnTo>
                  <a:lnTo>
                    <a:pt x="47747" y="132403"/>
                  </a:lnTo>
                  <a:lnTo>
                    <a:pt x="50683" y="131448"/>
                  </a:lnTo>
                  <a:lnTo>
                    <a:pt x="53632" y="129820"/>
                  </a:lnTo>
                  <a:lnTo>
                    <a:pt x="56591" y="127742"/>
                  </a:lnTo>
                  <a:lnTo>
                    <a:pt x="58562" y="125365"/>
                  </a:lnTo>
                  <a:lnTo>
                    <a:pt x="59878" y="122787"/>
                  </a:lnTo>
                  <a:lnTo>
                    <a:pt x="60754" y="120077"/>
                  </a:lnTo>
                  <a:lnTo>
                    <a:pt x="62331" y="118270"/>
                  </a:lnTo>
                  <a:lnTo>
                    <a:pt x="64375" y="117066"/>
                  </a:lnTo>
                  <a:lnTo>
                    <a:pt x="66728" y="116263"/>
                  </a:lnTo>
                  <a:lnTo>
                    <a:pt x="69290" y="114735"/>
                  </a:lnTo>
                  <a:lnTo>
                    <a:pt x="71990" y="112724"/>
                  </a:lnTo>
                  <a:lnTo>
                    <a:pt x="74782" y="110392"/>
                  </a:lnTo>
                  <a:lnTo>
                    <a:pt x="76643" y="107845"/>
                  </a:lnTo>
                  <a:lnTo>
                    <a:pt x="77885" y="105154"/>
                  </a:lnTo>
                  <a:lnTo>
                    <a:pt x="78712" y="102368"/>
                  </a:lnTo>
                  <a:lnTo>
                    <a:pt x="80256" y="99519"/>
                  </a:lnTo>
                  <a:lnTo>
                    <a:pt x="82278" y="96628"/>
                  </a:lnTo>
                  <a:lnTo>
                    <a:pt x="84618" y="93707"/>
                  </a:lnTo>
                  <a:lnTo>
                    <a:pt x="86177" y="90769"/>
                  </a:lnTo>
                  <a:lnTo>
                    <a:pt x="87217" y="87817"/>
                  </a:lnTo>
                  <a:lnTo>
                    <a:pt x="87911" y="84857"/>
                  </a:lnTo>
                  <a:lnTo>
                    <a:pt x="88372" y="81892"/>
                  </a:lnTo>
                  <a:lnTo>
                    <a:pt x="88680" y="78923"/>
                  </a:lnTo>
                  <a:lnTo>
                    <a:pt x="88886" y="75951"/>
                  </a:lnTo>
                  <a:lnTo>
                    <a:pt x="89022" y="71986"/>
                  </a:lnTo>
                  <a:lnTo>
                    <a:pt x="89175" y="62288"/>
                  </a:lnTo>
                  <a:lnTo>
                    <a:pt x="88224" y="57916"/>
                  </a:lnTo>
                  <a:lnTo>
                    <a:pt x="86597" y="54009"/>
                  </a:lnTo>
                  <a:lnTo>
                    <a:pt x="84520" y="50413"/>
                  </a:lnTo>
                  <a:lnTo>
                    <a:pt x="83136" y="47023"/>
                  </a:lnTo>
                  <a:lnTo>
                    <a:pt x="82213" y="43770"/>
                  </a:lnTo>
                  <a:lnTo>
                    <a:pt x="81597" y="40610"/>
                  </a:lnTo>
                  <a:lnTo>
                    <a:pt x="80195" y="36519"/>
                  </a:lnTo>
                  <a:lnTo>
                    <a:pt x="78268" y="31807"/>
                  </a:lnTo>
                  <a:lnTo>
                    <a:pt x="75991" y="26681"/>
                  </a:lnTo>
                  <a:lnTo>
                    <a:pt x="74473" y="22272"/>
                  </a:lnTo>
                  <a:lnTo>
                    <a:pt x="73461" y="18340"/>
                  </a:lnTo>
                  <a:lnTo>
                    <a:pt x="72787" y="14727"/>
                  </a:lnTo>
                  <a:lnTo>
                    <a:pt x="71344" y="12318"/>
                  </a:lnTo>
                  <a:lnTo>
                    <a:pt x="69390" y="10712"/>
                  </a:lnTo>
                  <a:lnTo>
                    <a:pt x="67097" y="9642"/>
                  </a:lnTo>
                  <a:lnTo>
                    <a:pt x="64575" y="7936"/>
                  </a:lnTo>
                  <a:lnTo>
                    <a:pt x="61901" y="5806"/>
                  </a:lnTo>
                  <a:lnTo>
                    <a:pt x="59127" y="3394"/>
                  </a:lnTo>
                  <a:lnTo>
                    <a:pt x="56285" y="1786"/>
                  </a:lnTo>
                  <a:lnTo>
                    <a:pt x="53399" y="714"/>
                  </a:lnTo>
                  <a:lnTo>
                    <a:pt x="50481" y="0"/>
                  </a:lnTo>
                  <a:lnTo>
                    <a:pt x="47545" y="516"/>
                  </a:lnTo>
                  <a:lnTo>
                    <a:pt x="44595" y="1852"/>
                  </a:lnTo>
                  <a:lnTo>
                    <a:pt x="37472" y="6384"/>
                  </a:lnTo>
                  <a:lnTo>
                    <a:pt x="35895" y="7748"/>
                  </a:lnTo>
                  <a:lnTo>
                    <a:pt x="33851" y="9650"/>
                  </a:lnTo>
                  <a:lnTo>
                    <a:pt x="26236" y="17067"/>
                  </a:lnTo>
                  <a:lnTo>
                    <a:pt x="23444" y="19831"/>
                  </a:lnTo>
                  <a:lnTo>
                    <a:pt x="21582" y="22666"/>
                  </a:lnTo>
                  <a:lnTo>
                    <a:pt x="20341" y="25548"/>
                  </a:lnTo>
                  <a:lnTo>
                    <a:pt x="19514" y="28462"/>
                  </a:lnTo>
                  <a:lnTo>
                    <a:pt x="16978" y="33381"/>
                  </a:lnTo>
                  <a:lnTo>
                    <a:pt x="13302" y="39637"/>
                  </a:lnTo>
                  <a:lnTo>
                    <a:pt x="0" y="61078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62" name="SMARTInkAnnotation53"/>
            <p:cNvSpPr/>
            <p:nvPr/>
          </p:nvSpPr>
          <p:spPr bwMode="auto">
            <a:xfrm>
              <a:off x="8626078" y="1428750"/>
              <a:ext cx="151805" cy="133565"/>
            </a:xfrm>
            <a:custGeom>
              <a:avLst/>
              <a:gdLst/>
              <a:ahLst/>
              <a:cxnLst/>
              <a:rect l="0" t="0" r="0" b="0"/>
              <a:pathLst>
                <a:path w="151805" h="133565">
                  <a:moveTo>
                    <a:pt x="0" y="35718"/>
                  </a:moveTo>
                  <a:lnTo>
                    <a:pt x="0" y="28030"/>
                  </a:lnTo>
                  <a:lnTo>
                    <a:pt x="0" y="34586"/>
                  </a:lnTo>
                  <a:lnTo>
                    <a:pt x="2646" y="37861"/>
                  </a:lnTo>
                  <a:lnTo>
                    <a:pt x="7688" y="43307"/>
                  </a:lnTo>
                  <a:lnTo>
                    <a:pt x="8377" y="46698"/>
                  </a:lnTo>
                  <a:lnTo>
                    <a:pt x="8562" y="48991"/>
                  </a:lnTo>
                  <a:lnTo>
                    <a:pt x="8684" y="52504"/>
                  </a:lnTo>
                  <a:lnTo>
                    <a:pt x="8880" y="69755"/>
                  </a:lnTo>
                  <a:lnTo>
                    <a:pt x="8897" y="73292"/>
                  </a:lnTo>
                  <a:lnTo>
                    <a:pt x="9900" y="76643"/>
                  </a:lnTo>
                  <a:lnTo>
                    <a:pt x="11560" y="79868"/>
                  </a:lnTo>
                  <a:lnTo>
                    <a:pt x="13659" y="83011"/>
                  </a:lnTo>
                  <a:lnTo>
                    <a:pt x="15060" y="86098"/>
                  </a:lnTo>
                  <a:lnTo>
                    <a:pt x="15993" y="89149"/>
                  </a:lnTo>
                  <a:lnTo>
                    <a:pt x="16614" y="92175"/>
                  </a:lnTo>
                  <a:lnTo>
                    <a:pt x="17029" y="95184"/>
                  </a:lnTo>
                  <a:lnTo>
                    <a:pt x="17306" y="98182"/>
                  </a:lnTo>
                  <a:lnTo>
                    <a:pt x="17490" y="101174"/>
                  </a:lnTo>
                  <a:lnTo>
                    <a:pt x="17695" y="107143"/>
                  </a:lnTo>
                  <a:lnTo>
                    <a:pt x="17750" y="110124"/>
                  </a:lnTo>
                  <a:lnTo>
                    <a:pt x="18778" y="113103"/>
                  </a:lnTo>
                  <a:lnTo>
                    <a:pt x="20456" y="116082"/>
                  </a:lnTo>
                  <a:lnTo>
                    <a:pt x="26417" y="124492"/>
                  </a:lnTo>
                  <a:lnTo>
                    <a:pt x="29270" y="127429"/>
                  </a:lnTo>
                  <a:lnTo>
                    <a:pt x="35341" y="133564"/>
                  </a:lnTo>
                  <a:lnTo>
                    <a:pt x="38197" y="131130"/>
                  </a:lnTo>
                  <a:lnTo>
                    <a:pt x="42773" y="126741"/>
                  </a:lnTo>
                  <a:lnTo>
                    <a:pt x="48114" y="121483"/>
                  </a:lnTo>
                  <a:lnTo>
                    <a:pt x="49935" y="118691"/>
                  </a:lnTo>
                  <a:lnTo>
                    <a:pt x="51149" y="115838"/>
                  </a:lnTo>
                  <a:lnTo>
                    <a:pt x="51959" y="112944"/>
                  </a:lnTo>
                  <a:lnTo>
                    <a:pt x="53490" y="110023"/>
                  </a:lnTo>
                  <a:lnTo>
                    <a:pt x="55503" y="107083"/>
                  </a:lnTo>
                  <a:lnTo>
                    <a:pt x="57838" y="104130"/>
                  </a:lnTo>
                  <a:lnTo>
                    <a:pt x="59394" y="101170"/>
                  </a:lnTo>
                  <a:lnTo>
                    <a:pt x="60432" y="98205"/>
                  </a:lnTo>
                  <a:lnTo>
                    <a:pt x="61124" y="95235"/>
                  </a:lnTo>
                  <a:lnTo>
                    <a:pt x="62577" y="92264"/>
                  </a:lnTo>
                  <a:lnTo>
                    <a:pt x="64538" y="89290"/>
                  </a:lnTo>
                  <a:lnTo>
                    <a:pt x="66837" y="86316"/>
                  </a:lnTo>
                  <a:lnTo>
                    <a:pt x="69363" y="83340"/>
                  </a:lnTo>
                  <a:lnTo>
                    <a:pt x="72039" y="80365"/>
                  </a:lnTo>
                  <a:lnTo>
                    <a:pt x="78721" y="73201"/>
                  </a:lnTo>
                  <a:lnTo>
                    <a:pt x="79270" y="71621"/>
                  </a:lnTo>
                  <a:lnTo>
                    <a:pt x="79635" y="69575"/>
                  </a:lnTo>
                  <a:lnTo>
                    <a:pt x="79878" y="67219"/>
                  </a:lnTo>
                  <a:lnTo>
                    <a:pt x="81033" y="65649"/>
                  </a:lnTo>
                  <a:lnTo>
                    <a:pt x="82795" y="64601"/>
                  </a:lnTo>
                  <a:lnTo>
                    <a:pt x="84963" y="63904"/>
                  </a:lnTo>
                  <a:lnTo>
                    <a:pt x="86408" y="64430"/>
                  </a:lnTo>
                  <a:lnTo>
                    <a:pt x="87370" y="65774"/>
                  </a:lnTo>
                  <a:lnTo>
                    <a:pt x="88916" y="70318"/>
                  </a:lnTo>
                  <a:lnTo>
                    <a:pt x="90035" y="70691"/>
                  </a:lnTo>
                  <a:lnTo>
                    <a:pt x="93924" y="71106"/>
                  </a:lnTo>
                  <a:lnTo>
                    <a:pt x="95358" y="72208"/>
                  </a:lnTo>
                  <a:lnTo>
                    <a:pt x="96314" y="73936"/>
                  </a:lnTo>
                  <a:lnTo>
                    <a:pt x="97849" y="79096"/>
                  </a:lnTo>
                  <a:lnTo>
                    <a:pt x="100704" y="82448"/>
                  </a:lnTo>
                  <a:lnTo>
                    <a:pt x="102854" y="84731"/>
                  </a:lnTo>
                  <a:lnTo>
                    <a:pt x="104289" y="87245"/>
                  </a:lnTo>
                  <a:lnTo>
                    <a:pt x="105244" y="89913"/>
                  </a:lnTo>
                  <a:lnTo>
                    <a:pt x="106778" y="96584"/>
                  </a:lnTo>
                  <a:lnTo>
                    <a:pt x="109633" y="100142"/>
                  </a:lnTo>
                  <a:lnTo>
                    <a:pt x="114810" y="105770"/>
                  </a:lnTo>
                  <a:lnTo>
                    <a:pt x="115519" y="109186"/>
                  </a:lnTo>
                  <a:lnTo>
                    <a:pt x="115974" y="114723"/>
                  </a:lnTo>
                  <a:lnTo>
                    <a:pt x="116064" y="110672"/>
                  </a:lnTo>
                  <a:lnTo>
                    <a:pt x="116075" y="113018"/>
                  </a:lnTo>
                  <a:lnTo>
                    <a:pt x="117072" y="113048"/>
                  </a:lnTo>
                  <a:lnTo>
                    <a:pt x="120822" y="110436"/>
                  </a:lnTo>
                  <a:lnTo>
                    <a:pt x="123773" y="108128"/>
                  </a:lnTo>
                  <a:lnTo>
                    <a:pt x="124187" y="106812"/>
                  </a:lnTo>
                  <a:lnTo>
                    <a:pt x="124647" y="102703"/>
                  </a:lnTo>
                  <a:lnTo>
                    <a:pt x="125762" y="100219"/>
                  </a:lnTo>
                  <a:lnTo>
                    <a:pt x="127497" y="97570"/>
                  </a:lnTo>
                  <a:lnTo>
                    <a:pt x="129647" y="94812"/>
                  </a:lnTo>
                  <a:lnTo>
                    <a:pt x="131079" y="91981"/>
                  </a:lnTo>
                  <a:lnTo>
                    <a:pt x="132033" y="89102"/>
                  </a:lnTo>
                  <a:lnTo>
                    <a:pt x="132671" y="86190"/>
                  </a:lnTo>
                  <a:lnTo>
                    <a:pt x="134087" y="83257"/>
                  </a:lnTo>
                  <a:lnTo>
                    <a:pt x="136024" y="80309"/>
                  </a:lnTo>
                  <a:lnTo>
                    <a:pt x="138308" y="77352"/>
                  </a:lnTo>
                  <a:lnTo>
                    <a:pt x="139830" y="74388"/>
                  </a:lnTo>
                  <a:lnTo>
                    <a:pt x="140845" y="71420"/>
                  </a:lnTo>
                  <a:lnTo>
                    <a:pt x="141520" y="68449"/>
                  </a:lnTo>
                  <a:lnTo>
                    <a:pt x="141972" y="65476"/>
                  </a:lnTo>
                  <a:lnTo>
                    <a:pt x="142273" y="62502"/>
                  </a:lnTo>
                  <a:lnTo>
                    <a:pt x="142473" y="59527"/>
                  </a:lnTo>
                  <a:lnTo>
                    <a:pt x="142607" y="56552"/>
                  </a:lnTo>
                  <a:lnTo>
                    <a:pt x="142755" y="50600"/>
                  </a:lnTo>
                  <a:lnTo>
                    <a:pt x="142838" y="36931"/>
                  </a:lnTo>
                  <a:lnTo>
                    <a:pt x="143843" y="30573"/>
                  </a:lnTo>
                  <a:lnTo>
                    <a:pt x="145504" y="23359"/>
                  </a:lnTo>
                  <a:lnTo>
                    <a:pt x="151804" y="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63" name="SMARTInkAnnotation54"/>
            <p:cNvSpPr/>
            <p:nvPr/>
          </p:nvSpPr>
          <p:spPr bwMode="auto">
            <a:xfrm>
              <a:off x="8804671" y="1294804"/>
              <a:ext cx="8931" cy="241103"/>
            </a:xfrm>
            <a:custGeom>
              <a:avLst/>
              <a:gdLst/>
              <a:ahLst/>
              <a:cxnLst/>
              <a:rect l="0" t="0" r="0" b="0"/>
              <a:pathLst>
                <a:path w="8931" h="241103">
                  <a:moveTo>
                    <a:pt x="0" y="0"/>
                  </a:moveTo>
                  <a:lnTo>
                    <a:pt x="0" y="12429"/>
                  </a:lnTo>
                  <a:lnTo>
                    <a:pt x="993" y="16224"/>
                  </a:lnTo>
                  <a:lnTo>
                    <a:pt x="2647" y="20738"/>
                  </a:lnTo>
                  <a:lnTo>
                    <a:pt x="4740" y="25731"/>
                  </a:lnTo>
                  <a:lnTo>
                    <a:pt x="6136" y="31045"/>
                  </a:lnTo>
                  <a:lnTo>
                    <a:pt x="7069" y="36572"/>
                  </a:lnTo>
                  <a:lnTo>
                    <a:pt x="7688" y="42241"/>
                  </a:lnTo>
                  <a:lnTo>
                    <a:pt x="8103" y="48004"/>
                  </a:lnTo>
                  <a:lnTo>
                    <a:pt x="8378" y="53831"/>
                  </a:lnTo>
                  <a:lnTo>
                    <a:pt x="8685" y="65597"/>
                  </a:lnTo>
                  <a:lnTo>
                    <a:pt x="8930" y="241102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64" name="SMARTInkAnnotation55"/>
            <p:cNvSpPr/>
            <p:nvPr/>
          </p:nvSpPr>
          <p:spPr bwMode="auto">
            <a:xfrm>
              <a:off x="8733234" y="1405745"/>
              <a:ext cx="80368" cy="5146"/>
            </a:xfrm>
            <a:custGeom>
              <a:avLst/>
              <a:gdLst/>
              <a:ahLst/>
              <a:cxnLst/>
              <a:rect l="0" t="0" r="0" b="0"/>
              <a:pathLst>
                <a:path w="80368" h="5146">
                  <a:moveTo>
                    <a:pt x="0" y="5145"/>
                  </a:moveTo>
                  <a:lnTo>
                    <a:pt x="0" y="0"/>
                  </a:lnTo>
                  <a:lnTo>
                    <a:pt x="0" y="4272"/>
                  </a:lnTo>
                  <a:lnTo>
                    <a:pt x="992" y="4563"/>
                  </a:lnTo>
                  <a:lnTo>
                    <a:pt x="2646" y="4757"/>
                  </a:lnTo>
                  <a:lnTo>
                    <a:pt x="7688" y="5068"/>
                  </a:lnTo>
                  <a:lnTo>
                    <a:pt x="13301" y="5122"/>
                  </a:lnTo>
                  <a:lnTo>
                    <a:pt x="80367" y="5145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65" name="SMARTInkAnnotation56"/>
            <p:cNvSpPr/>
            <p:nvPr/>
          </p:nvSpPr>
          <p:spPr bwMode="auto">
            <a:xfrm>
              <a:off x="8876119" y="1259085"/>
              <a:ext cx="107147" cy="276822"/>
            </a:xfrm>
            <a:custGeom>
              <a:avLst/>
              <a:gdLst/>
              <a:ahLst/>
              <a:cxnLst/>
              <a:rect l="0" t="0" r="0" b="0"/>
              <a:pathLst>
                <a:path w="107147" h="276822">
                  <a:moveTo>
                    <a:pt x="8920" y="0"/>
                  </a:moveTo>
                  <a:lnTo>
                    <a:pt x="8920" y="86316"/>
                  </a:lnTo>
                  <a:lnTo>
                    <a:pt x="7927" y="93263"/>
                  </a:lnTo>
                  <a:lnTo>
                    <a:pt x="6274" y="100871"/>
                  </a:lnTo>
                  <a:lnTo>
                    <a:pt x="4179" y="108919"/>
                  </a:lnTo>
                  <a:lnTo>
                    <a:pt x="2783" y="116269"/>
                  </a:lnTo>
                  <a:lnTo>
                    <a:pt x="1851" y="123154"/>
                  </a:lnTo>
                  <a:lnTo>
                    <a:pt x="1231" y="129727"/>
                  </a:lnTo>
                  <a:lnTo>
                    <a:pt x="817" y="136095"/>
                  </a:lnTo>
                  <a:lnTo>
                    <a:pt x="541" y="142324"/>
                  </a:lnTo>
                  <a:lnTo>
                    <a:pt x="236" y="154536"/>
                  </a:lnTo>
                  <a:lnTo>
                    <a:pt x="0" y="202397"/>
                  </a:lnTo>
                  <a:lnTo>
                    <a:pt x="988" y="207361"/>
                  </a:lnTo>
                  <a:lnTo>
                    <a:pt x="2639" y="211663"/>
                  </a:lnTo>
                  <a:lnTo>
                    <a:pt x="4734" y="215523"/>
                  </a:lnTo>
                  <a:lnTo>
                    <a:pt x="7059" y="222457"/>
                  </a:lnTo>
                  <a:lnTo>
                    <a:pt x="8093" y="228847"/>
                  </a:lnTo>
                  <a:lnTo>
                    <a:pt x="8675" y="237030"/>
                  </a:lnTo>
                  <a:lnTo>
                    <a:pt x="8888" y="245306"/>
                  </a:lnTo>
                  <a:lnTo>
                    <a:pt x="8909" y="248632"/>
                  </a:lnTo>
                  <a:lnTo>
                    <a:pt x="9906" y="249098"/>
                  </a:lnTo>
                  <a:lnTo>
                    <a:pt x="11560" y="249410"/>
                  </a:lnTo>
                  <a:lnTo>
                    <a:pt x="16607" y="249909"/>
                  </a:lnTo>
                  <a:lnTo>
                    <a:pt x="17021" y="248958"/>
                  </a:lnTo>
                  <a:lnTo>
                    <a:pt x="17481" y="245255"/>
                  </a:lnTo>
                  <a:lnTo>
                    <a:pt x="18596" y="243871"/>
                  </a:lnTo>
                  <a:lnTo>
                    <a:pt x="20332" y="242948"/>
                  </a:lnTo>
                  <a:lnTo>
                    <a:pt x="22481" y="242333"/>
                  </a:lnTo>
                  <a:lnTo>
                    <a:pt x="23914" y="240930"/>
                  </a:lnTo>
                  <a:lnTo>
                    <a:pt x="24867" y="239003"/>
                  </a:lnTo>
                  <a:lnTo>
                    <a:pt x="26922" y="233224"/>
                  </a:lnTo>
                  <a:lnTo>
                    <a:pt x="28858" y="228905"/>
                  </a:lnTo>
                  <a:lnTo>
                    <a:pt x="31142" y="224041"/>
                  </a:lnTo>
                  <a:lnTo>
                    <a:pt x="33679" y="215991"/>
                  </a:lnTo>
                  <a:lnTo>
                    <a:pt x="35799" y="208113"/>
                  </a:lnTo>
                  <a:lnTo>
                    <a:pt x="37753" y="203235"/>
                  </a:lnTo>
                  <a:lnTo>
                    <a:pt x="40048" y="197998"/>
                  </a:lnTo>
                  <a:lnTo>
                    <a:pt x="45244" y="186887"/>
                  </a:lnTo>
                  <a:lnTo>
                    <a:pt x="48019" y="181146"/>
                  </a:lnTo>
                  <a:lnTo>
                    <a:pt x="50860" y="176327"/>
                  </a:lnTo>
                  <a:lnTo>
                    <a:pt x="53747" y="172122"/>
                  </a:lnTo>
                  <a:lnTo>
                    <a:pt x="60769" y="162984"/>
                  </a:lnTo>
                  <a:lnTo>
                    <a:pt x="62337" y="161242"/>
                  </a:lnTo>
                  <a:lnTo>
                    <a:pt x="66725" y="156661"/>
                  </a:lnTo>
                  <a:lnTo>
                    <a:pt x="68293" y="156035"/>
                  </a:lnTo>
                  <a:lnTo>
                    <a:pt x="69338" y="156609"/>
                  </a:lnTo>
                  <a:lnTo>
                    <a:pt x="70034" y="157984"/>
                  </a:lnTo>
                  <a:lnTo>
                    <a:pt x="71491" y="158901"/>
                  </a:lnTo>
                  <a:lnTo>
                    <a:pt x="73454" y="159512"/>
                  </a:lnTo>
                  <a:lnTo>
                    <a:pt x="78994" y="160493"/>
                  </a:lnTo>
                  <a:lnTo>
                    <a:pt x="80440" y="161566"/>
                  </a:lnTo>
                  <a:lnTo>
                    <a:pt x="82396" y="163273"/>
                  </a:lnTo>
                  <a:lnTo>
                    <a:pt x="84693" y="165404"/>
                  </a:lnTo>
                  <a:lnTo>
                    <a:pt x="86224" y="167816"/>
                  </a:lnTo>
                  <a:lnTo>
                    <a:pt x="87926" y="173142"/>
                  </a:lnTo>
                  <a:lnTo>
                    <a:pt x="88884" y="181719"/>
                  </a:lnTo>
                  <a:lnTo>
                    <a:pt x="91753" y="190236"/>
                  </a:lnTo>
                  <a:lnTo>
                    <a:pt x="93908" y="195285"/>
                  </a:lnTo>
                  <a:lnTo>
                    <a:pt x="96301" y="203541"/>
                  </a:lnTo>
                  <a:lnTo>
                    <a:pt x="97365" y="210518"/>
                  </a:lnTo>
                  <a:lnTo>
                    <a:pt x="97839" y="216926"/>
                  </a:lnTo>
                  <a:lnTo>
                    <a:pt x="98048" y="225727"/>
                  </a:lnTo>
                  <a:lnTo>
                    <a:pt x="98206" y="249683"/>
                  </a:lnTo>
                  <a:lnTo>
                    <a:pt x="99202" y="254760"/>
                  </a:lnTo>
                  <a:lnTo>
                    <a:pt x="100857" y="260129"/>
                  </a:lnTo>
                  <a:lnTo>
                    <a:pt x="107146" y="276821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66" name="SMARTInkAnnotation57"/>
            <p:cNvSpPr/>
            <p:nvPr/>
          </p:nvSpPr>
          <p:spPr bwMode="auto">
            <a:xfrm>
              <a:off x="7795652" y="1709355"/>
              <a:ext cx="294645" cy="340613"/>
            </a:xfrm>
            <a:custGeom>
              <a:avLst/>
              <a:gdLst/>
              <a:ahLst/>
              <a:cxnLst/>
              <a:rect l="0" t="0" r="0" b="0"/>
              <a:pathLst>
                <a:path w="294645" h="340613">
                  <a:moveTo>
                    <a:pt x="178558" y="14074"/>
                  </a:moveTo>
                  <a:lnTo>
                    <a:pt x="169631" y="5147"/>
                  </a:lnTo>
                  <a:lnTo>
                    <a:pt x="169630" y="0"/>
                  </a:lnTo>
                  <a:lnTo>
                    <a:pt x="169629" y="5068"/>
                  </a:lnTo>
                  <a:lnTo>
                    <a:pt x="161940" y="5138"/>
                  </a:lnTo>
                  <a:lnTo>
                    <a:pt x="153814" y="11280"/>
                  </a:lnTo>
                  <a:lnTo>
                    <a:pt x="148379" y="12832"/>
                  </a:lnTo>
                  <a:lnTo>
                    <a:pt x="146532" y="14239"/>
                  </a:lnTo>
                  <a:lnTo>
                    <a:pt x="145301" y="16168"/>
                  </a:lnTo>
                  <a:lnTo>
                    <a:pt x="144481" y="18447"/>
                  </a:lnTo>
                  <a:lnTo>
                    <a:pt x="140923" y="23624"/>
                  </a:lnTo>
                  <a:lnTo>
                    <a:pt x="138585" y="26394"/>
                  </a:lnTo>
                  <a:lnTo>
                    <a:pt x="136034" y="28241"/>
                  </a:lnTo>
                  <a:lnTo>
                    <a:pt x="127704" y="31832"/>
                  </a:lnTo>
                  <a:lnTo>
                    <a:pt x="118952" y="37746"/>
                  </a:lnTo>
                  <a:lnTo>
                    <a:pt x="110075" y="40932"/>
                  </a:lnTo>
                  <a:lnTo>
                    <a:pt x="101161" y="47719"/>
                  </a:lnTo>
                  <a:lnTo>
                    <a:pt x="92236" y="56013"/>
                  </a:lnTo>
                  <a:lnTo>
                    <a:pt x="86283" y="61818"/>
                  </a:lnTo>
                  <a:lnTo>
                    <a:pt x="77686" y="67705"/>
                  </a:lnTo>
                  <a:lnTo>
                    <a:pt x="72615" y="70664"/>
                  </a:lnTo>
                  <a:lnTo>
                    <a:pt x="64334" y="76598"/>
                  </a:lnTo>
                  <a:lnTo>
                    <a:pt x="57347" y="82542"/>
                  </a:lnTo>
                  <a:lnTo>
                    <a:pt x="50934" y="88492"/>
                  </a:lnTo>
                  <a:lnTo>
                    <a:pt x="44776" y="97089"/>
                  </a:lnTo>
                  <a:lnTo>
                    <a:pt x="38732" y="106532"/>
                  </a:lnTo>
                  <a:lnTo>
                    <a:pt x="32739" y="114036"/>
                  </a:lnTo>
                  <a:lnTo>
                    <a:pt x="30743" y="118419"/>
                  </a:lnTo>
                  <a:lnTo>
                    <a:pt x="28527" y="128580"/>
                  </a:lnTo>
                  <a:lnTo>
                    <a:pt x="24896" y="137065"/>
                  </a:lnTo>
                  <a:lnTo>
                    <a:pt x="19974" y="145135"/>
                  </a:lnTo>
                  <a:lnTo>
                    <a:pt x="14480" y="155336"/>
                  </a:lnTo>
                  <a:lnTo>
                    <a:pt x="12618" y="160835"/>
                  </a:lnTo>
                  <a:lnTo>
                    <a:pt x="11377" y="166485"/>
                  </a:lnTo>
                  <a:lnTo>
                    <a:pt x="10549" y="172236"/>
                  </a:lnTo>
                  <a:lnTo>
                    <a:pt x="9005" y="178055"/>
                  </a:lnTo>
                  <a:lnTo>
                    <a:pt x="6984" y="183918"/>
                  </a:lnTo>
                  <a:lnTo>
                    <a:pt x="4644" y="189811"/>
                  </a:lnTo>
                  <a:lnTo>
                    <a:pt x="2044" y="199005"/>
                  </a:lnTo>
                  <a:lnTo>
                    <a:pt x="889" y="207391"/>
                  </a:lnTo>
                  <a:lnTo>
                    <a:pt x="376" y="217732"/>
                  </a:lnTo>
                  <a:lnTo>
                    <a:pt x="86" y="234711"/>
                  </a:lnTo>
                  <a:lnTo>
                    <a:pt x="0" y="247569"/>
                  </a:lnTo>
                  <a:lnTo>
                    <a:pt x="981" y="251097"/>
                  </a:lnTo>
                  <a:lnTo>
                    <a:pt x="4716" y="257662"/>
                  </a:lnTo>
                  <a:lnTo>
                    <a:pt x="7037" y="266533"/>
                  </a:lnTo>
                  <a:lnTo>
                    <a:pt x="7656" y="271677"/>
                  </a:lnTo>
                  <a:lnTo>
                    <a:pt x="9061" y="276099"/>
                  </a:lnTo>
                  <a:lnTo>
                    <a:pt x="13269" y="283657"/>
                  </a:lnTo>
                  <a:lnTo>
                    <a:pt x="15798" y="290324"/>
                  </a:lnTo>
                  <a:lnTo>
                    <a:pt x="16474" y="293490"/>
                  </a:lnTo>
                  <a:lnTo>
                    <a:pt x="19870" y="299655"/>
                  </a:lnTo>
                  <a:lnTo>
                    <a:pt x="22165" y="302688"/>
                  </a:lnTo>
                  <a:lnTo>
                    <a:pt x="30005" y="308704"/>
                  </a:lnTo>
                  <a:lnTo>
                    <a:pt x="39113" y="314685"/>
                  </a:lnTo>
                  <a:lnTo>
                    <a:pt x="46468" y="320650"/>
                  </a:lnTo>
                  <a:lnTo>
                    <a:pt x="53044" y="323963"/>
                  </a:lnTo>
                  <a:lnTo>
                    <a:pt x="59273" y="325435"/>
                  </a:lnTo>
                  <a:lnTo>
                    <a:pt x="65351" y="326090"/>
                  </a:lnTo>
                  <a:lnTo>
                    <a:pt x="74004" y="329026"/>
                  </a:lnTo>
                  <a:lnTo>
                    <a:pt x="79089" y="331198"/>
                  </a:lnTo>
                  <a:lnTo>
                    <a:pt x="84464" y="332647"/>
                  </a:lnTo>
                  <a:lnTo>
                    <a:pt x="90032" y="333612"/>
                  </a:lnTo>
                  <a:lnTo>
                    <a:pt x="95728" y="334256"/>
                  </a:lnTo>
                  <a:lnTo>
                    <a:pt x="104702" y="334971"/>
                  </a:lnTo>
                  <a:lnTo>
                    <a:pt x="108485" y="335162"/>
                  </a:lnTo>
                  <a:lnTo>
                    <a:pt x="112992" y="336281"/>
                  </a:lnTo>
                  <a:lnTo>
                    <a:pt x="117980" y="338019"/>
                  </a:lnTo>
                  <a:lnTo>
                    <a:pt x="123290" y="340170"/>
                  </a:lnTo>
                  <a:lnTo>
                    <a:pt x="128814" y="340612"/>
                  </a:lnTo>
                  <a:lnTo>
                    <a:pt x="134481" y="339915"/>
                  </a:lnTo>
                  <a:lnTo>
                    <a:pt x="140244" y="338457"/>
                  </a:lnTo>
                  <a:lnTo>
                    <a:pt x="149293" y="336838"/>
                  </a:lnTo>
                  <a:lnTo>
                    <a:pt x="157614" y="336119"/>
                  </a:lnTo>
                  <a:lnTo>
                    <a:pt x="162611" y="335927"/>
                  </a:lnTo>
                  <a:lnTo>
                    <a:pt x="179124" y="335657"/>
                  </a:lnTo>
                  <a:lnTo>
                    <a:pt x="197742" y="335565"/>
                  </a:lnTo>
                  <a:lnTo>
                    <a:pt x="201269" y="334566"/>
                  </a:lnTo>
                  <a:lnTo>
                    <a:pt x="207835" y="330809"/>
                  </a:lnTo>
                  <a:lnTo>
                    <a:pt x="216705" y="328478"/>
                  </a:lnTo>
                  <a:lnTo>
                    <a:pt x="221849" y="327857"/>
                  </a:lnTo>
                  <a:lnTo>
                    <a:pt x="230210" y="327166"/>
                  </a:lnTo>
                  <a:lnTo>
                    <a:pt x="237233" y="326859"/>
                  </a:lnTo>
                  <a:lnTo>
                    <a:pt x="243661" y="326723"/>
                  </a:lnTo>
                  <a:lnTo>
                    <a:pt x="246765" y="325694"/>
                  </a:lnTo>
                  <a:lnTo>
                    <a:pt x="255874" y="320498"/>
                  </a:lnTo>
                  <a:lnTo>
                    <a:pt x="261868" y="318934"/>
                  </a:lnTo>
                  <a:lnTo>
                    <a:pt x="270821" y="318054"/>
                  </a:lnTo>
                  <a:lnTo>
                    <a:pt x="278645" y="317732"/>
                  </a:lnTo>
                  <a:lnTo>
                    <a:pt x="294644" y="317684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67" name="SMARTInkAnnotation58"/>
            <p:cNvSpPr/>
            <p:nvPr/>
          </p:nvSpPr>
          <p:spPr bwMode="auto">
            <a:xfrm>
              <a:off x="8134945" y="1759148"/>
              <a:ext cx="44649" cy="303610"/>
            </a:xfrm>
            <a:custGeom>
              <a:avLst/>
              <a:gdLst/>
              <a:ahLst/>
              <a:cxnLst/>
              <a:rect l="0" t="0" r="0" b="0"/>
              <a:pathLst>
                <a:path w="44649" h="303610">
                  <a:moveTo>
                    <a:pt x="0" y="0"/>
                  </a:moveTo>
                  <a:lnTo>
                    <a:pt x="0" y="21250"/>
                  </a:lnTo>
                  <a:lnTo>
                    <a:pt x="992" y="24088"/>
                  </a:lnTo>
                  <a:lnTo>
                    <a:pt x="2646" y="26973"/>
                  </a:lnTo>
                  <a:lnTo>
                    <a:pt x="4740" y="29888"/>
                  </a:lnTo>
                  <a:lnTo>
                    <a:pt x="6136" y="32824"/>
                  </a:lnTo>
                  <a:lnTo>
                    <a:pt x="7068" y="35773"/>
                  </a:lnTo>
                  <a:lnTo>
                    <a:pt x="8102" y="42688"/>
                  </a:lnTo>
                  <a:lnTo>
                    <a:pt x="8378" y="47311"/>
                  </a:lnTo>
                  <a:lnTo>
                    <a:pt x="8685" y="56746"/>
                  </a:lnTo>
                  <a:lnTo>
                    <a:pt x="8856" y="68628"/>
                  </a:lnTo>
                  <a:lnTo>
                    <a:pt x="8926" y="108492"/>
                  </a:lnTo>
                  <a:lnTo>
                    <a:pt x="9919" y="114000"/>
                  </a:lnTo>
                  <a:lnTo>
                    <a:pt x="11574" y="120648"/>
                  </a:lnTo>
                  <a:lnTo>
                    <a:pt x="13669" y="128057"/>
                  </a:lnTo>
                  <a:lnTo>
                    <a:pt x="15065" y="133989"/>
                  </a:lnTo>
                  <a:lnTo>
                    <a:pt x="15997" y="138935"/>
                  </a:lnTo>
                  <a:lnTo>
                    <a:pt x="17031" y="148069"/>
                  </a:lnTo>
                  <a:lnTo>
                    <a:pt x="17307" y="153283"/>
                  </a:lnTo>
                  <a:lnTo>
                    <a:pt x="17614" y="164368"/>
                  </a:lnTo>
                  <a:lnTo>
                    <a:pt x="17750" y="175909"/>
                  </a:lnTo>
                  <a:lnTo>
                    <a:pt x="18779" y="180773"/>
                  </a:lnTo>
                  <a:lnTo>
                    <a:pt x="20456" y="185007"/>
                  </a:lnTo>
                  <a:lnTo>
                    <a:pt x="22567" y="188823"/>
                  </a:lnTo>
                  <a:lnTo>
                    <a:pt x="23975" y="193350"/>
                  </a:lnTo>
                  <a:lnTo>
                    <a:pt x="24913" y="198354"/>
                  </a:lnTo>
                  <a:lnTo>
                    <a:pt x="25538" y="203673"/>
                  </a:lnTo>
                  <a:lnTo>
                    <a:pt x="25955" y="209204"/>
                  </a:lnTo>
                  <a:lnTo>
                    <a:pt x="26233" y="214876"/>
                  </a:lnTo>
                  <a:lnTo>
                    <a:pt x="26624" y="229693"/>
                  </a:lnTo>
                  <a:lnTo>
                    <a:pt x="26779" y="252863"/>
                  </a:lnTo>
                  <a:lnTo>
                    <a:pt x="27775" y="255888"/>
                  </a:lnTo>
                  <a:lnTo>
                    <a:pt x="29430" y="258897"/>
                  </a:lnTo>
                  <a:lnTo>
                    <a:pt x="31526" y="261895"/>
                  </a:lnTo>
                  <a:lnTo>
                    <a:pt x="32923" y="264885"/>
                  </a:lnTo>
                  <a:lnTo>
                    <a:pt x="33855" y="267872"/>
                  </a:lnTo>
                  <a:lnTo>
                    <a:pt x="35166" y="276815"/>
                  </a:lnTo>
                  <a:lnTo>
                    <a:pt x="35555" y="285748"/>
                  </a:lnTo>
                  <a:lnTo>
                    <a:pt x="35686" y="292915"/>
                  </a:lnTo>
                  <a:lnTo>
                    <a:pt x="36689" y="294496"/>
                  </a:lnTo>
                  <a:lnTo>
                    <a:pt x="38349" y="296541"/>
                  </a:lnTo>
                  <a:lnTo>
                    <a:pt x="44648" y="303609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68" name="SMARTInkAnnotation59"/>
            <p:cNvSpPr/>
            <p:nvPr/>
          </p:nvSpPr>
          <p:spPr bwMode="auto">
            <a:xfrm>
              <a:off x="8063507" y="1723430"/>
              <a:ext cx="258962" cy="294680"/>
            </a:xfrm>
            <a:custGeom>
              <a:avLst/>
              <a:gdLst/>
              <a:ahLst/>
              <a:cxnLst/>
              <a:rect l="0" t="0" r="0" b="0"/>
              <a:pathLst>
                <a:path w="258962" h="294680">
                  <a:moveTo>
                    <a:pt x="0" y="62507"/>
                  </a:moveTo>
                  <a:lnTo>
                    <a:pt x="0" y="50078"/>
                  </a:lnTo>
                  <a:lnTo>
                    <a:pt x="993" y="48268"/>
                  </a:lnTo>
                  <a:lnTo>
                    <a:pt x="2646" y="47061"/>
                  </a:lnTo>
                  <a:lnTo>
                    <a:pt x="4740" y="46257"/>
                  </a:lnTo>
                  <a:lnTo>
                    <a:pt x="6136" y="44728"/>
                  </a:lnTo>
                  <a:lnTo>
                    <a:pt x="7068" y="42717"/>
                  </a:lnTo>
                  <a:lnTo>
                    <a:pt x="7689" y="40384"/>
                  </a:lnTo>
                  <a:lnTo>
                    <a:pt x="11024" y="35146"/>
                  </a:lnTo>
                  <a:lnTo>
                    <a:pt x="18480" y="26619"/>
                  </a:lnTo>
                  <a:lnTo>
                    <a:pt x="21249" y="23699"/>
                  </a:lnTo>
                  <a:lnTo>
                    <a:pt x="25081" y="21752"/>
                  </a:lnTo>
                  <a:lnTo>
                    <a:pt x="29619" y="20454"/>
                  </a:lnTo>
                  <a:lnTo>
                    <a:pt x="34628" y="19589"/>
                  </a:lnTo>
                  <a:lnTo>
                    <a:pt x="38961" y="18020"/>
                  </a:lnTo>
                  <a:lnTo>
                    <a:pt x="46419" y="13631"/>
                  </a:lnTo>
                  <a:lnTo>
                    <a:pt x="53043" y="11019"/>
                  </a:lnTo>
                  <a:lnTo>
                    <a:pt x="60286" y="8866"/>
                  </a:lnTo>
                  <a:lnTo>
                    <a:pt x="64996" y="6902"/>
                  </a:lnTo>
                  <a:lnTo>
                    <a:pt x="70119" y="4601"/>
                  </a:lnTo>
                  <a:lnTo>
                    <a:pt x="74527" y="3067"/>
                  </a:lnTo>
                  <a:lnTo>
                    <a:pt x="82071" y="1363"/>
                  </a:lnTo>
                  <a:lnTo>
                    <a:pt x="86465" y="908"/>
                  </a:lnTo>
                  <a:lnTo>
                    <a:pt x="91377" y="606"/>
                  </a:lnTo>
                  <a:lnTo>
                    <a:pt x="101135" y="269"/>
                  </a:lnTo>
                  <a:lnTo>
                    <a:pt x="113200" y="79"/>
                  </a:lnTo>
                  <a:lnTo>
                    <a:pt x="162350" y="0"/>
                  </a:lnTo>
                  <a:lnTo>
                    <a:pt x="165781" y="992"/>
                  </a:lnTo>
                  <a:lnTo>
                    <a:pt x="172238" y="4740"/>
                  </a:lnTo>
                  <a:lnTo>
                    <a:pt x="178415" y="7067"/>
                  </a:lnTo>
                  <a:lnTo>
                    <a:pt x="181451" y="7688"/>
                  </a:lnTo>
                  <a:lnTo>
                    <a:pt x="187470" y="11023"/>
                  </a:lnTo>
                  <a:lnTo>
                    <a:pt x="194679" y="16509"/>
                  </a:lnTo>
                  <a:lnTo>
                    <a:pt x="200668" y="22199"/>
                  </a:lnTo>
                  <a:lnTo>
                    <a:pt x="202240" y="24721"/>
                  </a:lnTo>
                  <a:lnTo>
                    <a:pt x="203985" y="30169"/>
                  </a:lnTo>
                  <a:lnTo>
                    <a:pt x="204969" y="38814"/>
                  </a:lnTo>
                  <a:lnTo>
                    <a:pt x="204114" y="40759"/>
                  </a:lnTo>
                  <a:lnTo>
                    <a:pt x="202552" y="42055"/>
                  </a:lnTo>
                  <a:lnTo>
                    <a:pt x="200520" y="42919"/>
                  </a:lnTo>
                  <a:lnTo>
                    <a:pt x="192918" y="48876"/>
                  </a:lnTo>
                  <a:lnTo>
                    <a:pt x="191120" y="51435"/>
                  </a:lnTo>
                  <a:lnTo>
                    <a:pt x="189121" y="56925"/>
                  </a:lnTo>
                  <a:lnTo>
                    <a:pt x="185587" y="65318"/>
                  </a:lnTo>
                  <a:lnTo>
                    <a:pt x="183257" y="70334"/>
                  </a:lnTo>
                  <a:lnTo>
                    <a:pt x="178020" y="78554"/>
                  </a:lnTo>
                  <a:lnTo>
                    <a:pt x="175235" y="82134"/>
                  </a:lnTo>
                  <a:lnTo>
                    <a:pt x="171394" y="85514"/>
                  </a:lnTo>
                  <a:lnTo>
                    <a:pt x="166848" y="88759"/>
                  </a:lnTo>
                  <a:lnTo>
                    <a:pt x="161834" y="91915"/>
                  </a:lnTo>
                  <a:lnTo>
                    <a:pt x="157498" y="95011"/>
                  </a:lnTo>
                  <a:lnTo>
                    <a:pt x="150036" y="101096"/>
                  </a:lnTo>
                  <a:lnTo>
                    <a:pt x="143412" y="107109"/>
                  </a:lnTo>
                  <a:lnTo>
                    <a:pt x="136169" y="113088"/>
                  </a:lnTo>
                  <a:lnTo>
                    <a:pt x="131458" y="116071"/>
                  </a:lnTo>
                  <a:lnTo>
                    <a:pt x="126334" y="119053"/>
                  </a:lnTo>
                  <a:lnTo>
                    <a:pt x="121926" y="123024"/>
                  </a:lnTo>
                  <a:lnTo>
                    <a:pt x="117995" y="127657"/>
                  </a:lnTo>
                  <a:lnTo>
                    <a:pt x="114382" y="132729"/>
                  </a:lnTo>
                  <a:lnTo>
                    <a:pt x="110981" y="136111"/>
                  </a:lnTo>
                  <a:lnTo>
                    <a:pt x="107722" y="138365"/>
                  </a:lnTo>
                  <a:lnTo>
                    <a:pt x="101455" y="141862"/>
                  </a:lnTo>
                  <a:lnTo>
                    <a:pt x="95362" y="146724"/>
                  </a:lnTo>
                  <a:lnTo>
                    <a:pt x="89347" y="152192"/>
                  </a:lnTo>
                  <a:lnTo>
                    <a:pt x="86353" y="155039"/>
                  </a:lnTo>
                  <a:lnTo>
                    <a:pt x="84358" y="157929"/>
                  </a:lnTo>
                  <a:lnTo>
                    <a:pt x="80557" y="166738"/>
                  </a:lnTo>
                  <a:lnTo>
                    <a:pt x="74580" y="174639"/>
                  </a:lnTo>
                  <a:lnTo>
                    <a:pt x="71852" y="178072"/>
                  </a:lnTo>
                  <a:lnTo>
                    <a:pt x="71519" y="185619"/>
                  </a:lnTo>
                  <a:lnTo>
                    <a:pt x="71473" y="190976"/>
                  </a:lnTo>
                  <a:lnTo>
                    <a:pt x="72454" y="192802"/>
                  </a:lnTo>
                  <a:lnTo>
                    <a:pt x="74100" y="194019"/>
                  </a:lnTo>
                  <a:lnTo>
                    <a:pt x="76189" y="194830"/>
                  </a:lnTo>
                  <a:lnTo>
                    <a:pt x="83870" y="195972"/>
                  </a:lnTo>
                  <a:lnTo>
                    <a:pt x="89531" y="196239"/>
                  </a:lnTo>
                  <a:lnTo>
                    <a:pt x="92429" y="196310"/>
                  </a:lnTo>
                  <a:lnTo>
                    <a:pt x="95353" y="197350"/>
                  </a:lnTo>
                  <a:lnTo>
                    <a:pt x="101248" y="201151"/>
                  </a:lnTo>
                  <a:lnTo>
                    <a:pt x="105202" y="202561"/>
                  </a:lnTo>
                  <a:lnTo>
                    <a:pt x="109823" y="203501"/>
                  </a:lnTo>
                  <a:lnTo>
                    <a:pt x="114887" y="204128"/>
                  </a:lnTo>
                  <a:lnTo>
                    <a:pt x="119256" y="204546"/>
                  </a:lnTo>
                  <a:lnTo>
                    <a:pt x="126756" y="205011"/>
                  </a:lnTo>
                  <a:lnTo>
                    <a:pt x="136041" y="205217"/>
                  </a:lnTo>
                  <a:lnTo>
                    <a:pt x="141296" y="205272"/>
                  </a:lnTo>
                  <a:lnTo>
                    <a:pt x="145791" y="206301"/>
                  </a:lnTo>
                  <a:lnTo>
                    <a:pt x="153430" y="210090"/>
                  </a:lnTo>
                  <a:lnTo>
                    <a:pt x="157850" y="211497"/>
                  </a:lnTo>
                  <a:lnTo>
                    <a:pt x="162780" y="212435"/>
                  </a:lnTo>
                  <a:lnTo>
                    <a:pt x="168051" y="213061"/>
                  </a:lnTo>
                  <a:lnTo>
                    <a:pt x="172558" y="213478"/>
                  </a:lnTo>
                  <a:lnTo>
                    <a:pt x="180211" y="213941"/>
                  </a:lnTo>
                  <a:lnTo>
                    <a:pt x="184633" y="215057"/>
                  </a:lnTo>
                  <a:lnTo>
                    <a:pt x="189565" y="216793"/>
                  </a:lnTo>
                  <a:lnTo>
                    <a:pt x="194838" y="218943"/>
                  </a:lnTo>
                  <a:lnTo>
                    <a:pt x="199346" y="221368"/>
                  </a:lnTo>
                  <a:lnTo>
                    <a:pt x="206999" y="226708"/>
                  </a:lnTo>
                  <a:lnTo>
                    <a:pt x="213708" y="229743"/>
                  </a:lnTo>
                  <a:lnTo>
                    <a:pt x="216886" y="230553"/>
                  </a:lnTo>
                  <a:lnTo>
                    <a:pt x="223063" y="234097"/>
                  </a:lnTo>
                  <a:lnTo>
                    <a:pt x="226100" y="236432"/>
                  </a:lnTo>
                  <a:lnTo>
                    <a:pt x="232119" y="239026"/>
                  </a:lnTo>
                  <a:lnTo>
                    <a:pt x="235113" y="239717"/>
                  </a:lnTo>
                  <a:lnTo>
                    <a:pt x="237109" y="241171"/>
                  </a:lnTo>
                  <a:lnTo>
                    <a:pt x="238439" y="243132"/>
                  </a:lnTo>
                  <a:lnTo>
                    <a:pt x="239328" y="245431"/>
                  </a:lnTo>
                  <a:lnTo>
                    <a:pt x="245316" y="253408"/>
                  </a:lnTo>
                  <a:lnTo>
                    <a:pt x="246888" y="256251"/>
                  </a:lnTo>
                  <a:lnTo>
                    <a:pt x="249410" y="265297"/>
                  </a:lnTo>
                  <a:lnTo>
                    <a:pt x="249756" y="267730"/>
                  </a:lnTo>
                  <a:lnTo>
                    <a:pt x="249909" y="272118"/>
                  </a:lnTo>
                  <a:lnTo>
                    <a:pt x="250942" y="273685"/>
                  </a:lnTo>
                  <a:lnTo>
                    <a:pt x="252623" y="274730"/>
                  </a:lnTo>
                  <a:lnTo>
                    <a:pt x="254735" y="275427"/>
                  </a:lnTo>
                  <a:lnTo>
                    <a:pt x="256144" y="276883"/>
                  </a:lnTo>
                  <a:lnTo>
                    <a:pt x="257083" y="278846"/>
                  </a:lnTo>
                  <a:lnTo>
                    <a:pt x="258590" y="284386"/>
                  </a:lnTo>
                  <a:lnTo>
                    <a:pt x="258796" y="287789"/>
                  </a:lnTo>
                  <a:lnTo>
                    <a:pt x="258961" y="294679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69" name="SMARTInkAnnotation60"/>
            <p:cNvSpPr/>
            <p:nvPr/>
          </p:nvSpPr>
          <p:spPr bwMode="auto">
            <a:xfrm>
              <a:off x="8286753" y="1848445"/>
              <a:ext cx="142873" cy="196454"/>
            </a:xfrm>
            <a:custGeom>
              <a:avLst/>
              <a:gdLst/>
              <a:ahLst/>
              <a:cxnLst/>
              <a:rect l="0" t="0" r="0" b="0"/>
              <a:pathLst>
                <a:path w="142873" h="196454">
                  <a:moveTo>
                    <a:pt x="107153" y="0"/>
                  </a:moveTo>
                  <a:lnTo>
                    <a:pt x="107153" y="4740"/>
                  </a:lnTo>
                  <a:lnTo>
                    <a:pt x="106161" y="5144"/>
                  </a:lnTo>
                  <a:lnTo>
                    <a:pt x="104507" y="4422"/>
                  </a:lnTo>
                  <a:lnTo>
                    <a:pt x="99464" y="873"/>
                  </a:lnTo>
                  <a:lnTo>
                    <a:pt x="96129" y="388"/>
                  </a:lnTo>
                  <a:lnTo>
                    <a:pt x="93850" y="259"/>
                  </a:lnTo>
                  <a:lnTo>
                    <a:pt x="88673" y="115"/>
                  </a:lnTo>
                  <a:lnTo>
                    <a:pt x="85903" y="77"/>
                  </a:lnTo>
                  <a:lnTo>
                    <a:pt x="83065" y="1043"/>
                  </a:lnTo>
                  <a:lnTo>
                    <a:pt x="80179" y="2680"/>
                  </a:lnTo>
                  <a:lnTo>
                    <a:pt x="77264" y="4763"/>
                  </a:lnTo>
                  <a:lnTo>
                    <a:pt x="74328" y="7144"/>
                  </a:lnTo>
                  <a:lnTo>
                    <a:pt x="71380" y="9724"/>
                  </a:lnTo>
                  <a:lnTo>
                    <a:pt x="68421" y="12435"/>
                  </a:lnTo>
                  <a:lnTo>
                    <a:pt x="65457" y="14243"/>
                  </a:lnTo>
                  <a:lnTo>
                    <a:pt x="62488" y="15448"/>
                  </a:lnTo>
                  <a:lnTo>
                    <a:pt x="59517" y="16252"/>
                  </a:lnTo>
                  <a:lnTo>
                    <a:pt x="56544" y="17780"/>
                  </a:lnTo>
                  <a:lnTo>
                    <a:pt x="53569" y="19791"/>
                  </a:lnTo>
                  <a:lnTo>
                    <a:pt x="50595" y="22123"/>
                  </a:lnTo>
                  <a:lnTo>
                    <a:pt x="47619" y="24671"/>
                  </a:lnTo>
                  <a:lnTo>
                    <a:pt x="44644" y="27361"/>
                  </a:lnTo>
                  <a:lnTo>
                    <a:pt x="38691" y="32996"/>
                  </a:lnTo>
                  <a:lnTo>
                    <a:pt x="23809" y="47658"/>
                  </a:lnTo>
                  <a:lnTo>
                    <a:pt x="20832" y="51616"/>
                  </a:lnTo>
                  <a:lnTo>
                    <a:pt x="17856" y="56239"/>
                  </a:lnTo>
                  <a:lnTo>
                    <a:pt x="14879" y="61305"/>
                  </a:lnTo>
                  <a:lnTo>
                    <a:pt x="11903" y="65674"/>
                  </a:lnTo>
                  <a:lnTo>
                    <a:pt x="8926" y="69580"/>
                  </a:lnTo>
                  <a:lnTo>
                    <a:pt x="5950" y="73176"/>
                  </a:lnTo>
                  <a:lnTo>
                    <a:pt x="3965" y="76565"/>
                  </a:lnTo>
                  <a:lnTo>
                    <a:pt x="2643" y="79817"/>
                  </a:lnTo>
                  <a:lnTo>
                    <a:pt x="1761" y="82977"/>
                  </a:lnTo>
                  <a:lnTo>
                    <a:pt x="1172" y="87068"/>
                  </a:lnTo>
                  <a:lnTo>
                    <a:pt x="780" y="91779"/>
                  </a:lnTo>
                  <a:lnTo>
                    <a:pt x="345" y="101314"/>
                  </a:lnTo>
                  <a:lnTo>
                    <a:pt x="152" y="108859"/>
                  </a:lnTo>
                  <a:lnTo>
                    <a:pt x="3" y="133896"/>
                  </a:lnTo>
                  <a:lnTo>
                    <a:pt x="0" y="136889"/>
                  </a:lnTo>
                  <a:lnTo>
                    <a:pt x="992" y="139876"/>
                  </a:lnTo>
                  <a:lnTo>
                    <a:pt x="4737" y="145842"/>
                  </a:lnTo>
                  <a:lnTo>
                    <a:pt x="7126" y="147829"/>
                  </a:lnTo>
                  <a:lnTo>
                    <a:pt x="9710" y="149154"/>
                  </a:lnTo>
                  <a:lnTo>
                    <a:pt x="12425" y="150038"/>
                  </a:lnTo>
                  <a:lnTo>
                    <a:pt x="15227" y="150627"/>
                  </a:lnTo>
                  <a:lnTo>
                    <a:pt x="18089" y="151019"/>
                  </a:lnTo>
                  <a:lnTo>
                    <a:pt x="20987" y="151281"/>
                  </a:lnTo>
                  <a:lnTo>
                    <a:pt x="23912" y="152448"/>
                  </a:lnTo>
                  <a:lnTo>
                    <a:pt x="26855" y="154218"/>
                  </a:lnTo>
                  <a:lnTo>
                    <a:pt x="29807" y="156390"/>
                  </a:lnTo>
                  <a:lnTo>
                    <a:pt x="32770" y="156846"/>
                  </a:lnTo>
                  <a:lnTo>
                    <a:pt x="35736" y="156158"/>
                  </a:lnTo>
                  <a:lnTo>
                    <a:pt x="38706" y="154707"/>
                  </a:lnTo>
                  <a:lnTo>
                    <a:pt x="41678" y="153739"/>
                  </a:lnTo>
                  <a:lnTo>
                    <a:pt x="44650" y="153094"/>
                  </a:lnTo>
                  <a:lnTo>
                    <a:pt x="51812" y="152059"/>
                  </a:lnTo>
                  <a:lnTo>
                    <a:pt x="55437" y="151918"/>
                  </a:lnTo>
                  <a:lnTo>
                    <a:pt x="57793" y="151880"/>
                  </a:lnTo>
                  <a:lnTo>
                    <a:pt x="60355" y="150863"/>
                  </a:lnTo>
                  <a:lnTo>
                    <a:pt x="63055" y="149192"/>
                  </a:lnTo>
                  <a:lnTo>
                    <a:pt x="65848" y="147086"/>
                  </a:lnTo>
                  <a:lnTo>
                    <a:pt x="67710" y="144690"/>
                  </a:lnTo>
                  <a:lnTo>
                    <a:pt x="68951" y="142101"/>
                  </a:lnTo>
                  <a:lnTo>
                    <a:pt x="69779" y="139382"/>
                  </a:lnTo>
                  <a:lnTo>
                    <a:pt x="73345" y="133716"/>
                  </a:lnTo>
                  <a:lnTo>
                    <a:pt x="75685" y="130815"/>
                  </a:lnTo>
                  <a:lnTo>
                    <a:pt x="78236" y="127890"/>
                  </a:lnTo>
                  <a:lnTo>
                    <a:pt x="80929" y="124948"/>
                  </a:lnTo>
                  <a:lnTo>
                    <a:pt x="83717" y="121994"/>
                  </a:lnTo>
                  <a:lnTo>
                    <a:pt x="85577" y="119032"/>
                  </a:lnTo>
                  <a:lnTo>
                    <a:pt x="87641" y="113096"/>
                  </a:lnTo>
                  <a:lnTo>
                    <a:pt x="91205" y="107150"/>
                  </a:lnTo>
                  <a:lnTo>
                    <a:pt x="93545" y="104176"/>
                  </a:lnTo>
                  <a:lnTo>
                    <a:pt x="95104" y="100208"/>
                  </a:lnTo>
                  <a:lnTo>
                    <a:pt x="96143" y="95579"/>
                  </a:lnTo>
                  <a:lnTo>
                    <a:pt x="96837" y="90508"/>
                  </a:lnTo>
                  <a:lnTo>
                    <a:pt x="97298" y="86136"/>
                  </a:lnTo>
                  <a:lnTo>
                    <a:pt x="97606" y="82228"/>
                  </a:lnTo>
                  <a:lnTo>
                    <a:pt x="97812" y="78631"/>
                  </a:lnTo>
                  <a:lnTo>
                    <a:pt x="98941" y="74249"/>
                  </a:lnTo>
                  <a:lnTo>
                    <a:pt x="100686" y="69343"/>
                  </a:lnTo>
                  <a:lnTo>
                    <a:pt x="102841" y="64088"/>
                  </a:lnTo>
                  <a:lnTo>
                    <a:pt x="104279" y="59592"/>
                  </a:lnTo>
                  <a:lnTo>
                    <a:pt x="105237" y="55603"/>
                  </a:lnTo>
                  <a:lnTo>
                    <a:pt x="105875" y="51952"/>
                  </a:lnTo>
                  <a:lnTo>
                    <a:pt x="106301" y="47533"/>
                  </a:lnTo>
                  <a:lnTo>
                    <a:pt x="106585" y="42602"/>
                  </a:lnTo>
                  <a:lnTo>
                    <a:pt x="106900" y="32825"/>
                  </a:lnTo>
                  <a:lnTo>
                    <a:pt x="107119" y="20026"/>
                  </a:lnTo>
                  <a:lnTo>
                    <a:pt x="107153" y="13"/>
                  </a:lnTo>
                  <a:lnTo>
                    <a:pt x="107153" y="55324"/>
                  </a:lnTo>
                  <a:lnTo>
                    <a:pt x="108145" y="58711"/>
                  </a:lnTo>
                  <a:lnTo>
                    <a:pt x="109799" y="61961"/>
                  </a:lnTo>
                  <a:lnTo>
                    <a:pt x="111893" y="65120"/>
                  </a:lnTo>
                  <a:lnTo>
                    <a:pt x="113289" y="68218"/>
                  </a:lnTo>
                  <a:lnTo>
                    <a:pt x="114841" y="74306"/>
                  </a:lnTo>
                  <a:lnTo>
                    <a:pt x="115255" y="78311"/>
                  </a:lnTo>
                  <a:lnTo>
                    <a:pt x="115531" y="82965"/>
                  </a:lnTo>
                  <a:lnTo>
                    <a:pt x="115837" y="92436"/>
                  </a:lnTo>
                  <a:lnTo>
                    <a:pt x="116034" y="106600"/>
                  </a:lnTo>
                  <a:lnTo>
                    <a:pt x="116072" y="118952"/>
                  </a:lnTo>
                  <a:lnTo>
                    <a:pt x="117068" y="121966"/>
                  </a:lnTo>
                  <a:lnTo>
                    <a:pt x="120819" y="127960"/>
                  </a:lnTo>
                  <a:lnTo>
                    <a:pt x="123149" y="133931"/>
                  </a:lnTo>
                  <a:lnTo>
                    <a:pt x="124184" y="139892"/>
                  </a:lnTo>
                  <a:lnTo>
                    <a:pt x="124644" y="145849"/>
                  </a:lnTo>
                  <a:lnTo>
                    <a:pt x="124849" y="151803"/>
                  </a:lnTo>
                  <a:lnTo>
                    <a:pt x="124903" y="154780"/>
                  </a:lnTo>
                  <a:lnTo>
                    <a:pt x="125931" y="157757"/>
                  </a:lnTo>
                  <a:lnTo>
                    <a:pt x="129721" y="163711"/>
                  </a:lnTo>
                  <a:lnTo>
                    <a:pt x="132066" y="169664"/>
                  </a:lnTo>
                  <a:lnTo>
                    <a:pt x="133571" y="176830"/>
                  </a:lnTo>
                  <a:lnTo>
                    <a:pt x="134686" y="179402"/>
                  </a:lnTo>
                  <a:lnTo>
                    <a:pt x="142872" y="196453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70" name="SMARTInkAnnotation61"/>
            <p:cNvSpPr/>
            <p:nvPr/>
          </p:nvSpPr>
          <p:spPr bwMode="auto">
            <a:xfrm>
              <a:off x="8429660" y="1830585"/>
              <a:ext cx="178414" cy="195203"/>
            </a:xfrm>
            <a:custGeom>
              <a:avLst/>
              <a:gdLst/>
              <a:ahLst/>
              <a:cxnLst/>
              <a:rect l="0" t="0" r="0" b="0"/>
              <a:pathLst>
                <a:path w="178414" h="195203">
                  <a:moveTo>
                    <a:pt x="80332" y="0"/>
                  </a:moveTo>
                  <a:lnTo>
                    <a:pt x="59083" y="0"/>
                  </a:lnTo>
                  <a:lnTo>
                    <a:pt x="56244" y="993"/>
                  </a:lnTo>
                  <a:lnTo>
                    <a:pt x="53358" y="2646"/>
                  </a:lnTo>
                  <a:lnTo>
                    <a:pt x="50443" y="4741"/>
                  </a:lnTo>
                  <a:lnTo>
                    <a:pt x="47507" y="6137"/>
                  </a:lnTo>
                  <a:lnTo>
                    <a:pt x="44559" y="7068"/>
                  </a:lnTo>
                  <a:lnTo>
                    <a:pt x="37437" y="8563"/>
                  </a:lnTo>
                  <a:lnTo>
                    <a:pt x="33816" y="11413"/>
                  </a:lnTo>
                  <a:lnTo>
                    <a:pt x="31463" y="13562"/>
                  </a:lnTo>
                  <a:lnTo>
                    <a:pt x="28901" y="14994"/>
                  </a:lnTo>
                  <a:lnTo>
                    <a:pt x="23408" y="16586"/>
                  </a:lnTo>
                  <a:lnTo>
                    <a:pt x="21547" y="18003"/>
                  </a:lnTo>
                  <a:lnTo>
                    <a:pt x="20305" y="19940"/>
                  </a:lnTo>
                  <a:lnTo>
                    <a:pt x="19478" y="22223"/>
                  </a:lnTo>
                  <a:lnTo>
                    <a:pt x="15912" y="27406"/>
                  </a:lnTo>
                  <a:lnTo>
                    <a:pt x="10280" y="34077"/>
                  </a:lnTo>
                  <a:lnTo>
                    <a:pt x="6865" y="37635"/>
                  </a:lnTo>
                  <a:lnTo>
                    <a:pt x="1328" y="43263"/>
                  </a:lnTo>
                  <a:lnTo>
                    <a:pt x="873" y="44717"/>
                  </a:lnTo>
                  <a:lnTo>
                    <a:pt x="234" y="50512"/>
                  </a:lnTo>
                  <a:lnTo>
                    <a:pt x="19" y="55619"/>
                  </a:lnTo>
                  <a:lnTo>
                    <a:pt x="0" y="57915"/>
                  </a:lnTo>
                  <a:lnTo>
                    <a:pt x="981" y="59446"/>
                  </a:lnTo>
                  <a:lnTo>
                    <a:pt x="2626" y="60467"/>
                  </a:lnTo>
                  <a:lnTo>
                    <a:pt x="4715" y="61147"/>
                  </a:lnTo>
                  <a:lnTo>
                    <a:pt x="6108" y="62593"/>
                  </a:lnTo>
                  <a:lnTo>
                    <a:pt x="7037" y="64549"/>
                  </a:lnTo>
                  <a:lnTo>
                    <a:pt x="7656" y="66845"/>
                  </a:lnTo>
                  <a:lnTo>
                    <a:pt x="9062" y="68376"/>
                  </a:lnTo>
                  <a:lnTo>
                    <a:pt x="10989" y="69397"/>
                  </a:lnTo>
                  <a:lnTo>
                    <a:pt x="13268" y="70077"/>
                  </a:lnTo>
                  <a:lnTo>
                    <a:pt x="18445" y="73479"/>
                  </a:lnTo>
                  <a:lnTo>
                    <a:pt x="21214" y="75775"/>
                  </a:lnTo>
                  <a:lnTo>
                    <a:pt x="24053" y="77306"/>
                  </a:lnTo>
                  <a:lnTo>
                    <a:pt x="26938" y="78327"/>
                  </a:lnTo>
                  <a:lnTo>
                    <a:pt x="29853" y="79007"/>
                  </a:lnTo>
                  <a:lnTo>
                    <a:pt x="33780" y="79461"/>
                  </a:lnTo>
                  <a:lnTo>
                    <a:pt x="38384" y="79763"/>
                  </a:lnTo>
                  <a:lnTo>
                    <a:pt x="43436" y="79965"/>
                  </a:lnTo>
                  <a:lnTo>
                    <a:pt x="47797" y="81091"/>
                  </a:lnTo>
                  <a:lnTo>
                    <a:pt x="51696" y="82835"/>
                  </a:lnTo>
                  <a:lnTo>
                    <a:pt x="55289" y="84989"/>
                  </a:lnTo>
                  <a:lnTo>
                    <a:pt x="59667" y="86425"/>
                  </a:lnTo>
                  <a:lnTo>
                    <a:pt x="64571" y="87383"/>
                  </a:lnTo>
                  <a:lnTo>
                    <a:pt x="69825" y="88021"/>
                  </a:lnTo>
                  <a:lnTo>
                    <a:pt x="74319" y="88446"/>
                  </a:lnTo>
                  <a:lnTo>
                    <a:pt x="78307" y="88730"/>
                  </a:lnTo>
                  <a:lnTo>
                    <a:pt x="81958" y="88919"/>
                  </a:lnTo>
                  <a:lnTo>
                    <a:pt x="86378" y="90037"/>
                  </a:lnTo>
                  <a:lnTo>
                    <a:pt x="91308" y="91775"/>
                  </a:lnTo>
                  <a:lnTo>
                    <a:pt x="96579" y="93926"/>
                  </a:lnTo>
                  <a:lnTo>
                    <a:pt x="101085" y="95360"/>
                  </a:lnTo>
                  <a:lnTo>
                    <a:pt x="105081" y="96315"/>
                  </a:lnTo>
                  <a:lnTo>
                    <a:pt x="108738" y="96953"/>
                  </a:lnTo>
                  <a:lnTo>
                    <a:pt x="112168" y="98370"/>
                  </a:lnTo>
                  <a:lnTo>
                    <a:pt x="115447" y="100307"/>
                  </a:lnTo>
                  <a:lnTo>
                    <a:pt x="118624" y="102590"/>
                  </a:lnTo>
                  <a:lnTo>
                    <a:pt x="121735" y="104112"/>
                  </a:lnTo>
                  <a:lnTo>
                    <a:pt x="124801" y="105127"/>
                  </a:lnTo>
                  <a:lnTo>
                    <a:pt x="127837" y="105804"/>
                  </a:lnTo>
                  <a:lnTo>
                    <a:pt x="131846" y="107247"/>
                  </a:lnTo>
                  <a:lnTo>
                    <a:pt x="136503" y="109201"/>
                  </a:lnTo>
                  <a:lnTo>
                    <a:pt x="141592" y="111496"/>
                  </a:lnTo>
                  <a:lnTo>
                    <a:pt x="145977" y="113026"/>
                  </a:lnTo>
                  <a:lnTo>
                    <a:pt x="149891" y="114046"/>
                  </a:lnTo>
                  <a:lnTo>
                    <a:pt x="153494" y="114726"/>
                  </a:lnTo>
                  <a:lnTo>
                    <a:pt x="155895" y="116172"/>
                  </a:lnTo>
                  <a:lnTo>
                    <a:pt x="157497" y="118128"/>
                  </a:lnTo>
                  <a:lnTo>
                    <a:pt x="158563" y="120424"/>
                  </a:lnTo>
                  <a:lnTo>
                    <a:pt x="160268" y="121955"/>
                  </a:lnTo>
                  <a:lnTo>
                    <a:pt x="162396" y="122975"/>
                  </a:lnTo>
                  <a:lnTo>
                    <a:pt x="164807" y="123655"/>
                  </a:lnTo>
                  <a:lnTo>
                    <a:pt x="170132" y="127057"/>
                  </a:lnTo>
                  <a:lnTo>
                    <a:pt x="176894" y="132585"/>
                  </a:lnTo>
                  <a:lnTo>
                    <a:pt x="177448" y="134031"/>
                  </a:lnTo>
                  <a:lnTo>
                    <a:pt x="178065" y="138283"/>
                  </a:lnTo>
                  <a:lnTo>
                    <a:pt x="178339" y="143480"/>
                  </a:lnTo>
                  <a:lnTo>
                    <a:pt x="178413" y="146255"/>
                  </a:lnTo>
                  <a:lnTo>
                    <a:pt x="177468" y="148105"/>
                  </a:lnTo>
                  <a:lnTo>
                    <a:pt x="175848" y="149339"/>
                  </a:lnTo>
                  <a:lnTo>
                    <a:pt x="173775" y="150161"/>
                  </a:lnTo>
                  <a:lnTo>
                    <a:pt x="172392" y="151701"/>
                  </a:lnTo>
                  <a:lnTo>
                    <a:pt x="171472" y="153720"/>
                  </a:lnTo>
                  <a:lnTo>
                    <a:pt x="170857" y="156059"/>
                  </a:lnTo>
                  <a:lnTo>
                    <a:pt x="167529" y="161302"/>
                  </a:lnTo>
                  <a:lnTo>
                    <a:pt x="165252" y="164090"/>
                  </a:lnTo>
                  <a:lnTo>
                    <a:pt x="162742" y="165948"/>
                  </a:lnTo>
                  <a:lnTo>
                    <a:pt x="157308" y="168013"/>
                  </a:lnTo>
                  <a:lnTo>
                    <a:pt x="154470" y="169556"/>
                  </a:lnTo>
                  <a:lnTo>
                    <a:pt x="151585" y="171576"/>
                  </a:lnTo>
                  <a:lnTo>
                    <a:pt x="148669" y="173916"/>
                  </a:lnTo>
                  <a:lnTo>
                    <a:pt x="145734" y="175475"/>
                  </a:lnTo>
                  <a:lnTo>
                    <a:pt x="142785" y="176515"/>
                  </a:lnTo>
                  <a:lnTo>
                    <a:pt x="139827" y="177208"/>
                  </a:lnTo>
                  <a:lnTo>
                    <a:pt x="136862" y="178662"/>
                  </a:lnTo>
                  <a:lnTo>
                    <a:pt x="133894" y="180624"/>
                  </a:lnTo>
                  <a:lnTo>
                    <a:pt x="130922" y="182924"/>
                  </a:lnTo>
                  <a:lnTo>
                    <a:pt x="127950" y="184457"/>
                  </a:lnTo>
                  <a:lnTo>
                    <a:pt x="124975" y="185480"/>
                  </a:lnTo>
                  <a:lnTo>
                    <a:pt x="122000" y="186161"/>
                  </a:lnTo>
                  <a:lnTo>
                    <a:pt x="118032" y="186615"/>
                  </a:lnTo>
                  <a:lnTo>
                    <a:pt x="113403" y="186918"/>
                  </a:lnTo>
                  <a:lnTo>
                    <a:pt x="103959" y="187255"/>
                  </a:lnTo>
                  <a:lnTo>
                    <a:pt x="96455" y="187404"/>
                  </a:lnTo>
                  <a:lnTo>
                    <a:pt x="93066" y="188436"/>
                  </a:lnTo>
                  <a:lnTo>
                    <a:pt x="89813" y="190117"/>
                  </a:lnTo>
                  <a:lnTo>
                    <a:pt x="86652" y="192229"/>
                  </a:lnTo>
                  <a:lnTo>
                    <a:pt x="83553" y="193637"/>
                  </a:lnTo>
                  <a:lnTo>
                    <a:pt x="80495" y="194576"/>
                  </a:lnTo>
                  <a:lnTo>
                    <a:pt x="77464" y="195202"/>
                  </a:lnTo>
                  <a:lnTo>
                    <a:pt x="73459" y="194627"/>
                  </a:lnTo>
                  <a:lnTo>
                    <a:pt x="68804" y="193252"/>
                  </a:lnTo>
                  <a:lnTo>
                    <a:pt x="63717" y="191342"/>
                  </a:lnTo>
                  <a:lnTo>
                    <a:pt x="59333" y="190069"/>
                  </a:lnTo>
                  <a:lnTo>
                    <a:pt x="55419" y="189221"/>
                  </a:lnTo>
                  <a:lnTo>
                    <a:pt x="51816" y="188655"/>
                  </a:lnTo>
                  <a:lnTo>
                    <a:pt x="47431" y="187286"/>
                  </a:lnTo>
                  <a:lnTo>
                    <a:pt x="42522" y="185381"/>
                  </a:lnTo>
                  <a:lnTo>
                    <a:pt x="26754" y="178594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  <p:sp>
          <p:nvSpPr>
            <p:cNvPr id="71" name="SMARTInkAnnotation62"/>
            <p:cNvSpPr/>
            <p:nvPr/>
          </p:nvSpPr>
          <p:spPr bwMode="auto">
            <a:xfrm>
              <a:off x="8590359" y="1669851"/>
              <a:ext cx="151683" cy="428626"/>
            </a:xfrm>
            <a:custGeom>
              <a:avLst/>
              <a:gdLst/>
              <a:ahLst/>
              <a:cxnLst/>
              <a:rect l="0" t="0" r="0" b="0"/>
              <a:pathLst>
                <a:path w="151683" h="428626">
                  <a:moveTo>
                    <a:pt x="0" y="0"/>
                  </a:moveTo>
                  <a:lnTo>
                    <a:pt x="13301" y="0"/>
                  </a:lnTo>
                  <a:lnTo>
                    <a:pt x="14821" y="992"/>
                  </a:lnTo>
                  <a:lnTo>
                    <a:pt x="15834" y="2646"/>
                  </a:lnTo>
                  <a:lnTo>
                    <a:pt x="16509" y="4740"/>
                  </a:lnTo>
                  <a:lnTo>
                    <a:pt x="19905" y="9714"/>
                  </a:lnTo>
                  <a:lnTo>
                    <a:pt x="22199" y="12429"/>
                  </a:lnTo>
                  <a:lnTo>
                    <a:pt x="24721" y="14239"/>
                  </a:lnTo>
                  <a:lnTo>
                    <a:pt x="27394" y="15446"/>
                  </a:lnTo>
                  <a:lnTo>
                    <a:pt x="30169" y="16250"/>
                  </a:lnTo>
                  <a:lnTo>
                    <a:pt x="33011" y="17779"/>
                  </a:lnTo>
                  <a:lnTo>
                    <a:pt x="35898" y="19790"/>
                  </a:lnTo>
                  <a:lnTo>
                    <a:pt x="38815" y="22123"/>
                  </a:lnTo>
                  <a:lnTo>
                    <a:pt x="41751" y="25663"/>
                  </a:lnTo>
                  <a:lnTo>
                    <a:pt x="44701" y="30007"/>
                  </a:lnTo>
                  <a:lnTo>
                    <a:pt x="47661" y="34888"/>
                  </a:lnTo>
                  <a:lnTo>
                    <a:pt x="50625" y="39134"/>
                  </a:lnTo>
                  <a:lnTo>
                    <a:pt x="53593" y="42956"/>
                  </a:lnTo>
                  <a:lnTo>
                    <a:pt x="56565" y="46497"/>
                  </a:lnTo>
                  <a:lnTo>
                    <a:pt x="59538" y="49850"/>
                  </a:lnTo>
                  <a:lnTo>
                    <a:pt x="65487" y="56221"/>
                  </a:lnTo>
                  <a:lnTo>
                    <a:pt x="77391" y="68395"/>
                  </a:lnTo>
                  <a:lnTo>
                    <a:pt x="83343" y="74385"/>
                  </a:lnTo>
                  <a:lnTo>
                    <a:pt x="86320" y="78363"/>
                  </a:lnTo>
                  <a:lnTo>
                    <a:pt x="89297" y="83000"/>
                  </a:lnTo>
                  <a:lnTo>
                    <a:pt x="92273" y="88076"/>
                  </a:lnTo>
                  <a:lnTo>
                    <a:pt x="95250" y="92451"/>
                  </a:lnTo>
                  <a:lnTo>
                    <a:pt x="98226" y="96361"/>
                  </a:lnTo>
                  <a:lnTo>
                    <a:pt x="101202" y="99959"/>
                  </a:lnTo>
                  <a:lnTo>
                    <a:pt x="104180" y="104343"/>
                  </a:lnTo>
                  <a:lnTo>
                    <a:pt x="107156" y="109249"/>
                  </a:lnTo>
                  <a:lnTo>
                    <a:pt x="110132" y="114505"/>
                  </a:lnTo>
                  <a:lnTo>
                    <a:pt x="116086" y="125636"/>
                  </a:lnTo>
                  <a:lnTo>
                    <a:pt x="119062" y="131382"/>
                  </a:lnTo>
                  <a:lnTo>
                    <a:pt x="122039" y="136205"/>
                  </a:lnTo>
                  <a:lnTo>
                    <a:pt x="125016" y="140413"/>
                  </a:lnTo>
                  <a:lnTo>
                    <a:pt x="127991" y="144210"/>
                  </a:lnTo>
                  <a:lnTo>
                    <a:pt x="130969" y="148726"/>
                  </a:lnTo>
                  <a:lnTo>
                    <a:pt x="133945" y="153721"/>
                  </a:lnTo>
                  <a:lnTo>
                    <a:pt x="136921" y="159036"/>
                  </a:lnTo>
                  <a:lnTo>
                    <a:pt x="140229" y="170232"/>
                  </a:lnTo>
                  <a:lnTo>
                    <a:pt x="142691" y="181823"/>
                  </a:lnTo>
                  <a:lnTo>
                    <a:pt x="147092" y="193589"/>
                  </a:lnTo>
                  <a:lnTo>
                    <a:pt x="149710" y="205433"/>
                  </a:lnTo>
                  <a:lnTo>
                    <a:pt x="150874" y="217311"/>
                  </a:lnTo>
                  <a:lnTo>
                    <a:pt x="151391" y="229205"/>
                  </a:lnTo>
                  <a:lnTo>
                    <a:pt x="151682" y="247058"/>
                  </a:lnTo>
                  <a:lnTo>
                    <a:pt x="150730" y="252018"/>
                  </a:lnTo>
                  <a:lnTo>
                    <a:pt x="147028" y="260174"/>
                  </a:lnTo>
                  <a:lnTo>
                    <a:pt x="144720" y="269753"/>
                  </a:lnTo>
                  <a:lnTo>
                    <a:pt x="142703" y="280625"/>
                  </a:lnTo>
                  <a:lnTo>
                    <a:pt x="138500" y="292071"/>
                  </a:lnTo>
                  <a:lnTo>
                    <a:pt x="134996" y="297901"/>
                  </a:lnTo>
                  <a:lnTo>
                    <a:pt x="130678" y="303773"/>
                  </a:lnTo>
                  <a:lnTo>
                    <a:pt x="125814" y="309672"/>
                  </a:lnTo>
                  <a:lnTo>
                    <a:pt x="121579" y="315588"/>
                  </a:lnTo>
                  <a:lnTo>
                    <a:pt x="117764" y="321517"/>
                  </a:lnTo>
                  <a:lnTo>
                    <a:pt x="114228" y="327454"/>
                  </a:lnTo>
                  <a:lnTo>
                    <a:pt x="109886" y="332405"/>
                  </a:lnTo>
                  <a:lnTo>
                    <a:pt x="105008" y="336697"/>
                  </a:lnTo>
                  <a:lnTo>
                    <a:pt x="99771" y="340550"/>
                  </a:lnTo>
                  <a:lnTo>
                    <a:pt x="94296" y="345104"/>
                  </a:lnTo>
                  <a:lnTo>
                    <a:pt x="88660" y="350124"/>
                  </a:lnTo>
                  <a:lnTo>
                    <a:pt x="82919" y="355455"/>
                  </a:lnTo>
                  <a:lnTo>
                    <a:pt x="78100" y="360994"/>
                  </a:lnTo>
                  <a:lnTo>
                    <a:pt x="73895" y="366671"/>
                  </a:lnTo>
                  <a:lnTo>
                    <a:pt x="70099" y="372439"/>
                  </a:lnTo>
                  <a:lnTo>
                    <a:pt x="65584" y="378269"/>
                  </a:lnTo>
                  <a:lnTo>
                    <a:pt x="60590" y="384141"/>
                  </a:lnTo>
                  <a:lnTo>
                    <a:pt x="55276" y="390039"/>
                  </a:lnTo>
                  <a:lnTo>
                    <a:pt x="41435" y="404530"/>
                  </a:lnTo>
                  <a:lnTo>
                    <a:pt x="17859" y="428625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74700"/>
            <a:ext cx="8534400" cy="503238"/>
          </a:xfrm>
        </p:spPr>
        <p:txBody>
          <a:bodyPr/>
          <a:lstStyle/>
          <a:p>
            <a:r>
              <a:rPr lang="en-US"/>
              <a:t>Interference with Normal Cell-Signaling Pathways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85950"/>
            <a:ext cx="8534400" cy="3981450"/>
          </a:xfrm>
        </p:spPr>
        <p:txBody>
          <a:bodyPr/>
          <a:lstStyle/>
          <a:p>
            <a:r>
              <a:rPr lang="en-US" sz="2800" dirty="0"/>
              <a:t>Mutations in the </a:t>
            </a:r>
            <a:r>
              <a:rPr lang="en-US" sz="2800" i="1" dirty="0" err="1"/>
              <a:t>ras</a:t>
            </a:r>
            <a:r>
              <a:rPr lang="en-US" sz="2800" i="1" dirty="0"/>
              <a:t> </a:t>
            </a:r>
            <a:r>
              <a:rPr lang="en-US" sz="2800" dirty="0"/>
              <a:t>proto-oncogene and </a:t>
            </a:r>
            <a:r>
              <a:rPr lang="en-US" sz="2800" i="1" dirty="0"/>
              <a:t>p53 </a:t>
            </a:r>
            <a:r>
              <a:rPr lang="en-US" sz="2800" dirty="0"/>
              <a:t>tumor-suppressor gene are common in human cancers</a:t>
            </a:r>
          </a:p>
          <a:p>
            <a:r>
              <a:rPr lang="en-US" sz="2800" dirty="0"/>
              <a:t>Mutations in the </a:t>
            </a:r>
            <a:r>
              <a:rPr lang="en-US" sz="2800" b="1" i="1" dirty="0" err="1"/>
              <a:t>ras</a:t>
            </a:r>
            <a:r>
              <a:rPr lang="en-US" sz="2800" b="1" i="1" dirty="0"/>
              <a:t> </a:t>
            </a:r>
            <a:r>
              <a:rPr lang="en-US" sz="2800" b="1" dirty="0"/>
              <a:t>gene </a:t>
            </a:r>
            <a:r>
              <a:rPr lang="en-US" sz="2800" dirty="0"/>
              <a:t>can lead to production of a hyperactive </a:t>
            </a:r>
            <a:r>
              <a:rPr lang="en-US" sz="2800" dirty="0" err="1"/>
              <a:t>Ras</a:t>
            </a:r>
            <a:r>
              <a:rPr lang="en-US" sz="2800" dirty="0"/>
              <a:t> protein and increased cell </a:t>
            </a:r>
            <a:r>
              <a:rPr lang="en-US" sz="2800" dirty="0" smtClean="0"/>
              <a:t>division</a:t>
            </a:r>
          </a:p>
          <a:p>
            <a:r>
              <a:rPr lang="en-US" sz="2800" dirty="0" smtClean="0"/>
              <a:t>Can get a “double whammy” effect in cancer by losing p53 (loss of growth </a:t>
            </a:r>
            <a:r>
              <a:rPr lang="en-US" sz="2800" dirty="0" err="1" smtClean="0"/>
              <a:t>supression</a:t>
            </a:r>
            <a:r>
              <a:rPr lang="en-US" sz="2800" dirty="0" smtClean="0"/>
              <a:t>) function and mutating </a:t>
            </a:r>
            <a:r>
              <a:rPr lang="en-US" sz="2800" dirty="0" err="1" smtClean="0"/>
              <a:t>ras</a:t>
            </a:r>
            <a:r>
              <a:rPr lang="en-US" sz="2800" dirty="0" smtClean="0"/>
              <a:t> (increased growth signals) (46)</a:t>
            </a:r>
            <a:endParaRPr lang="en-US" sz="2800" dirty="0"/>
          </a:p>
        </p:txBody>
      </p:sp>
      <p:grpSp>
        <p:nvGrpSpPr>
          <p:cNvPr id="53146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3146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3146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115" name="Picture 3" descr="18_24aCellCycleReg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75" y="136525"/>
            <a:ext cx="7840663" cy="6584950"/>
          </a:xfrm>
          <a:prstGeom prst="rect">
            <a:avLst/>
          </a:prstGeom>
          <a:noFill/>
        </p:spPr>
      </p:pic>
      <p:sp>
        <p:nvSpPr>
          <p:cNvPr id="730116" name="Text Box 4"/>
          <p:cNvSpPr txBox="1">
            <a:spLocks noChangeArrowheads="1"/>
          </p:cNvSpPr>
          <p:nvPr/>
        </p:nvSpPr>
        <p:spPr bwMode="auto">
          <a:xfrm>
            <a:off x="1506538" y="266700"/>
            <a:ext cx="8048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Growth</a:t>
            </a:r>
            <a:br>
              <a:rPr lang="en-US" sz="1800" b="1"/>
            </a:br>
            <a:r>
              <a:rPr lang="en-US" sz="1800" b="1"/>
              <a:t>factor</a:t>
            </a:r>
          </a:p>
        </p:txBody>
      </p:sp>
      <p:grpSp>
        <p:nvGrpSpPr>
          <p:cNvPr id="730117" name="Group 5"/>
          <p:cNvGrpSpPr>
            <a:grpSpLocks/>
          </p:cNvGrpSpPr>
          <p:nvPr/>
        </p:nvGrpSpPr>
        <p:grpSpPr bwMode="auto">
          <a:xfrm>
            <a:off x="1150938" y="211138"/>
            <a:ext cx="320675" cy="327025"/>
            <a:chOff x="1742" y="317"/>
            <a:chExt cx="114" cy="115"/>
          </a:xfrm>
        </p:grpSpPr>
        <p:sp>
          <p:nvSpPr>
            <p:cNvPr id="730118" name="Oval 6"/>
            <p:cNvSpPr>
              <a:spLocks noChangeArrowheads="1"/>
            </p:cNvSpPr>
            <p:nvPr/>
          </p:nvSpPr>
          <p:spPr bwMode="auto">
            <a:xfrm>
              <a:off x="1742" y="317"/>
              <a:ext cx="108" cy="108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119" name="Text Box 7"/>
            <p:cNvSpPr txBox="1">
              <a:spLocks noChangeArrowheads="1"/>
            </p:cNvSpPr>
            <p:nvPr/>
          </p:nvSpPr>
          <p:spPr bwMode="auto">
            <a:xfrm>
              <a:off x="1770" y="331"/>
              <a:ext cx="86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730120" name="Text Box 8"/>
          <p:cNvSpPr txBox="1">
            <a:spLocks noChangeArrowheads="1"/>
          </p:cNvSpPr>
          <p:nvPr/>
        </p:nvSpPr>
        <p:spPr bwMode="auto">
          <a:xfrm>
            <a:off x="1146175" y="2686050"/>
            <a:ext cx="100171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Receptor</a:t>
            </a:r>
          </a:p>
        </p:txBody>
      </p:sp>
      <p:sp>
        <p:nvSpPr>
          <p:cNvPr id="730121" name="Text Box 9"/>
          <p:cNvSpPr txBox="1">
            <a:spLocks noChangeArrowheads="1"/>
          </p:cNvSpPr>
          <p:nvPr/>
        </p:nvSpPr>
        <p:spPr bwMode="auto">
          <a:xfrm>
            <a:off x="3182938" y="1008063"/>
            <a:ext cx="1058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G protein</a:t>
            </a:r>
          </a:p>
        </p:txBody>
      </p:sp>
      <p:sp>
        <p:nvSpPr>
          <p:cNvPr id="730122" name="Text Box 10"/>
          <p:cNvSpPr txBox="1">
            <a:spLocks noChangeArrowheads="1"/>
          </p:cNvSpPr>
          <p:nvPr/>
        </p:nvSpPr>
        <p:spPr bwMode="auto">
          <a:xfrm>
            <a:off x="2649538" y="2593975"/>
            <a:ext cx="19161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Protein kinases</a:t>
            </a:r>
            <a:br>
              <a:rPr lang="en-US" sz="1800" b="1"/>
            </a:br>
            <a:r>
              <a:rPr lang="en-US" sz="1800" b="1"/>
              <a:t>(phosphorylation</a:t>
            </a:r>
          </a:p>
          <a:p>
            <a:pPr>
              <a:lnSpc>
                <a:spcPct val="90000"/>
              </a:lnSpc>
            </a:pPr>
            <a:r>
              <a:rPr lang="en-US" sz="1800" b="1"/>
              <a:t>cascade)</a:t>
            </a:r>
          </a:p>
        </p:txBody>
      </p:sp>
      <p:sp>
        <p:nvSpPr>
          <p:cNvPr id="730123" name="Text Box 11"/>
          <p:cNvSpPr txBox="1">
            <a:spLocks noChangeArrowheads="1"/>
          </p:cNvSpPr>
          <p:nvPr/>
        </p:nvSpPr>
        <p:spPr bwMode="auto">
          <a:xfrm>
            <a:off x="6578600" y="3249613"/>
            <a:ext cx="11334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NUCLEUS</a:t>
            </a:r>
          </a:p>
        </p:txBody>
      </p:sp>
      <p:sp>
        <p:nvSpPr>
          <p:cNvPr id="730124" name="Text Box 12"/>
          <p:cNvSpPr txBox="1">
            <a:spLocks noChangeArrowheads="1"/>
          </p:cNvSpPr>
          <p:nvPr/>
        </p:nvSpPr>
        <p:spPr bwMode="auto">
          <a:xfrm>
            <a:off x="4340225" y="3543300"/>
            <a:ext cx="18097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Transcription</a:t>
            </a:r>
            <a:br>
              <a:rPr lang="en-US" sz="1800" b="1"/>
            </a:br>
            <a:r>
              <a:rPr lang="en-US" sz="1800" b="1"/>
              <a:t>factor (activator)</a:t>
            </a:r>
          </a:p>
        </p:txBody>
      </p:sp>
      <p:sp>
        <p:nvSpPr>
          <p:cNvPr id="730125" name="Text Box 13"/>
          <p:cNvSpPr txBox="1">
            <a:spLocks noChangeArrowheads="1"/>
          </p:cNvSpPr>
          <p:nvPr/>
        </p:nvSpPr>
        <p:spPr bwMode="auto">
          <a:xfrm>
            <a:off x="4918075" y="4189413"/>
            <a:ext cx="579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DNA</a:t>
            </a:r>
          </a:p>
        </p:txBody>
      </p:sp>
      <p:sp>
        <p:nvSpPr>
          <p:cNvPr id="730126" name="Text Box 14"/>
          <p:cNvSpPr txBox="1">
            <a:spLocks noChangeArrowheads="1"/>
          </p:cNvSpPr>
          <p:nvPr/>
        </p:nvSpPr>
        <p:spPr bwMode="auto">
          <a:xfrm>
            <a:off x="4814888" y="4591050"/>
            <a:ext cx="18573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Gene expression</a:t>
            </a:r>
          </a:p>
        </p:txBody>
      </p:sp>
      <p:sp>
        <p:nvSpPr>
          <p:cNvPr id="730127" name="Text Box 15"/>
          <p:cNvSpPr txBox="1">
            <a:spLocks noChangeArrowheads="1"/>
          </p:cNvSpPr>
          <p:nvPr/>
        </p:nvSpPr>
        <p:spPr bwMode="auto">
          <a:xfrm>
            <a:off x="5167313" y="5283200"/>
            <a:ext cx="1493837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Protein that</a:t>
            </a:r>
          </a:p>
          <a:p>
            <a:pPr>
              <a:lnSpc>
                <a:spcPct val="90000"/>
              </a:lnSpc>
            </a:pPr>
            <a:r>
              <a:rPr lang="en-US" sz="1800" b="1"/>
              <a:t>stimulates</a:t>
            </a:r>
            <a:br>
              <a:rPr lang="en-US" sz="1800" b="1"/>
            </a:br>
            <a:r>
              <a:rPr lang="en-US" sz="1800" b="1"/>
              <a:t>the cell cycle</a:t>
            </a:r>
          </a:p>
        </p:txBody>
      </p:sp>
      <p:sp>
        <p:nvSpPr>
          <p:cNvPr id="730128" name="Text Box 16"/>
          <p:cNvSpPr txBox="1">
            <a:spLocks noChangeArrowheads="1"/>
          </p:cNvSpPr>
          <p:nvPr/>
        </p:nvSpPr>
        <p:spPr bwMode="auto">
          <a:xfrm>
            <a:off x="5672138" y="681038"/>
            <a:ext cx="265112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Hyperactive Ras protein</a:t>
            </a:r>
            <a:br>
              <a:rPr lang="en-US" sz="1800" b="1"/>
            </a:br>
            <a:r>
              <a:rPr lang="en-US" sz="1800" b="1"/>
              <a:t>(product of oncogene)</a:t>
            </a:r>
            <a:br>
              <a:rPr lang="en-US" sz="1800" b="1"/>
            </a:br>
            <a:r>
              <a:rPr lang="en-US" sz="1800" b="1"/>
              <a:t>issues signals on its</a:t>
            </a:r>
            <a:br>
              <a:rPr lang="en-US" sz="1800" b="1"/>
            </a:br>
            <a:r>
              <a:rPr lang="en-US" sz="1800" b="1"/>
              <a:t>own.</a:t>
            </a:r>
          </a:p>
        </p:txBody>
      </p:sp>
      <p:sp>
        <p:nvSpPr>
          <p:cNvPr id="730129" name="Text Box 17"/>
          <p:cNvSpPr txBox="1">
            <a:spLocks noChangeArrowheads="1"/>
          </p:cNvSpPr>
          <p:nvPr/>
        </p:nvSpPr>
        <p:spPr bwMode="auto">
          <a:xfrm>
            <a:off x="706438" y="6275388"/>
            <a:ext cx="37623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(a) Cell cycle–stimulating pathway</a:t>
            </a:r>
          </a:p>
        </p:txBody>
      </p:sp>
      <p:sp>
        <p:nvSpPr>
          <p:cNvPr id="730130" name="Text Box 18"/>
          <p:cNvSpPr txBox="1">
            <a:spLocks noChangeArrowheads="1"/>
          </p:cNvSpPr>
          <p:nvPr/>
        </p:nvSpPr>
        <p:spPr bwMode="auto">
          <a:xfrm>
            <a:off x="6003925" y="215900"/>
            <a:ext cx="12239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MUTATION</a:t>
            </a:r>
          </a:p>
        </p:txBody>
      </p:sp>
      <p:sp>
        <p:nvSpPr>
          <p:cNvPr id="730131" name="Text Box 19"/>
          <p:cNvSpPr txBox="1">
            <a:spLocks noChangeArrowheads="1"/>
          </p:cNvSpPr>
          <p:nvPr/>
        </p:nvSpPr>
        <p:spPr bwMode="auto">
          <a:xfrm>
            <a:off x="5086350" y="704850"/>
            <a:ext cx="339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Ras</a:t>
            </a:r>
          </a:p>
        </p:txBody>
      </p:sp>
      <p:sp>
        <p:nvSpPr>
          <p:cNvPr id="730132" name="Text Box 20"/>
          <p:cNvSpPr txBox="1">
            <a:spLocks noChangeArrowheads="1"/>
          </p:cNvSpPr>
          <p:nvPr/>
        </p:nvSpPr>
        <p:spPr bwMode="auto">
          <a:xfrm>
            <a:off x="4919663" y="1031875"/>
            <a:ext cx="339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GTP</a:t>
            </a:r>
          </a:p>
        </p:txBody>
      </p:sp>
      <p:sp>
        <p:nvSpPr>
          <p:cNvPr id="730133" name="Text Box 21"/>
          <p:cNvSpPr txBox="1">
            <a:spLocks noChangeArrowheads="1"/>
          </p:cNvSpPr>
          <p:nvPr/>
        </p:nvSpPr>
        <p:spPr bwMode="auto">
          <a:xfrm>
            <a:off x="1922463" y="1770063"/>
            <a:ext cx="1460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P</a:t>
            </a:r>
          </a:p>
        </p:txBody>
      </p:sp>
      <p:sp>
        <p:nvSpPr>
          <p:cNvPr id="730134" name="Text Box 22"/>
          <p:cNvSpPr txBox="1">
            <a:spLocks noChangeArrowheads="1"/>
          </p:cNvSpPr>
          <p:nvPr/>
        </p:nvSpPr>
        <p:spPr bwMode="auto">
          <a:xfrm>
            <a:off x="1922463" y="1951038"/>
            <a:ext cx="1460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P</a:t>
            </a:r>
          </a:p>
        </p:txBody>
      </p:sp>
      <p:sp>
        <p:nvSpPr>
          <p:cNvPr id="730135" name="Text Box 23"/>
          <p:cNvSpPr txBox="1">
            <a:spLocks noChangeArrowheads="1"/>
          </p:cNvSpPr>
          <p:nvPr/>
        </p:nvSpPr>
        <p:spPr bwMode="auto">
          <a:xfrm>
            <a:off x="1922463" y="2132013"/>
            <a:ext cx="1460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P</a:t>
            </a:r>
          </a:p>
        </p:txBody>
      </p:sp>
      <p:sp>
        <p:nvSpPr>
          <p:cNvPr id="730136" name="Text Box 24"/>
          <p:cNvSpPr txBox="1">
            <a:spLocks noChangeArrowheads="1"/>
          </p:cNvSpPr>
          <p:nvPr/>
        </p:nvSpPr>
        <p:spPr bwMode="auto">
          <a:xfrm>
            <a:off x="2673350" y="1979613"/>
            <a:ext cx="1460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P</a:t>
            </a:r>
          </a:p>
        </p:txBody>
      </p:sp>
      <p:sp>
        <p:nvSpPr>
          <p:cNvPr id="730137" name="Text Box 25"/>
          <p:cNvSpPr txBox="1">
            <a:spLocks noChangeArrowheads="1"/>
          </p:cNvSpPr>
          <p:nvPr/>
        </p:nvSpPr>
        <p:spPr bwMode="auto">
          <a:xfrm>
            <a:off x="2668588" y="2154238"/>
            <a:ext cx="1460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P</a:t>
            </a:r>
          </a:p>
        </p:txBody>
      </p:sp>
      <p:sp>
        <p:nvSpPr>
          <p:cNvPr id="730138" name="Text Box 26"/>
          <p:cNvSpPr txBox="1">
            <a:spLocks noChangeArrowheads="1"/>
          </p:cNvSpPr>
          <p:nvPr/>
        </p:nvSpPr>
        <p:spPr bwMode="auto">
          <a:xfrm>
            <a:off x="2668588" y="1793875"/>
            <a:ext cx="14605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P</a:t>
            </a:r>
          </a:p>
        </p:txBody>
      </p:sp>
      <p:sp>
        <p:nvSpPr>
          <p:cNvPr id="730139" name="Line 27"/>
          <p:cNvSpPr>
            <a:spLocks noChangeShapeType="1"/>
          </p:cNvSpPr>
          <p:nvPr/>
        </p:nvSpPr>
        <p:spPr bwMode="auto">
          <a:xfrm flipH="1">
            <a:off x="873125" y="376238"/>
            <a:ext cx="225425" cy="11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0140" name="Line 28"/>
          <p:cNvSpPr>
            <a:spLocks noChangeShapeType="1"/>
          </p:cNvSpPr>
          <p:nvPr/>
        </p:nvSpPr>
        <p:spPr bwMode="auto">
          <a:xfrm>
            <a:off x="3668713" y="1238250"/>
            <a:ext cx="93662" cy="284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0141" name="Line 29"/>
          <p:cNvSpPr>
            <a:spLocks noChangeShapeType="1"/>
          </p:cNvSpPr>
          <p:nvPr/>
        </p:nvSpPr>
        <p:spPr bwMode="auto">
          <a:xfrm flipH="1">
            <a:off x="5815013" y="3497263"/>
            <a:ext cx="241300" cy="147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0142" name="AutoShape 30"/>
          <p:cNvSpPr>
            <a:spLocks/>
          </p:cNvSpPr>
          <p:nvPr/>
        </p:nvSpPr>
        <p:spPr bwMode="auto">
          <a:xfrm rot="18682680" flipV="1">
            <a:off x="4363244" y="1953419"/>
            <a:ext cx="133350" cy="1341438"/>
          </a:xfrm>
          <a:prstGeom prst="leftBrace">
            <a:avLst>
              <a:gd name="adj1" fmla="val 8382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0143" name="Group 31"/>
          <p:cNvGrpSpPr>
            <a:grpSpLocks/>
          </p:cNvGrpSpPr>
          <p:nvPr/>
        </p:nvGrpSpPr>
        <p:grpSpPr bwMode="auto">
          <a:xfrm>
            <a:off x="793750" y="2630488"/>
            <a:ext cx="320675" cy="327025"/>
            <a:chOff x="1742" y="317"/>
            <a:chExt cx="114" cy="115"/>
          </a:xfrm>
        </p:grpSpPr>
        <p:sp>
          <p:nvSpPr>
            <p:cNvPr id="730144" name="Oval 32"/>
            <p:cNvSpPr>
              <a:spLocks noChangeArrowheads="1"/>
            </p:cNvSpPr>
            <p:nvPr/>
          </p:nvSpPr>
          <p:spPr bwMode="auto">
            <a:xfrm>
              <a:off x="1742" y="317"/>
              <a:ext cx="108" cy="108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145" name="Text Box 33"/>
            <p:cNvSpPr txBox="1">
              <a:spLocks noChangeArrowheads="1"/>
            </p:cNvSpPr>
            <p:nvPr/>
          </p:nvSpPr>
          <p:spPr bwMode="auto">
            <a:xfrm>
              <a:off x="1770" y="331"/>
              <a:ext cx="86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730146" name="Group 34"/>
          <p:cNvGrpSpPr>
            <a:grpSpLocks/>
          </p:cNvGrpSpPr>
          <p:nvPr/>
        </p:nvGrpSpPr>
        <p:grpSpPr bwMode="auto">
          <a:xfrm>
            <a:off x="2843213" y="979488"/>
            <a:ext cx="320675" cy="327025"/>
            <a:chOff x="1742" y="317"/>
            <a:chExt cx="114" cy="115"/>
          </a:xfrm>
        </p:grpSpPr>
        <p:sp>
          <p:nvSpPr>
            <p:cNvPr id="730147" name="Oval 35"/>
            <p:cNvSpPr>
              <a:spLocks noChangeArrowheads="1"/>
            </p:cNvSpPr>
            <p:nvPr/>
          </p:nvSpPr>
          <p:spPr bwMode="auto">
            <a:xfrm>
              <a:off x="1742" y="317"/>
              <a:ext cx="108" cy="108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148" name="Text Box 36"/>
            <p:cNvSpPr txBox="1">
              <a:spLocks noChangeArrowheads="1"/>
            </p:cNvSpPr>
            <p:nvPr/>
          </p:nvSpPr>
          <p:spPr bwMode="auto">
            <a:xfrm>
              <a:off x="1770" y="331"/>
              <a:ext cx="86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730149" name="Group 37"/>
          <p:cNvGrpSpPr>
            <a:grpSpLocks/>
          </p:cNvGrpSpPr>
          <p:nvPr/>
        </p:nvGrpSpPr>
        <p:grpSpPr bwMode="auto">
          <a:xfrm>
            <a:off x="2289175" y="2540000"/>
            <a:ext cx="320675" cy="327025"/>
            <a:chOff x="1742" y="317"/>
            <a:chExt cx="114" cy="115"/>
          </a:xfrm>
        </p:grpSpPr>
        <p:sp>
          <p:nvSpPr>
            <p:cNvPr id="730150" name="Oval 38"/>
            <p:cNvSpPr>
              <a:spLocks noChangeArrowheads="1"/>
            </p:cNvSpPr>
            <p:nvPr/>
          </p:nvSpPr>
          <p:spPr bwMode="auto">
            <a:xfrm>
              <a:off x="1742" y="317"/>
              <a:ext cx="108" cy="108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151" name="Text Box 39"/>
            <p:cNvSpPr txBox="1">
              <a:spLocks noChangeArrowheads="1"/>
            </p:cNvSpPr>
            <p:nvPr/>
          </p:nvSpPr>
          <p:spPr bwMode="auto">
            <a:xfrm>
              <a:off x="1770" y="331"/>
              <a:ext cx="86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730152" name="Group 40"/>
          <p:cNvGrpSpPr>
            <a:grpSpLocks/>
          </p:cNvGrpSpPr>
          <p:nvPr/>
        </p:nvGrpSpPr>
        <p:grpSpPr bwMode="auto">
          <a:xfrm>
            <a:off x="3954463" y="3492500"/>
            <a:ext cx="320675" cy="327025"/>
            <a:chOff x="1742" y="317"/>
            <a:chExt cx="114" cy="115"/>
          </a:xfrm>
        </p:grpSpPr>
        <p:sp>
          <p:nvSpPr>
            <p:cNvPr id="730153" name="Oval 41"/>
            <p:cNvSpPr>
              <a:spLocks noChangeArrowheads="1"/>
            </p:cNvSpPr>
            <p:nvPr/>
          </p:nvSpPr>
          <p:spPr bwMode="auto">
            <a:xfrm>
              <a:off x="1742" y="317"/>
              <a:ext cx="108" cy="108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154" name="Text Box 42"/>
            <p:cNvSpPr txBox="1">
              <a:spLocks noChangeArrowheads="1"/>
            </p:cNvSpPr>
            <p:nvPr/>
          </p:nvSpPr>
          <p:spPr bwMode="auto">
            <a:xfrm>
              <a:off x="1770" y="331"/>
              <a:ext cx="86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30155" name="Text Box 43"/>
          <p:cNvSpPr txBox="1">
            <a:spLocks noChangeArrowheads="1"/>
          </p:cNvSpPr>
          <p:nvPr/>
        </p:nvSpPr>
        <p:spPr bwMode="auto">
          <a:xfrm>
            <a:off x="3638550" y="1597025"/>
            <a:ext cx="339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Ras</a:t>
            </a:r>
          </a:p>
        </p:txBody>
      </p:sp>
      <p:sp>
        <p:nvSpPr>
          <p:cNvPr id="730156" name="Text Box 44"/>
          <p:cNvSpPr txBox="1">
            <a:spLocks noChangeArrowheads="1"/>
          </p:cNvSpPr>
          <p:nvPr/>
        </p:nvSpPr>
        <p:spPr bwMode="auto">
          <a:xfrm>
            <a:off x="3471863" y="1924050"/>
            <a:ext cx="339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GTP</a:t>
            </a:r>
          </a:p>
        </p:txBody>
      </p:sp>
      <p:sp>
        <p:nvSpPr>
          <p:cNvPr id="730157" name="Line 45"/>
          <p:cNvSpPr>
            <a:spLocks noChangeShapeType="1"/>
          </p:cNvSpPr>
          <p:nvPr/>
        </p:nvSpPr>
        <p:spPr bwMode="auto">
          <a:xfrm>
            <a:off x="1322388" y="2447925"/>
            <a:ext cx="0" cy="223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18.24a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24200" y="304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(45)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13" y="766763"/>
            <a:ext cx="8534400" cy="503237"/>
          </a:xfrm>
        </p:spPr>
        <p:txBody>
          <a:bodyPr/>
          <a:lstStyle/>
          <a:p>
            <a:r>
              <a:rPr lang="en-US"/>
              <a:t>The Multistep Model of Cancer Development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534400" cy="3683000"/>
          </a:xfrm>
        </p:spPr>
        <p:txBody>
          <a:bodyPr/>
          <a:lstStyle/>
          <a:p>
            <a:r>
              <a:rPr lang="en-US" sz="2800"/>
              <a:t>Multiple mutations are generally needed for full-fledged cancer; thus the incidence increases with age</a:t>
            </a:r>
          </a:p>
          <a:p>
            <a:r>
              <a:rPr lang="en-US" sz="2800"/>
              <a:t>At the DNA level, a cancerous cell is usually characterized by at least one active oncogene and the mutation of several tumor-suppressor genes</a:t>
            </a:r>
          </a:p>
        </p:txBody>
      </p:sp>
      <p:grpSp>
        <p:nvGrpSpPr>
          <p:cNvPr id="54374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43749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4375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3981450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dirty="0" err="1"/>
              <a:t>operon</a:t>
            </a:r>
            <a:r>
              <a:rPr lang="en-US" sz="2800" dirty="0"/>
              <a:t> can be switched off by a protein </a:t>
            </a:r>
            <a:r>
              <a:rPr lang="en-US" sz="2800" b="1" dirty="0"/>
              <a:t>repressor</a:t>
            </a:r>
          </a:p>
          <a:p>
            <a:r>
              <a:rPr lang="en-US" sz="2800" dirty="0"/>
              <a:t>The repressor prevents gene transcription by binding to the operator and blocking RNA polymerase</a:t>
            </a:r>
          </a:p>
          <a:p>
            <a:r>
              <a:rPr lang="en-US" sz="2800" dirty="0"/>
              <a:t>The repressor is the product of a separate </a:t>
            </a:r>
            <a:r>
              <a:rPr lang="en-US" sz="2800" b="1" dirty="0"/>
              <a:t>regulatory </a:t>
            </a:r>
            <a:r>
              <a:rPr lang="en-US" sz="2800" b="1" dirty="0" smtClean="0"/>
              <a:t>gene (8-9)</a:t>
            </a:r>
          </a:p>
          <a:p>
            <a:r>
              <a:rPr lang="en-US" sz="2800" dirty="0" smtClean="0"/>
              <a:t>A </a:t>
            </a:r>
            <a:r>
              <a:rPr lang="en-US" sz="2800" b="1" dirty="0" err="1" smtClean="0"/>
              <a:t>corepressor</a:t>
            </a:r>
            <a:r>
              <a:rPr lang="en-US" sz="2800" dirty="0" smtClean="0"/>
              <a:t> is a molecule that cooperates with a repressor protein to switch an </a:t>
            </a:r>
            <a:r>
              <a:rPr lang="en-US" sz="2800" dirty="0" err="1" smtClean="0"/>
              <a:t>operon</a:t>
            </a:r>
            <a:r>
              <a:rPr lang="en-US" sz="2800" dirty="0" smtClean="0"/>
              <a:t> off</a:t>
            </a:r>
          </a:p>
          <a:p>
            <a:endParaRPr lang="en-US" sz="2800" b="1" dirty="0"/>
          </a:p>
        </p:txBody>
      </p:sp>
      <p:grpSp>
        <p:nvGrpSpPr>
          <p:cNvPr id="336899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36900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18.25</a:t>
            </a:r>
          </a:p>
        </p:txBody>
      </p:sp>
      <p:pic>
        <p:nvPicPr>
          <p:cNvPr id="619523" name="Picture 3" descr="18_25_CancerDevelopmen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614488"/>
            <a:ext cx="8548687" cy="3627437"/>
          </a:xfrm>
          <a:prstGeom prst="rect">
            <a:avLst/>
          </a:prstGeom>
          <a:noFill/>
        </p:spPr>
      </p:pic>
      <p:sp>
        <p:nvSpPr>
          <p:cNvPr id="619524" name="Text Box 4"/>
          <p:cNvSpPr txBox="1">
            <a:spLocks noChangeArrowheads="1"/>
          </p:cNvSpPr>
          <p:nvPr/>
        </p:nvSpPr>
        <p:spPr bwMode="auto">
          <a:xfrm>
            <a:off x="1395413" y="1743075"/>
            <a:ext cx="5397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Colon</a:t>
            </a:r>
          </a:p>
        </p:txBody>
      </p:sp>
      <p:sp>
        <p:nvSpPr>
          <p:cNvPr id="619525" name="Text Box 5"/>
          <p:cNvSpPr txBox="1">
            <a:spLocks noChangeArrowheads="1"/>
          </p:cNvSpPr>
          <p:nvPr/>
        </p:nvSpPr>
        <p:spPr bwMode="auto">
          <a:xfrm>
            <a:off x="595313" y="4449763"/>
            <a:ext cx="1254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Normal colon</a:t>
            </a:r>
            <a:br>
              <a:rPr lang="en-US" sz="1400" b="1"/>
            </a:br>
            <a:r>
              <a:rPr lang="en-US" sz="1400" b="1"/>
              <a:t>epithelial cells</a:t>
            </a:r>
          </a:p>
        </p:txBody>
      </p:sp>
      <p:sp>
        <p:nvSpPr>
          <p:cNvPr id="619526" name="Text Box 6"/>
          <p:cNvSpPr txBox="1">
            <a:spLocks noChangeArrowheads="1"/>
          </p:cNvSpPr>
          <p:nvPr/>
        </p:nvSpPr>
        <p:spPr bwMode="auto">
          <a:xfrm>
            <a:off x="1831975" y="2894013"/>
            <a:ext cx="9906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     Loss</a:t>
            </a:r>
            <a:br>
              <a:rPr lang="en-US" sz="1400" b="1"/>
            </a:br>
            <a:r>
              <a:rPr lang="en-US" sz="1400" b="1"/>
              <a:t>of tumor-</a:t>
            </a:r>
            <a:br>
              <a:rPr lang="en-US" sz="1400" b="1"/>
            </a:br>
            <a:r>
              <a:rPr lang="en-US" sz="1400" b="1"/>
              <a:t>suppressor</a:t>
            </a:r>
            <a:br>
              <a:rPr lang="en-US" sz="1400" b="1"/>
            </a:br>
            <a:r>
              <a:rPr lang="en-US" sz="1400" b="1"/>
              <a:t>gene </a:t>
            </a:r>
            <a:r>
              <a:rPr lang="en-US" sz="1400" b="1" i="1"/>
              <a:t>APC</a:t>
            </a:r>
            <a:r>
              <a:rPr lang="en-US" sz="1400" b="1"/>
              <a:t/>
            </a:r>
            <a:br>
              <a:rPr lang="en-US" sz="1400" b="1"/>
            </a:br>
            <a:r>
              <a:rPr lang="en-US" sz="1400" b="1"/>
              <a:t>(or other)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11338" y="2855913"/>
            <a:ext cx="220662" cy="236537"/>
            <a:chOff x="1742" y="317"/>
            <a:chExt cx="114" cy="115"/>
          </a:xfrm>
        </p:grpSpPr>
        <p:sp>
          <p:nvSpPr>
            <p:cNvPr id="619528" name="Oval 8"/>
            <p:cNvSpPr>
              <a:spLocks noChangeArrowheads="1"/>
            </p:cNvSpPr>
            <p:nvPr/>
          </p:nvSpPr>
          <p:spPr bwMode="auto">
            <a:xfrm>
              <a:off x="1742" y="317"/>
              <a:ext cx="108" cy="108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529" name="Text Box 9"/>
            <p:cNvSpPr txBox="1">
              <a:spLocks noChangeArrowheads="1"/>
            </p:cNvSpPr>
            <p:nvPr/>
          </p:nvSpPr>
          <p:spPr bwMode="auto">
            <a:xfrm>
              <a:off x="1770" y="331"/>
              <a:ext cx="86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159250" y="3259138"/>
            <a:ext cx="209550" cy="223837"/>
            <a:chOff x="2470" y="778"/>
            <a:chExt cx="132" cy="141"/>
          </a:xfrm>
        </p:grpSpPr>
        <p:sp>
          <p:nvSpPr>
            <p:cNvPr id="619531" name="Oval 11"/>
            <p:cNvSpPr>
              <a:spLocks noChangeArrowheads="1"/>
            </p:cNvSpPr>
            <p:nvPr/>
          </p:nvSpPr>
          <p:spPr bwMode="auto">
            <a:xfrm>
              <a:off x="2470" y="778"/>
              <a:ext cx="132" cy="140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532" name="Text Box 12"/>
            <p:cNvSpPr txBox="1">
              <a:spLocks noChangeArrowheads="1"/>
            </p:cNvSpPr>
            <p:nvPr/>
          </p:nvSpPr>
          <p:spPr bwMode="auto">
            <a:xfrm>
              <a:off x="2496" y="788"/>
              <a:ext cx="10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178300" y="4086225"/>
            <a:ext cx="220663" cy="236538"/>
            <a:chOff x="2632" y="2574"/>
            <a:chExt cx="139" cy="149"/>
          </a:xfrm>
        </p:grpSpPr>
        <p:sp>
          <p:nvSpPr>
            <p:cNvPr id="619534" name="Oval 14"/>
            <p:cNvSpPr>
              <a:spLocks noChangeArrowheads="1"/>
            </p:cNvSpPr>
            <p:nvPr/>
          </p:nvSpPr>
          <p:spPr bwMode="auto">
            <a:xfrm>
              <a:off x="2632" y="2574"/>
              <a:ext cx="132" cy="140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535" name="Text Box 15"/>
            <p:cNvSpPr txBox="1">
              <a:spLocks noChangeArrowheads="1"/>
            </p:cNvSpPr>
            <p:nvPr/>
          </p:nvSpPr>
          <p:spPr bwMode="auto">
            <a:xfrm>
              <a:off x="2666" y="2592"/>
              <a:ext cx="10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534150" y="3054350"/>
            <a:ext cx="220663" cy="236538"/>
            <a:chOff x="4116" y="1924"/>
            <a:chExt cx="139" cy="149"/>
          </a:xfrm>
        </p:grpSpPr>
        <p:sp>
          <p:nvSpPr>
            <p:cNvPr id="619537" name="Oval 17"/>
            <p:cNvSpPr>
              <a:spLocks noChangeArrowheads="1"/>
            </p:cNvSpPr>
            <p:nvPr/>
          </p:nvSpPr>
          <p:spPr bwMode="auto">
            <a:xfrm>
              <a:off x="4116" y="1924"/>
              <a:ext cx="132" cy="140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538" name="Text Box 18"/>
            <p:cNvSpPr txBox="1">
              <a:spLocks noChangeArrowheads="1"/>
            </p:cNvSpPr>
            <p:nvPr/>
          </p:nvSpPr>
          <p:spPr bwMode="auto">
            <a:xfrm>
              <a:off x="4150" y="1942"/>
              <a:ext cx="10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4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494463" y="4086225"/>
            <a:ext cx="220662" cy="236538"/>
            <a:chOff x="4091" y="2574"/>
            <a:chExt cx="139" cy="149"/>
          </a:xfrm>
        </p:grpSpPr>
        <p:sp>
          <p:nvSpPr>
            <p:cNvPr id="619540" name="Oval 20"/>
            <p:cNvSpPr>
              <a:spLocks noChangeArrowheads="1"/>
            </p:cNvSpPr>
            <p:nvPr/>
          </p:nvSpPr>
          <p:spPr bwMode="auto">
            <a:xfrm>
              <a:off x="4091" y="2574"/>
              <a:ext cx="132" cy="140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541" name="Text Box 21"/>
            <p:cNvSpPr txBox="1">
              <a:spLocks noChangeArrowheads="1"/>
            </p:cNvSpPr>
            <p:nvPr/>
          </p:nvSpPr>
          <p:spPr bwMode="auto">
            <a:xfrm>
              <a:off x="4125" y="2592"/>
              <a:ext cx="10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400" b="1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619542" name="Text Box 22"/>
          <p:cNvSpPr txBox="1">
            <a:spLocks noChangeArrowheads="1"/>
          </p:cNvSpPr>
          <p:nvPr/>
        </p:nvSpPr>
        <p:spPr bwMode="auto">
          <a:xfrm>
            <a:off x="1925638" y="4270375"/>
            <a:ext cx="963612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Colon wall</a:t>
            </a:r>
          </a:p>
        </p:txBody>
      </p:sp>
      <p:sp>
        <p:nvSpPr>
          <p:cNvPr id="619543" name="Text Box 23"/>
          <p:cNvSpPr txBox="1">
            <a:spLocks noChangeArrowheads="1"/>
          </p:cNvSpPr>
          <p:nvPr/>
        </p:nvSpPr>
        <p:spPr bwMode="auto">
          <a:xfrm>
            <a:off x="2930525" y="4443413"/>
            <a:ext cx="11493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Small benign</a:t>
            </a:r>
            <a:br>
              <a:rPr lang="en-US" sz="1400" b="1"/>
            </a:br>
            <a:r>
              <a:rPr lang="en-US" sz="1400" b="1"/>
              <a:t>growth</a:t>
            </a:r>
            <a:br>
              <a:rPr lang="en-US" sz="1400" b="1"/>
            </a:br>
            <a:r>
              <a:rPr lang="en-US" sz="1400" b="1"/>
              <a:t>(polyp)</a:t>
            </a:r>
          </a:p>
        </p:txBody>
      </p:sp>
      <p:sp>
        <p:nvSpPr>
          <p:cNvPr id="619544" name="Text Box 24"/>
          <p:cNvSpPr txBox="1">
            <a:spLocks noChangeArrowheads="1"/>
          </p:cNvSpPr>
          <p:nvPr/>
        </p:nvSpPr>
        <p:spPr bwMode="auto">
          <a:xfrm>
            <a:off x="4194175" y="3298825"/>
            <a:ext cx="1149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     Activation</a:t>
            </a:r>
            <a:br>
              <a:rPr lang="en-US" sz="1400" b="1"/>
            </a:br>
            <a:r>
              <a:rPr lang="en-US" sz="1400" b="1"/>
              <a:t>of </a:t>
            </a:r>
            <a:r>
              <a:rPr lang="en-US" sz="1400" b="1" i="1"/>
              <a:t>ras</a:t>
            </a:r>
            <a:r>
              <a:rPr lang="en-US" sz="1400" b="1"/>
              <a:t/>
            </a:r>
            <a:br>
              <a:rPr lang="en-US" sz="1400" b="1"/>
            </a:br>
            <a:r>
              <a:rPr lang="en-US" sz="1400" b="1"/>
              <a:t>oncogene</a:t>
            </a:r>
          </a:p>
        </p:txBody>
      </p:sp>
      <p:sp>
        <p:nvSpPr>
          <p:cNvPr id="619545" name="Text Box 25"/>
          <p:cNvSpPr txBox="1">
            <a:spLocks noChangeArrowheads="1"/>
          </p:cNvSpPr>
          <p:nvPr/>
        </p:nvSpPr>
        <p:spPr bwMode="auto">
          <a:xfrm>
            <a:off x="4186238" y="4140200"/>
            <a:ext cx="104457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     Loss</a:t>
            </a:r>
            <a:br>
              <a:rPr lang="en-US" sz="1400" b="1"/>
            </a:br>
            <a:r>
              <a:rPr lang="en-US" sz="1400" b="1"/>
              <a:t>of tumor-</a:t>
            </a:r>
            <a:br>
              <a:rPr lang="en-US" sz="1400" b="1"/>
            </a:br>
            <a:r>
              <a:rPr lang="en-US" sz="1400" b="1"/>
              <a:t>suppressor</a:t>
            </a:r>
            <a:br>
              <a:rPr lang="en-US" sz="1400" b="1"/>
            </a:br>
            <a:r>
              <a:rPr lang="en-US" sz="1400" b="1"/>
              <a:t>gene </a:t>
            </a:r>
            <a:r>
              <a:rPr lang="en-US" sz="1400" b="1" i="1"/>
              <a:t>DCC</a:t>
            </a:r>
            <a:endParaRPr lang="en-US" sz="1400" b="1"/>
          </a:p>
        </p:txBody>
      </p:sp>
      <p:sp>
        <p:nvSpPr>
          <p:cNvPr id="619546" name="Text Box 26"/>
          <p:cNvSpPr txBox="1">
            <a:spLocks noChangeArrowheads="1"/>
          </p:cNvSpPr>
          <p:nvPr/>
        </p:nvSpPr>
        <p:spPr bwMode="auto">
          <a:xfrm>
            <a:off x="6546850" y="3101975"/>
            <a:ext cx="104457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     Loss</a:t>
            </a:r>
            <a:br>
              <a:rPr lang="en-US" sz="1400" b="1"/>
            </a:br>
            <a:r>
              <a:rPr lang="en-US" sz="1400" b="1"/>
              <a:t>of tumor-</a:t>
            </a:r>
            <a:br>
              <a:rPr lang="en-US" sz="1400" b="1"/>
            </a:br>
            <a:r>
              <a:rPr lang="en-US" sz="1400" b="1"/>
              <a:t>suppressor</a:t>
            </a:r>
            <a:br>
              <a:rPr lang="en-US" sz="1400" b="1"/>
            </a:br>
            <a:r>
              <a:rPr lang="en-US" sz="1400" b="1"/>
              <a:t>gene </a:t>
            </a:r>
            <a:r>
              <a:rPr lang="en-US" sz="1400" b="1" i="1"/>
              <a:t>p53</a:t>
            </a:r>
            <a:endParaRPr lang="en-US" sz="1400" b="1"/>
          </a:p>
        </p:txBody>
      </p:sp>
      <p:sp>
        <p:nvSpPr>
          <p:cNvPr id="619547" name="Text Box 27"/>
          <p:cNvSpPr txBox="1">
            <a:spLocks noChangeArrowheads="1"/>
          </p:cNvSpPr>
          <p:nvPr/>
        </p:nvSpPr>
        <p:spPr bwMode="auto">
          <a:xfrm>
            <a:off x="6481763" y="4133850"/>
            <a:ext cx="1150937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     Additional</a:t>
            </a:r>
            <a:br>
              <a:rPr lang="en-US" sz="1400" b="1"/>
            </a:br>
            <a:r>
              <a:rPr lang="en-US" sz="1400" b="1"/>
              <a:t>mutations</a:t>
            </a:r>
          </a:p>
        </p:txBody>
      </p:sp>
      <p:sp>
        <p:nvSpPr>
          <p:cNvPr id="619548" name="Text Box 28"/>
          <p:cNvSpPr txBox="1">
            <a:spLocks noChangeArrowheads="1"/>
          </p:cNvSpPr>
          <p:nvPr/>
        </p:nvSpPr>
        <p:spPr bwMode="auto">
          <a:xfrm>
            <a:off x="7645400" y="4451350"/>
            <a:ext cx="105727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Malignant</a:t>
            </a:r>
            <a:br>
              <a:rPr lang="en-US" sz="1400" b="1"/>
            </a:br>
            <a:r>
              <a:rPr lang="en-US" sz="1400" b="1"/>
              <a:t>tumor</a:t>
            </a:r>
            <a:br>
              <a:rPr lang="en-US" sz="1400" b="1"/>
            </a:br>
            <a:r>
              <a:rPr lang="en-US" sz="1400" b="1"/>
              <a:t>(carcinoma)</a:t>
            </a:r>
          </a:p>
        </p:txBody>
      </p:sp>
      <p:sp>
        <p:nvSpPr>
          <p:cNvPr id="619549" name="Line 29"/>
          <p:cNvSpPr>
            <a:spLocks noChangeShapeType="1"/>
          </p:cNvSpPr>
          <p:nvPr/>
        </p:nvSpPr>
        <p:spPr bwMode="auto">
          <a:xfrm flipH="1">
            <a:off x="939800" y="1931988"/>
            <a:ext cx="449263" cy="1084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9550" name="Line 30"/>
          <p:cNvSpPr>
            <a:spLocks noChangeShapeType="1"/>
          </p:cNvSpPr>
          <p:nvPr/>
        </p:nvSpPr>
        <p:spPr bwMode="auto">
          <a:xfrm>
            <a:off x="1282700" y="4100513"/>
            <a:ext cx="609600" cy="252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9551" name="Text Box 31"/>
          <p:cNvSpPr txBox="1">
            <a:spLocks noChangeArrowheads="1"/>
          </p:cNvSpPr>
          <p:nvPr/>
        </p:nvSpPr>
        <p:spPr bwMode="auto">
          <a:xfrm>
            <a:off x="5284788" y="4445000"/>
            <a:ext cx="1295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Larger</a:t>
            </a:r>
            <a:br>
              <a:rPr lang="en-US" sz="1400" b="1"/>
            </a:br>
            <a:r>
              <a:rPr lang="en-US" sz="1400" b="1"/>
              <a:t>benign growth</a:t>
            </a:r>
            <a:br>
              <a:rPr lang="en-US" sz="1400" b="1"/>
            </a:br>
            <a:r>
              <a:rPr lang="en-US" sz="1400" b="1"/>
              <a:t>(adenoma)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571500"/>
            <a:ext cx="8534400" cy="914400"/>
          </a:xfrm>
        </p:spPr>
        <p:txBody>
          <a:bodyPr/>
          <a:lstStyle/>
          <a:p>
            <a:pPr marL="57150" indent="-4763"/>
            <a:r>
              <a:rPr lang="en-US"/>
              <a:t>Repressible and Inducible Operons: Two Types of Negative Gene Regulation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98650"/>
            <a:ext cx="8382000" cy="4959350"/>
          </a:xfrm>
        </p:spPr>
        <p:txBody>
          <a:bodyPr/>
          <a:lstStyle/>
          <a:p>
            <a:r>
              <a:rPr lang="en-US" sz="2800" dirty="0"/>
              <a:t>A repressible </a:t>
            </a:r>
            <a:r>
              <a:rPr lang="en-US" sz="2800" dirty="0" err="1"/>
              <a:t>operon</a:t>
            </a:r>
            <a:r>
              <a:rPr lang="en-US" sz="2800" dirty="0"/>
              <a:t> is one that is usually on; binding of a repressor to the operator shuts off transcription</a:t>
            </a:r>
          </a:p>
          <a:p>
            <a:r>
              <a:rPr lang="en-US" sz="2800" dirty="0"/>
              <a:t>The </a:t>
            </a:r>
            <a:r>
              <a:rPr lang="en-US" sz="2800" i="1" dirty="0" err="1"/>
              <a:t>trp</a:t>
            </a:r>
            <a:r>
              <a:rPr lang="en-US" sz="2800" dirty="0"/>
              <a:t> </a:t>
            </a:r>
            <a:r>
              <a:rPr lang="en-US" sz="2800" dirty="0" err="1"/>
              <a:t>operon</a:t>
            </a:r>
            <a:r>
              <a:rPr lang="en-US" sz="2800" dirty="0"/>
              <a:t> is a repressible </a:t>
            </a:r>
            <a:r>
              <a:rPr lang="en-US" sz="2800" dirty="0" err="1"/>
              <a:t>operon</a:t>
            </a:r>
            <a:endParaRPr lang="en-US" sz="2800" dirty="0"/>
          </a:p>
          <a:p>
            <a:r>
              <a:rPr lang="en-US" sz="2800" dirty="0"/>
              <a:t>An inducible </a:t>
            </a:r>
            <a:r>
              <a:rPr lang="en-US" sz="2800" dirty="0" err="1"/>
              <a:t>operon</a:t>
            </a:r>
            <a:r>
              <a:rPr lang="en-US" sz="2800" dirty="0"/>
              <a:t> is one that is usually off;  a molecule called an inducer inactivates the repressor and turns on </a:t>
            </a:r>
            <a:r>
              <a:rPr lang="en-US" sz="2800" dirty="0" smtClean="0"/>
              <a:t>transcription (10 part)</a:t>
            </a:r>
            <a:endParaRPr lang="en-US" sz="2800" dirty="0"/>
          </a:p>
        </p:txBody>
      </p:sp>
      <p:grpSp>
        <p:nvGrpSpPr>
          <p:cNvPr id="35123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51237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5123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73" name="Rectangle 49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18.3a</a:t>
            </a:r>
          </a:p>
        </p:txBody>
      </p:sp>
      <p:pic>
        <p:nvPicPr>
          <p:cNvPr id="666674" name="Picture 50" descr="18_03aTrpOpero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687513"/>
            <a:ext cx="8548687" cy="3481387"/>
          </a:xfrm>
          <a:prstGeom prst="rect">
            <a:avLst/>
          </a:prstGeom>
          <a:noFill/>
        </p:spPr>
      </p:pic>
      <p:sp>
        <p:nvSpPr>
          <p:cNvPr id="666675" name="Text Box 51"/>
          <p:cNvSpPr txBox="1">
            <a:spLocks noChangeArrowheads="1"/>
          </p:cNvSpPr>
          <p:nvPr/>
        </p:nvSpPr>
        <p:spPr bwMode="auto">
          <a:xfrm>
            <a:off x="708025" y="2057400"/>
            <a:ext cx="900113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Promoter</a:t>
            </a:r>
          </a:p>
        </p:txBody>
      </p:sp>
      <p:sp>
        <p:nvSpPr>
          <p:cNvPr id="666676" name="Text Box 52"/>
          <p:cNvSpPr txBox="1">
            <a:spLocks noChangeArrowheads="1"/>
          </p:cNvSpPr>
          <p:nvPr/>
        </p:nvSpPr>
        <p:spPr bwMode="auto">
          <a:xfrm>
            <a:off x="339725" y="2578100"/>
            <a:ext cx="4476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DNA</a:t>
            </a:r>
          </a:p>
        </p:txBody>
      </p:sp>
      <p:sp>
        <p:nvSpPr>
          <p:cNvPr id="666677" name="Text Box 53"/>
          <p:cNvSpPr txBox="1">
            <a:spLocks noChangeArrowheads="1"/>
          </p:cNvSpPr>
          <p:nvPr/>
        </p:nvSpPr>
        <p:spPr bwMode="auto">
          <a:xfrm>
            <a:off x="339725" y="3035300"/>
            <a:ext cx="103028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Regulatory </a:t>
            </a:r>
            <a:br>
              <a:rPr lang="en-US" sz="1400" b="1"/>
            </a:br>
            <a:r>
              <a:rPr lang="en-US" sz="1400" b="1"/>
              <a:t>gene</a:t>
            </a:r>
          </a:p>
        </p:txBody>
      </p:sp>
      <p:sp>
        <p:nvSpPr>
          <p:cNvPr id="666678" name="Text Box 54"/>
          <p:cNvSpPr txBox="1">
            <a:spLocks noChangeArrowheads="1"/>
          </p:cNvSpPr>
          <p:nvPr/>
        </p:nvSpPr>
        <p:spPr bwMode="auto">
          <a:xfrm>
            <a:off x="327025" y="3505200"/>
            <a:ext cx="6254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mRNA</a:t>
            </a:r>
          </a:p>
        </p:txBody>
      </p:sp>
      <p:sp>
        <p:nvSpPr>
          <p:cNvPr id="666679" name="Text Box 55"/>
          <p:cNvSpPr txBox="1">
            <a:spLocks noChangeArrowheads="1"/>
          </p:cNvSpPr>
          <p:nvPr/>
        </p:nvSpPr>
        <p:spPr bwMode="auto">
          <a:xfrm>
            <a:off x="1343025" y="2590800"/>
            <a:ext cx="4318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>
                <a:solidFill>
                  <a:schemeClr val="bg1"/>
                </a:solidFill>
              </a:rPr>
              <a:t>trpR</a:t>
            </a:r>
          </a:p>
        </p:txBody>
      </p:sp>
      <p:sp>
        <p:nvSpPr>
          <p:cNvPr id="666680" name="Text Box 56"/>
          <p:cNvSpPr txBox="1">
            <a:spLocks noChangeArrowheads="1"/>
          </p:cNvSpPr>
          <p:nvPr/>
        </p:nvSpPr>
        <p:spPr bwMode="auto">
          <a:xfrm>
            <a:off x="1025525" y="3670300"/>
            <a:ext cx="173038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5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666681" name="Text Box 57"/>
          <p:cNvSpPr txBox="1">
            <a:spLocks noChangeArrowheads="1"/>
          </p:cNvSpPr>
          <p:nvPr/>
        </p:nvSpPr>
        <p:spPr bwMode="auto">
          <a:xfrm>
            <a:off x="1889125" y="3251200"/>
            <a:ext cx="173038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3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666682" name="Text Box 58"/>
          <p:cNvSpPr txBox="1">
            <a:spLocks noChangeArrowheads="1"/>
          </p:cNvSpPr>
          <p:nvPr/>
        </p:nvSpPr>
        <p:spPr bwMode="auto">
          <a:xfrm>
            <a:off x="342900" y="4267200"/>
            <a:ext cx="706438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Protein</a:t>
            </a:r>
          </a:p>
        </p:txBody>
      </p:sp>
      <p:sp>
        <p:nvSpPr>
          <p:cNvPr id="666683" name="Text Box 59"/>
          <p:cNvSpPr txBox="1">
            <a:spLocks noChangeArrowheads="1"/>
          </p:cNvSpPr>
          <p:nvPr/>
        </p:nvSpPr>
        <p:spPr bwMode="auto">
          <a:xfrm>
            <a:off x="1952625" y="4279900"/>
            <a:ext cx="9493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Inactive </a:t>
            </a:r>
            <a:br>
              <a:rPr lang="en-US" sz="1400" b="1"/>
            </a:br>
            <a:r>
              <a:rPr lang="en-US" sz="1400" b="1"/>
              <a:t>repressor</a:t>
            </a:r>
          </a:p>
        </p:txBody>
      </p:sp>
      <p:sp>
        <p:nvSpPr>
          <p:cNvPr id="666684" name="Text Box 60"/>
          <p:cNvSpPr txBox="1">
            <a:spLocks noChangeArrowheads="1"/>
          </p:cNvSpPr>
          <p:nvPr/>
        </p:nvSpPr>
        <p:spPr bwMode="auto">
          <a:xfrm>
            <a:off x="2397125" y="3035300"/>
            <a:ext cx="1143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RNA</a:t>
            </a:r>
            <a:br>
              <a:rPr lang="en-US" sz="1400" b="1"/>
            </a:br>
            <a:r>
              <a:rPr lang="en-US" sz="1400" b="1"/>
              <a:t>polymerase</a:t>
            </a:r>
          </a:p>
        </p:txBody>
      </p:sp>
      <p:sp>
        <p:nvSpPr>
          <p:cNvPr id="666685" name="Text Box 61"/>
          <p:cNvSpPr txBox="1">
            <a:spLocks noChangeArrowheads="1"/>
          </p:cNvSpPr>
          <p:nvPr/>
        </p:nvSpPr>
        <p:spPr bwMode="auto">
          <a:xfrm>
            <a:off x="3057525" y="2070100"/>
            <a:ext cx="900113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Promoter</a:t>
            </a:r>
          </a:p>
        </p:txBody>
      </p:sp>
      <p:sp>
        <p:nvSpPr>
          <p:cNvPr id="666686" name="Text Box 62"/>
          <p:cNvSpPr txBox="1">
            <a:spLocks noChangeArrowheads="1"/>
          </p:cNvSpPr>
          <p:nvPr/>
        </p:nvSpPr>
        <p:spPr bwMode="auto">
          <a:xfrm>
            <a:off x="4810125" y="1714500"/>
            <a:ext cx="9493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/>
              <a:t>trp</a:t>
            </a:r>
            <a:r>
              <a:rPr lang="en-US" sz="1400" b="1"/>
              <a:t> operon</a:t>
            </a:r>
          </a:p>
        </p:txBody>
      </p:sp>
      <p:sp>
        <p:nvSpPr>
          <p:cNvPr id="666687" name="Text Box 63"/>
          <p:cNvSpPr txBox="1">
            <a:spLocks noChangeArrowheads="1"/>
          </p:cNvSpPr>
          <p:nvPr/>
        </p:nvSpPr>
        <p:spPr bwMode="auto">
          <a:xfrm>
            <a:off x="4797425" y="2273300"/>
            <a:ext cx="161131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Genes of operon</a:t>
            </a:r>
          </a:p>
        </p:txBody>
      </p:sp>
      <p:sp>
        <p:nvSpPr>
          <p:cNvPr id="666688" name="Text Box 64"/>
          <p:cNvSpPr txBox="1">
            <a:spLocks noChangeArrowheads="1"/>
          </p:cNvSpPr>
          <p:nvPr/>
        </p:nvSpPr>
        <p:spPr bwMode="auto">
          <a:xfrm>
            <a:off x="3425825" y="2882900"/>
            <a:ext cx="868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Operator</a:t>
            </a:r>
          </a:p>
        </p:txBody>
      </p:sp>
      <p:sp>
        <p:nvSpPr>
          <p:cNvPr id="666689" name="Text Box 65"/>
          <p:cNvSpPr txBox="1">
            <a:spLocks noChangeArrowheads="1"/>
          </p:cNvSpPr>
          <p:nvPr/>
        </p:nvSpPr>
        <p:spPr bwMode="auto">
          <a:xfrm>
            <a:off x="3273425" y="3441700"/>
            <a:ext cx="90011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mRNA 5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  <a:p>
            <a:pPr>
              <a:lnSpc>
                <a:spcPct val="90000"/>
              </a:lnSpc>
            </a:pPr>
            <a:endParaRPr lang="en-US" sz="1400" b="1"/>
          </a:p>
        </p:txBody>
      </p:sp>
      <p:sp>
        <p:nvSpPr>
          <p:cNvPr id="666690" name="Text Box 66"/>
          <p:cNvSpPr txBox="1">
            <a:spLocks noChangeArrowheads="1"/>
          </p:cNvSpPr>
          <p:nvPr/>
        </p:nvSpPr>
        <p:spPr bwMode="auto">
          <a:xfrm>
            <a:off x="3654425" y="3111500"/>
            <a:ext cx="112712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Start codon</a:t>
            </a:r>
          </a:p>
        </p:txBody>
      </p:sp>
      <p:sp>
        <p:nvSpPr>
          <p:cNvPr id="666691" name="Text Box 67"/>
          <p:cNvSpPr txBox="1">
            <a:spLocks noChangeArrowheads="1"/>
          </p:cNvSpPr>
          <p:nvPr/>
        </p:nvSpPr>
        <p:spPr bwMode="auto">
          <a:xfrm>
            <a:off x="4848225" y="3111500"/>
            <a:ext cx="112712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Stop codon</a:t>
            </a:r>
          </a:p>
        </p:txBody>
      </p:sp>
      <p:sp>
        <p:nvSpPr>
          <p:cNvPr id="666692" name="Text Box 68"/>
          <p:cNvSpPr txBox="1">
            <a:spLocks noChangeArrowheads="1"/>
          </p:cNvSpPr>
          <p:nvPr/>
        </p:nvSpPr>
        <p:spPr bwMode="auto">
          <a:xfrm>
            <a:off x="4416425" y="2590800"/>
            <a:ext cx="415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/>
              <a:t>trpE</a:t>
            </a:r>
          </a:p>
        </p:txBody>
      </p:sp>
      <p:sp>
        <p:nvSpPr>
          <p:cNvPr id="666693" name="Text Box 69"/>
          <p:cNvSpPr txBox="1">
            <a:spLocks noChangeArrowheads="1"/>
          </p:cNvSpPr>
          <p:nvPr/>
        </p:nvSpPr>
        <p:spPr bwMode="auto">
          <a:xfrm>
            <a:off x="5127625" y="2590800"/>
            <a:ext cx="415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/>
              <a:t>trpD</a:t>
            </a:r>
          </a:p>
        </p:txBody>
      </p:sp>
      <p:sp>
        <p:nvSpPr>
          <p:cNvPr id="666694" name="Text Box 70"/>
          <p:cNvSpPr txBox="1">
            <a:spLocks noChangeArrowheads="1"/>
          </p:cNvSpPr>
          <p:nvPr/>
        </p:nvSpPr>
        <p:spPr bwMode="auto">
          <a:xfrm>
            <a:off x="5826125" y="2590800"/>
            <a:ext cx="415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/>
              <a:t>trpC</a:t>
            </a:r>
          </a:p>
        </p:txBody>
      </p:sp>
      <p:sp>
        <p:nvSpPr>
          <p:cNvPr id="666695" name="Text Box 71"/>
          <p:cNvSpPr txBox="1">
            <a:spLocks noChangeArrowheads="1"/>
          </p:cNvSpPr>
          <p:nvPr/>
        </p:nvSpPr>
        <p:spPr bwMode="auto">
          <a:xfrm>
            <a:off x="6537325" y="2603500"/>
            <a:ext cx="415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/>
              <a:t>trpB</a:t>
            </a:r>
          </a:p>
        </p:txBody>
      </p:sp>
      <p:sp>
        <p:nvSpPr>
          <p:cNvPr id="666696" name="Text Box 72"/>
          <p:cNvSpPr txBox="1">
            <a:spLocks noChangeArrowheads="1"/>
          </p:cNvSpPr>
          <p:nvPr/>
        </p:nvSpPr>
        <p:spPr bwMode="auto">
          <a:xfrm>
            <a:off x="7248525" y="2590800"/>
            <a:ext cx="415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/>
              <a:t>trpA</a:t>
            </a:r>
          </a:p>
        </p:txBody>
      </p:sp>
      <p:sp>
        <p:nvSpPr>
          <p:cNvPr id="666697" name="Text Box 73"/>
          <p:cNvSpPr txBox="1">
            <a:spLocks noChangeArrowheads="1"/>
          </p:cNvSpPr>
          <p:nvPr/>
        </p:nvSpPr>
        <p:spPr bwMode="auto">
          <a:xfrm>
            <a:off x="4505325" y="3898900"/>
            <a:ext cx="157163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E</a:t>
            </a:r>
          </a:p>
        </p:txBody>
      </p:sp>
      <p:sp>
        <p:nvSpPr>
          <p:cNvPr id="666698" name="Text Box 74"/>
          <p:cNvSpPr txBox="1">
            <a:spLocks noChangeArrowheads="1"/>
          </p:cNvSpPr>
          <p:nvPr/>
        </p:nvSpPr>
        <p:spPr bwMode="auto">
          <a:xfrm>
            <a:off x="5216525" y="3898900"/>
            <a:ext cx="157163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D</a:t>
            </a:r>
          </a:p>
        </p:txBody>
      </p:sp>
      <p:sp>
        <p:nvSpPr>
          <p:cNvPr id="666699" name="Text Box 75"/>
          <p:cNvSpPr txBox="1">
            <a:spLocks noChangeArrowheads="1"/>
          </p:cNvSpPr>
          <p:nvPr/>
        </p:nvSpPr>
        <p:spPr bwMode="auto">
          <a:xfrm>
            <a:off x="5940425" y="3898900"/>
            <a:ext cx="157163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</a:t>
            </a:r>
          </a:p>
        </p:txBody>
      </p:sp>
      <p:sp>
        <p:nvSpPr>
          <p:cNvPr id="666700" name="Text Box 76"/>
          <p:cNvSpPr txBox="1">
            <a:spLocks noChangeArrowheads="1"/>
          </p:cNvSpPr>
          <p:nvPr/>
        </p:nvSpPr>
        <p:spPr bwMode="auto">
          <a:xfrm>
            <a:off x="6664325" y="3898900"/>
            <a:ext cx="157163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B</a:t>
            </a:r>
          </a:p>
        </p:txBody>
      </p:sp>
      <p:sp>
        <p:nvSpPr>
          <p:cNvPr id="666701" name="Text Box 77"/>
          <p:cNvSpPr txBox="1">
            <a:spLocks noChangeArrowheads="1"/>
          </p:cNvSpPr>
          <p:nvPr/>
        </p:nvSpPr>
        <p:spPr bwMode="auto">
          <a:xfrm>
            <a:off x="7375525" y="3898900"/>
            <a:ext cx="157163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</a:t>
            </a:r>
          </a:p>
        </p:txBody>
      </p:sp>
      <p:sp>
        <p:nvSpPr>
          <p:cNvPr id="666702" name="Text Box 78"/>
          <p:cNvSpPr txBox="1">
            <a:spLocks noChangeArrowheads="1"/>
          </p:cNvSpPr>
          <p:nvPr/>
        </p:nvSpPr>
        <p:spPr bwMode="auto">
          <a:xfrm>
            <a:off x="4518025" y="4292600"/>
            <a:ext cx="29845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Polypeptide subunits that make up</a:t>
            </a:r>
            <a:br>
              <a:rPr lang="en-US" sz="1400" b="1"/>
            </a:br>
            <a:r>
              <a:rPr lang="en-US" sz="1400" b="1"/>
              <a:t>enzymes for tryptophan synthesis</a:t>
            </a:r>
          </a:p>
        </p:txBody>
      </p:sp>
      <p:sp>
        <p:nvSpPr>
          <p:cNvPr id="666703" name="Text Box 79"/>
          <p:cNvSpPr txBox="1">
            <a:spLocks noChangeArrowheads="1"/>
          </p:cNvSpPr>
          <p:nvPr/>
        </p:nvSpPr>
        <p:spPr bwMode="auto">
          <a:xfrm>
            <a:off x="327025" y="4787900"/>
            <a:ext cx="45561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(a) Tryptophan absent, repressor inactive, operon on</a:t>
            </a:r>
          </a:p>
        </p:txBody>
      </p:sp>
      <p:sp>
        <p:nvSpPr>
          <p:cNvPr id="666704" name="AutoShape 80"/>
          <p:cNvSpPr>
            <a:spLocks/>
          </p:cNvSpPr>
          <p:nvPr/>
        </p:nvSpPr>
        <p:spPr bwMode="auto">
          <a:xfrm rot="-5400000">
            <a:off x="3350419" y="1615281"/>
            <a:ext cx="174625" cy="1414463"/>
          </a:xfrm>
          <a:prstGeom prst="rightBrace">
            <a:avLst>
              <a:gd name="adj1" fmla="val 675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705" name="AutoShape 81"/>
          <p:cNvSpPr>
            <a:spLocks/>
          </p:cNvSpPr>
          <p:nvPr/>
        </p:nvSpPr>
        <p:spPr bwMode="auto">
          <a:xfrm rot="-5400000">
            <a:off x="5161756" y="-488156"/>
            <a:ext cx="153988" cy="4965700"/>
          </a:xfrm>
          <a:prstGeom prst="rightBrace">
            <a:avLst>
              <a:gd name="adj1" fmla="val 26872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706" name="AutoShape 82"/>
          <p:cNvSpPr>
            <a:spLocks/>
          </p:cNvSpPr>
          <p:nvPr/>
        </p:nvSpPr>
        <p:spPr bwMode="auto">
          <a:xfrm rot="-16200000">
            <a:off x="5867400" y="2400300"/>
            <a:ext cx="255588" cy="3582988"/>
          </a:xfrm>
          <a:prstGeom prst="rightBrace">
            <a:avLst>
              <a:gd name="adj1" fmla="val 11682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707" name="Line 83"/>
          <p:cNvSpPr>
            <a:spLocks noChangeShapeType="1"/>
          </p:cNvSpPr>
          <p:nvPr/>
        </p:nvSpPr>
        <p:spPr bwMode="auto">
          <a:xfrm>
            <a:off x="1104900" y="2260600"/>
            <a:ext cx="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708" name="Line 84"/>
          <p:cNvSpPr>
            <a:spLocks noChangeShapeType="1"/>
          </p:cNvSpPr>
          <p:nvPr/>
        </p:nvSpPr>
        <p:spPr bwMode="auto">
          <a:xfrm flipH="1">
            <a:off x="1231900" y="2806700"/>
            <a:ext cx="1143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709" name="Line 85"/>
          <p:cNvSpPr>
            <a:spLocks noChangeShapeType="1"/>
          </p:cNvSpPr>
          <p:nvPr/>
        </p:nvSpPr>
        <p:spPr bwMode="auto">
          <a:xfrm flipH="1">
            <a:off x="2819400" y="2895600"/>
            <a:ext cx="15240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710" name="Line 86"/>
          <p:cNvSpPr>
            <a:spLocks noChangeShapeType="1"/>
          </p:cNvSpPr>
          <p:nvPr/>
        </p:nvSpPr>
        <p:spPr bwMode="auto">
          <a:xfrm>
            <a:off x="3835400" y="2743200"/>
            <a:ext cx="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711" name="Line 87"/>
          <p:cNvSpPr>
            <a:spLocks noChangeShapeType="1"/>
          </p:cNvSpPr>
          <p:nvPr/>
        </p:nvSpPr>
        <p:spPr bwMode="auto">
          <a:xfrm>
            <a:off x="4152900" y="3276600"/>
            <a:ext cx="7620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712" name="Line 88"/>
          <p:cNvSpPr>
            <a:spLocks noChangeShapeType="1"/>
          </p:cNvSpPr>
          <p:nvPr/>
        </p:nvSpPr>
        <p:spPr bwMode="auto">
          <a:xfrm>
            <a:off x="4914900" y="3289300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SMARTInkAnnotation295"/>
          <p:cNvSpPr/>
          <p:nvPr/>
        </p:nvSpPr>
        <p:spPr bwMode="auto">
          <a:xfrm>
            <a:off x="3411140" y="2816463"/>
            <a:ext cx="4321970" cy="76756"/>
          </a:xfrm>
          <a:custGeom>
            <a:avLst/>
            <a:gdLst/>
            <a:ahLst/>
            <a:cxnLst/>
            <a:rect l="0" t="0" r="0" b="0"/>
            <a:pathLst>
              <a:path w="4321970" h="76756">
                <a:moveTo>
                  <a:pt x="0" y="76755"/>
                </a:moveTo>
                <a:lnTo>
                  <a:pt x="0" y="63194"/>
                </a:lnTo>
                <a:lnTo>
                  <a:pt x="992" y="61761"/>
                </a:lnTo>
                <a:lnTo>
                  <a:pt x="2646" y="60806"/>
                </a:lnTo>
                <a:lnTo>
                  <a:pt x="8920" y="58899"/>
                </a:lnTo>
                <a:lnTo>
                  <a:pt x="22491" y="58896"/>
                </a:lnTo>
                <a:lnTo>
                  <a:pt x="23923" y="57904"/>
                </a:lnTo>
                <a:lnTo>
                  <a:pt x="24878" y="56250"/>
                </a:lnTo>
                <a:lnTo>
                  <a:pt x="26412" y="51208"/>
                </a:lnTo>
                <a:lnTo>
                  <a:pt x="27529" y="50794"/>
                </a:lnTo>
                <a:lnTo>
                  <a:pt x="37798" y="50015"/>
                </a:lnTo>
                <a:lnTo>
                  <a:pt x="48036" y="49976"/>
                </a:lnTo>
                <a:lnTo>
                  <a:pt x="49883" y="48980"/>
                </a:lnTo>
                <a:lnTo>
                  <a:pt x="51115" y="47325"/>
                </a:lnTo>
                <a:lnTo>
                  <a:pt x="51936" y="45229"/>
                </a:lnTo>
                <a:lnTo>
                  <a:pt x="53476" y="43831"/>
                </a:lnTo>
                <a:lnTo>
                  <a:pt x="55494" y="42900"/>
                </a:lnTo>
                <a:lnTo>
                  <a:pt x="60383" y="41865"/>
                </a:lnTo>
                <a:lnTo>
                  <a:pt x="93548" y="41037"/>
                </a:lnTo>
                <a:lnTo>
                  <a:pt x="96100" y="40045"/>
                </a:lnTo>
                <a:lnTo>
                  <a:pt x="98793" y="38391"/>
                </a:lnTo>
                <a:lnTo>
                  <a:pt x="101581" y="36296"/>
                </a:lnTo>
                <a:lnTo>
                  <a:pt x="107324" y="33969"/>
                </a:lnTo>
                <a:lnTo>
                  <a:pt x="116136" y="32659"/>
                </a:lnTo>
                <a:lnTo>
                  <a:pt x="136925" y="32139"/>
                </a:lnTo>
                <a:lnTo>
                  <a:pt x="139901" y="31136"/>
                </a:lnTo>
                <a:lnTo>
                  <a:pt x="142876" y="29475"/>
                </a:lnTo>
                <a:lnTo>
                  <a:pt x="145852" y="27376"/>
                </a:lnTo>
                <a:lnTo>
                  <a:pt x="151805" y="25043"/>
                </a:lnTo>
                <a:lnTo>
                  <a:pt x="163711" y="23546"/>
                </a:lnTo>
                <a:lnTo>
                  <a:pt x="190500" y="23187"/>
                </a:lnTo>
                <a:lnTo>
                  <a:pt x="193476" y="22191"/>
                </a:lnTo>
                <a:lnTo>
                  <a:pt x="196453" y="20536"/>
                </a:lnTo>
                <a:lnTo>
                  <a:pt x="199430" y="18440"/>
                </a:lnTo>
                <a:lnTo>
                  <a:pt x="205383" y="16111"/>
                </a:lnTo>
                <a:lnTo>
                  <a:pt x="217289" y="14616"/>
                </a:lnTo>
                <a:lnTo>
                  <a:pt x="235149" y="14280"/>
                </a:lnTo>
                <a:lnTo>
                  <a:pt x="238125" y="13277"/>
                </a:lnTo>
                <a:lnTo>
                  <a:pt x="241102" y="11616"/>
                </a:lnTo>
                <a:lnTo>
                  <a:pt x="244078" y="9517"/>
                </a:lnTo>
                <a:lnTo>
                  <a:pt x="250031" y="7184"/>
                </a:lnTo>
                <a:lnTo>
                  <a:pt x="261938" y="5687"/>
                </a:lnTo>
                <a:lnTo>
                  <a:pt x="359796" y="5318"/>
                </a:lnTo>
                <a:lnTo>
                  <a:pt x="362895" y="4325"/>
                </a:lnTo>
                <a:lnTo>
                  <a:pt x="365953" y="2672"/>
                </a:lnTo>
                <a:lnTo>
                  <a:pt x="368984" y="577"/>
                </a:lnTo>
                <a:lnTo>
                  <a:pt x="372990" y="173"/>
                </a:lnTo>
                <a:lnTo>
                  <a:pt x="382731" y="2370"/>
                </a:lnTo>
                <a:lnTo>
                  <a:pt x="394632" y="4444"/>
                </a:lnTo>
                <a:lnTo>
                  <a:pt x="398025" y="3743"/>
                </a:lnTo>
                <a:lnTo>
                  <a:pt x="401280" y="2284"/>
                </a:lnTo>
                <a:lnTo>
                  <a:pt x="404442" y="319"/>
                </a:lnTo>
                <a:lnTo>
                  <a:pt x="408534" y="0"/>
                </a:lnTo>
                <a:lnTo>
                  <a:pt x="418373" y="2293"/>
                </a:lnTo>
                <a:lnTo>
                  <a:pt x="430328" y="4421"/>
                </a:lnTo>
                <a:lnTo>
                  <a:pt x="476427" y="6305"/>
                </a:lnTo>
                <a:lnTo>
                  <a:pt x="480337" y="7961"/>
                </a:lnTo>
                <a:lnTo>
                  <a:pt x="483935" y="10056"/>
                </a:lnTo>
                <a:lnTo>
                  <a:pt x="487327" y="10461"/>
                </a:lnTo>
                <a:lnTo>
                  <a:pt x="490580" y="9739"/>
                </a:lnTo>
                <a:lnTo>
                  <a:pt x="493741" y="8265"/>
                </a:lnTo>
                <a:lnTo>
                  <a:pt x="496840" y="8275"/>
                </a:lnTo>
                <a:lnTo>
                  <a:pt x="499899" y="9274"/>
                </a:lnTo>
                <a:lnTo>
                  <a:pt x="502930" y="10932"/>
                </a:lnTo>
                <a:lnTo>
                  <a:pt x="511589" y="12774"/>
                </a:lnTo>
                <a:lnTo>
                  <a:pt x="538387" y="14161"/>
                </a:lnTo>
                <a:lnTo>
                  <a:pt x="541487" y="15182"/>
                </a:lnTo>
                <a:lnTo>
                  <a:pt x="544546" y="16855"/>
                </a:lnTo>
                <a:lnTo>
                  <a:pt x="547578" y="18962"/>
                </a:lnTo>
                <a:lnTo>
                  <a:pt x="556238" y="21304"/>
                </a:lnTo>
                <a:lnTo>
                  <a:pt x="627684" y="23176"/>
                </a:lnTo>
                <a:lnTo>
                  <a:pt x="630784" y="24169"/>
                </a:lnTo>
                <a:lnTo>
                  <a:pt x="633843" y="25823"/>
                </a:lnTo>
                <a:lnTo>
                  <a:pt x="636874" y="27917"/>
                </a:lnTo>
                <a:lnTo>
                  <a:pt x="642889" y="30245"/>
                </a:lnTo>
                <a:lnTo>
                  <a:pt x="654499" y="31555"/>
                </a:lnTo>
                <a:lnTo>
                  <a:pt x="690453" y="32097"/>
                </a:lnTo>
                <a:lnTo>
                  <a:pt x="694459" y="33093"/>
                </a:lnTo>
                <a:lnTo>
                  <a:pt x="699113" y="34748"/>
                </a:lnTo>
                <a:lnTo>
                  <a:pt x="704200" y="36844"/>
                </a:lnTo>
                <a:lnTo>
                  <a:pt x="712499" y="39173"/>
                </a:lnTo>
                <a:lnTo>
                  <a:pt x="735148" y="40791"/>
                </a:lnTo>
                <a:lnTo>
                  <a:pt x="787538" y="41036"/>
                </a:lnTo>
                <a:lnTo>
                  <a:pt x="790931" y="42028"/>
                </a:lnTo>
                <a:lnTo>
                  <a:pt x="794186" y="43682"/>
                </a:lnTo>
                <a:lnTo>
                  <a:pt x="797348" y="45777"/>
                </a:lnTo>
                <a:lnTo>
                  <a:pt x="801440" y="46181"/>
                </a:lnTo>
                <a:lnTo>
                  <a:pt x="811279" y="43985"/>
                </a:lnTo>
                <a:lnTo>
                  <a:pt x="815689" y="43994"/>
                </a:lnTo>
                <a:lnTo>
                  <a:pt x="819620" y="44992"/>
                </a:lnTo>
                <a:lnTo>
                  <a:pt x="823234" y="46651"/>
                </a:lnTo>
                <a:lnTo>
                  <a:pt x="832541" y="48492"/>
                </a:lnTo>
                <a:lnTo>
                  <a:pt x="837801" y="48984"/>
                </a:lnTo>
                <a:lnTo>
                  <a:pt x="842299" y="48319"/>
                </a:lnTo>
                <a:lnTo>
                  <a:pt x="846291" y="46884"/>
                </a:lnTo>
                <a:lnTo>
                  <a:pt x="849944" y="44935"/>
                </a:lnTo>
                <a:lnTo>
                  <a:pt x="853372" y="44627"/>
                </a:lnTo>
                <a:lnTo>
                  <a:pt x="856649" y="45415"/>
                </a:lnTo>
                <a:lnTo>
                  <a:pt x="859826" y="46932"/>
                </a:lnTo>
                <a:lnTo>
                  <a:pt x="868647" y="48618"/>
                </a:lnTo>
                <a:lnTo>
                  <a:pt x="956809" y="49966"/>
                </a:lnTo>
                <a:lnTo>
                  <a:pt x="961326" y="48974"/>
                </a:lnTo>
                <a:lnTo>
                  <a:pt x="966321" y="47320"/>
                </a:lnTo>
                <a:lnTo>
                  <a:pt x="971636" y="45226"/>
                </a:lnTo>
                <a:lnTo>
                  <a:pt x="976172" y="44822"/>
                </a:lnTo>
                <a:lnTo>
                  <a:pt x="980187" y="45544"/>
                </a:lnTo>
                <a:lnTo>
                  <a:pt x="983857" y="47018"/>
                </a:lnTo>
                <a:lnTo>
                  <a:pt x="988287" y="47009"/>
                </a:lnTo>
                <a:lnTo>
                  <a:pt x="993225" y="46010"/>
                </a:lnTo>
                <a:lnTo>
                  <a:pt x="998502" y="44352"/>
                </a:lnTo>
                <a:lnTo>
                  <a:pt x="1010668" y="42019"/>
                </a:lnTo>
                <a:lnTo>
                  <a:pt x="1143168" y="41037"/>
                </a:lnTo>
                <a:lnTo>
                  <a:pt x="1354445" y="41037"/>
                </a:lnTo>
                <a:lnTo>
                  <a:pt x="1360362" y="42029"/>
                </a:lnTo>
                <a:lnTo>
                  <a:pt x="1366290" y="43682"/>
                </a:lnTo>
                <a:lnTo>
                  <a:pt x="1372228" y="45777"/>
                </a:lnTo>
                <a:lnTo>
                  <a:pt x="1384116" y="48104"/>
                </a:lnTo>
                <a:lnTo>
                  <a:pt x="1515405" y="49966"/>
                </a:lnTo>
                <a:lnTo>
                  <a:pt x="1711524" y="49966"/>
                </a:lnTo>
                <a:lnTo>
                  <a:pt x="1717476" y="48974"/>
                </a:lnTo>
                <a:lnTo>
                  <a:pt x="1723430" y="47320"/>
                </a:lnTo>
                <a:lnTo>
                  <a:pt x="1729383" y="45226"/>
                </a:lnTo>
                <a:lnTo>
                  <a:pt x="1741289" y="42898"/>
                </a:lnTo>
                <a:lnTo>
                  <a:pt x="1854399" y="41037"/>
                </a:lnTo>
                <a:lnTo>
                  <a:pt x="1860351" y="40045"/>
                </a:lnTo>
                <a:lnTo>
                  <a:pt x="1866305" y="38391"/>
                </a:lnTo>
                <a:lnTo>
                  <a:pt x="1872258" y="36296"/>
                </a:lnTo>
                <a:lnTo>
                  <a:pt x="1884164" y="33969"/>
                </a:lnTo>
                <a:lnTo>
                  <a:pt x="2005835" y="32108"/>
                </a:lnTo>
                <a:lnTo>
                  <a:pt x="2011911" y="31115"/>
                </a:lnTo>
                <a:lnTo>
                  <a:pt x="2017946" y="29461"/>
                </a:lnTo>
                <a:lnTo>
                  <a:pt x="2023954" y="27367"/>
                </a:lnTo>
                <a:lnTo>
                  <a:pt x="2035920" y="25039"/>
                </a:lnTo>
                <a:lnTo>
                  <a:pt x="2140116" y="23180"/>
                </a:lnTo>
                <a:lnTo>
                  <a:pt x="2146080" y="22187"/>
                </a:lnTo>
                <a:lnTo>
                  <a:pt x="2152040" y="20533"/>
                </a:lnTo>
                <a:lnTo>
                  <a:pt x="2157998" y="18437"/>
                </a:lnTo>
                <a:lnTo>
                  <a:pt x="2169910" y="16110"/>
                </a:lnTo>
                <a:lnTo>
                  <a:pt x="2274061" y="14250"/>
                </a:lnTo>
                <a:lnTo>
                  <a:pt x="2281017" y="13257"/>
                </a:lnTo>
                <a:lnTo>
                  <a:pt x="2288631" y="11603"/>
                </a:lnTo>
                <a:lnTo>
                  <a:pt x="2296684" y="9508"/>
                </a:lnTo>
                <a:lnTo>
                  <a:pt x="2310923" y="7180"/>
                </a:lnTo>
                <a:lnTo>
                  <a:pt x="2443757" y="5318"/>
                </a:lnTo>
                <a:lnTo>
                  <a:pt x="2604861" y="5318"/>
                </a:lnTo>
                <a:lnTo>
                  <a:pt x="2609699" y="6310"/>
                </a:lnTo>
                <a:lnTo>
                  <a:pt x="2613916" y="7964"/>
                </a:lnTo>
                <a:lnTo>
                  <a:pt x="2617720" y="10059"/>
                </a:lnTo>
                <a:lnTo>
                  <a:pt x="2627238" y="12386"/>
                </a:lnTo>
                <a:lnTo>
                  <a:pt x="2729876" y="14246"/>
                </a:lnTo>
                <a:lnTo>
                  <a:pt x="2734715" y="15239"/>
                </a:lnTo>
                <a:lnTo>
                  <a:pt x="2738932" y="16893"/>
                </a:lnTo>
                <a:lnTo>
                  <a:pt x="2742736" y="18988"/>
                </a:lnTo>
                <a:lnTo>
                  <a:pt x="2752254" y="21315"/>
                </a:lnTo>
                <a:lnTo>
                  <a:pt x="2884337" y="23177"/>
                </a:lnTo>
                <a:lnTo>
                  <a:pt x="3212952" y="23177"/>
                </a:lnTo>
                <a:lnTo>
                  <a:pt x="3218492" y="22185"/>
                </a:lnTo>
                <a:lnTo>
                  <a:pt x="3224168" y="20531"/>
                </a:lnTo>
                <a:lnTo>
                  <a:pt x="3229938" y="18437"/>
                </a:lnTo>
                <a:lnTo>
                  <a:pt x="3235769" y="18032"/>
                </a:lnTo>
                <a:lnTo>
                  <a:pt x="3247538" y="20229"/>
                </a:lnTo>
                <a:lnTo>
                  <a:pt x="3265322" y="22304"/>
                </a:lnTo>
                <a:lnTo>
                  <a:pt x="3277210" y="20143"/>
                </a:lnTo>
                <a:lnTo>
                  <a:pt x="3283158" y="18178"/>
                </a:lnTo>
                <a:lnTo>
                  <a:pt x="3295059" y="15994"/>
                </a:lnTo>
                <a:lnTo>
                  <a:pt x="3427138" y="14248"/>
                </a:lnTo>
                <a:lnTo>
                  <a:pt x="3812980" y="14247"/>
                </a:lnTo>
                <a:lnTo>
                  <a:pt x="3822901" y="13255"/>
                </a:lnTo>
                <a:lnTo>
                  <a:pt x="3833483" y="11602"/>
                </a:lnTo>
                <a:lnTo>
                  <a:pt x="3844507" y="9507"/>
                </a:lnTo>
                <a:lnTo>
                  <a:pt x="3864694" y="7180"/>
                </a:lnTo>
                <a:lnTo>
                  <a:pt x="3998881" y="5327"/>
                </a:lnTo>
                <a:lnTo>
                  <a:pt x="4137455" y="5318"/>
                </a:lnTo>
                <a:lnTo>
                  <a:pt x="4149350" y="6310"/>
                </a:lnTo>
                <a:lnTo>
                  <a:pt x="4161249" y="7964"/>
                </a:lnTo>
                <a:lnTo>
                  <a:pt x="4173151" y="10059"/>
                </a:lnTo>
                <a:lnTo>
                  <a:pt x="4196957" y="12386"/>
                </a:lnTo>
                <a:lnTo>
                  <a:pt x="4244578" y="13880"/>
                </a:lnTo>
                <a:lnTo>
                  <a:pt x="4258470" y="14994"/>
                </a:lnTo>
                <a:lnTo>
                  <a:pt x="4273683" y="16730"/>
                </a:lnTo>
                <a:lnTo>
                  <a:pt x="4321969" y="23177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8_03bTrpOperon_2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568325"/>
            <a:ext cx="8548687" cy="5719763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7025" y="5791200"/>
            <a:ext cx="72548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 dirty="0"/>
              <a:t>(b) Tryptophan present, repressor active, operon off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39725" y="850900"/>
            <a:ext cx="660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DNA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9725" y="2514600"/>
            <a:ext cx="9223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mRNA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42900" y="4000500"/>
            <a:ext cx="10414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Protein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90800" y="5029200"/>
            <a:ext cx="19304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Tryptophan </a:t>
            </a:r>
            <a:br>
              <a:rPr lang="en-US" sz="2200" b="1"/>
            </a:br>
            <a:r>
              <a:rPr lang="en-US" sz="2200" b="1"/>
              <a:t>(corepressor)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946900" y="4013200"/>
            <a:ext cx="13985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Active</a:t>
            </a:r>
            <a:br>
              <a:rPr lang="en-US" sz="2200" b="1"/>
            </a:br>
            <a:r>
              <a:rPr lang="en-US" sz="2200" b="1"/>
              <a:t>repressor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734300" y="1308100"/>
            <a:ext cx="1089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No RNA</a:t>
            </a:r>
            <a:br>
              <a:rPr lang="en-US" sz="2200" b="1"/>
            </a:br>
            <a:r>
              <a:rPr lang="en-US" sz="2200" b="1"/>
              <a:t>made</a:t>
            </a:r>
          </a:p>
        </p:txBody>
      </p:sp>
    </p:spTree>
    <p:extLst>
      <p:ext uri="{BB962C8B-B14F-4D97-AF65-F5344CB8AC3E}">
        <p14:creationId xmlns:p14="http://schemas.microsoft.com/office/powerpoint/2010/main" val="374867481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3211</Words>
  <Application>Microsoft Office PowerPoint</Application>
  <PresentationFormat>On-screen Show (4:3)</PresentationFormat>
  <Paragraphs>608</Paragraphs>
  <Slides>60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Blank Presentation</vt:lpstr>
      <vt:lpstr>PowerPoint Presentation</vt:lpstr>
      <vt:lpstr>Overview: Conducting the Genetic Orchestra</vt:lpstr>
      <vt:lpstr>Concept 18.1: Bacteria often respond to environmental change by regulating transcription</vt:lpstr>
      <vt:lpstr>Figure 18.2</vt:lpstr>
      <vt:lpstr>Operons: The Basic Concept</vt:lpstr>
      <vt:lpstr>PowerPoint Presentation</vt:lpstr>
      <vt:lpstr>Repressible and Inducible Operons: Two Types of Negative Gene Regulation</vt:lpstr>
      <vt:lpstr>Figure 18.3a</vt:lpstr>
      <vt:lpstr>PowerPoint Presentation</vt:lpstr>
      <vt:lpstr>Figure 18.3b-2</vt:lpstr>
      <vt:lpstr>PowerPoint Presentation</vt:lpstr>
      <vt:lpstr>Figure 18.4a</vt:lpstr>
      <vt:lpstr>PowerPoint Presentation</vt:lpstr>
      <vt:lpstr>Figure 18.4b</vt:lpstr>
      <vt:lpstr>PowerPoint Presentation</vt:lpstr>
      <vt:lpstr>Positive Gene Regulation</vt:lpstr>
      <vt:lpstr>PowerPoint Presentation</vt:lpstr>
      <vt:lpstr>Figure 18.5</vt:lpstr>
      <vt:lpstr>Differential Gene Expression</vt:lpstr>
      <vt:lpstr>Figure 18.6</vt:lpstr>
      <vt:lpstr>Regulation of Chromatin Structure</vt:lpstr>
      <vt:lpstr>Histone Modifications</vt:lpstr>
      <vt:lpstr>Figure 18.7</vt:lpstr>
      <vt:lpstr>DNA Methylation</vt:lpstr>
      <vt:lpstr>Epigenetic Inheritance</vt:lpstr>
      <vt:lpstr>Figure 18.10-3</vt:lpstr>
      <vt:lpstr>Organization of a Typical Eukaryotic Gene</vt:lpstr>
      <vt:lpstr>Coordinately Controlled Genes in Eukaryotes</vt:lpstr>
      <vt:lpstr>Nuclear Architecture and Gene Expression</vt:lpstr>
      <vt:lpstr>RNA Processing</vt:lpstr>
      <vt:lpstr>Figure 18.13</vt:lpstr>
      <vt:lpstr>mRNA Degradation</vt:lpstr>
      <vt:lpstr>Initiation of Translation</vt:lpstr>
      <vt:lpstr>Protein Processing and Degradation</vt:lpstr>
      <vt:lpstr>Figure 18.14</vt:lpstr>
      <vt:lpstr>Concept 18.3: Noncoding RNAs play multiple roles in controlling gene expression</vt:lpstr>
      <vt:lpstr>Effects on mRNAs by MicroRNAs and Small Interfering RNAs</vt:lpstr>
      <vt:lpstr>Figure 18.15</vt:lpstr>
      <vt:lpstr>PowerPoint Presentation</vt:lpstr>
      <vt:lpstr>A Genetic Program for Embryonic Development</vt:lpstr>
      <vt:lpstr>Figure 18.16</vt:lpstr>
      <vt:lpstr>PowerPoint Presentation</vt:lpstr>
      <vt:lpstr>Cytoplasmic Determinants and Inductive Signals</vt:lpstr>
      <vt:lpstr>Figure 18.17</vt:lpstr>
      <vt:lpstr>Figure 18.17a</vt:lpstr>
      <vt:lpstr>PowerPoint Presentation</vt:lpstr>
      <vt:lpstr>Figure 18.17b</vt:lpstr>
      <vt:lpstr>Sequential Regulation of Gene Expression During Cellular Differentiation</vt:lpstr>
      <vt:lpstr>Pattern Formation: Setting Up the Body Plan</vt:lpstr>
      <vt:lpstr>Genetic Analysis of Early Development: Scientific Inquiry</vt:lpstr>
      <vt:lpstr>Figure 18.20</vt:lpstr>
      <vt:lpstr>PowerPoint Presentation</vt:lpstr>
      <vt:lpstr>Types of Genes Associated with Cancer</vt:lpstr>
      <vt:lpstr>PowerPoint Presentation</vt:lpstr>
      <vt:lpstr>PowerPoint Presentation</vt:lpstr>
      <vt:lpstr>Tumor-Suppressor Genes</vt:lpstr>
      <vt:lpstr>Interference with Normal Cell-Signaling Pathways</vt:lpstr>
      <vt:lpstr>Figure 18.24a</vt:lpstr>
      <vt:lpstr>The Multistep Model of Cancer Development</vt:lpstr>
      <vt:lpstr>Figure 18.25</vt:lpstr>
    </vt:vector>
  </TitlesOfParts>
  <Company>Jerome 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Jennifer McQuade</cp:lastModifiedBy>
  <cp:revision>104</cp:revision>
  <dcterms:created xsi:type="dcterms:W3CDTF">2010-08-06T18:35:02Z</dcterms:created>
  <dcterms:modified xsi:type="dcterms:W3CDTF">2012-12-11T13:41:00Z</dcterms:modified>
</cp:coreProperties>
</file>