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1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5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5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9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8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5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9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1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4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5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8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B02B-07B2-4951-BB4A-47A2D06C55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9D94-A8C5-4F58-A573-5324B2FE6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5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smtClean="0"/>
              <a:t>Due November </a:t>
            </a:r>
            <a:r>
              <a:rPr lang="en-US" dirty="0" smtClean="0"/>
              <a:t>30th</a:t>
            </a:r>
            <a:br>
              <a:rPr lang="en-US" dirty="0" smtClean="0"/>
            </a:br>
            <a:r>
              <a:rPr lang="en-US" dirty="0" smtClean="0"/>
              <a:t>Flash Cards: word on front, definition on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Eukaryote (examples)</a:t>
            </a:r>
          </a:p>
          <a:p>
            <a:r>
              <a:rPr lang="en-US" dirty="0" smtClean="0"/>
              <a:t>Prokaryote (examples)</a:t>
            </a:r>
          </a:p>
          <a:p>
            <a:r>
              <a:rPr lang="en-US" dirty="0" smtClean="0"/>
              <a:t>Nucleus</a:t>
            </a:r>
          </a:p>
          <a:p>
            <a:r>
              <a:rPr lang="en-US" dirty="0" smtClean="0"/>
              <a:t>Rough ER</a:t>
            </a:r>
          </a:p>
          <a:p>
            <a:r>
              <a:rPr lang="en-US" dirty="0" smtClean="0"/>
              <a:t>Smooth ER</a:t>
            </a:r>
          </a:p>
          <a:p>
            <a:r>
              <a:rPr lang="en-US" dirty="0" smtClean="0"/>
              <a:t>Ribosome</a:t>
            </a:r>
          </a:p>
          <a:p>
            <a:r>
              <a:rPr lang="en-US" dirty="0" smtClean="0"/>
              <a:t>Lysosome</a:t>
            </a:r>
          </a:p>
          <a:p>
            <a:r>
              <a:rPr lang="en-US" dirty="0" smtClean="0"/>
              <a:t>Cell wall</a:t>
            </a:r>
          </a:p>
          <a:p>
            <a:r>
              <a:rPr lang="en-US" dirty="0" smtClean="0"/>
              <a:t>Mitochondria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Cytoskeleton </a:t>
            </a:r>
          </a:p>
          <a:p>
            <a:r>
              <a:rPr lang="en-US" dirty="0" smtClean="0"/>
              <a:t>Nucleolus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3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Homework Due November 30th Flash Cards: word on front, definition on back</vt:lpstr>
    </vt:vector>
  </TitlesOfParts>
  <Company>Chicago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McQuade, Jennifer L</dc:creator>
  <cp:lastModifiedBy>McQuade, Jennifer L</cp:lastModifiedBy>
  <cp:revision>4</cp:revision>
  <dcterms:created xsi:type="dcterms:W3CDTF">2015-11-23T17:53:30Z</dcterms:created>
  <dcterms:modified xsi:type="dcterms:W3CDTF">2015-11-23T21:24:57Z</dcterms:modified>
</cp:coreProperties>
</file>