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7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3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1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0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6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9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7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53E0-F69C-450E-B9F2-6DB5B34C1CDC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207A4-DA29-47FC-B6F8-74EABD0E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8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</a:t>
            </a:r>
            <a:r>
              <a:rPr lang="en-US" dirty="0" smtClean="0">
                <a:solidFill>
                  <a:srgbClr val="000000"/>
                </a:solidFill>
              </a:rPr>
              <a:t>Water’s Unique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roperties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llow </a:t>
            </a:r>
            <a:r>
              <a:rPr lang="en-US" dirty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</a:rPr>
              <a:t>ife to Exist on Earth.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9-14-2012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Organisms Exploit Waters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Water is a good medium for metabolic processes because of its solvent properties</a:t>
            </a:r>
          </a:p>
          <a:p>
            <a:pPr lvl="1"/>
            <a:r>
              <a:rPr lang="en-US" dirty="0" smtClean="0"/>
              <a:t>Osmosis</a:t>
            </a:r>
          </a:p>
          <a:p>
            <a:pPr lvl="1"/>
            <a:r>
              <a:rPr lang="en-US" dirty="0" smtClean="0"/>
              <a:t>Diffusion</a:t>
            </a:r>
          </a:p>
          <a:p>
            <a:r>
              <a:rPr lang="en-US" dirty="0" smtClean="0"/>
              <a:t>Water can moderate temperature</a:t>
            </a:r>
          </a:p>
          <a:p>
            <a:pPr lvl="1"/>
            <a:r>
              <a:rPr lang="en-US" dirty="0" smtClean="0"/>
              <a:t>Ice as an insulator</a:t>
            </a:r>
          </a:p>
          <a:p>
            <a:pPr lvl="1"/>
            <a:r>
              <a:rPr lang="en-US" dirty="0" smtClean="0"/>
              <a:t>Evaporative cooling</a:t>
            </a:r>
          </a:p>
          <a:p>
            <a:pPr lvl="1"/>
            <a:r>
              <a:rPr lang="en-US" dirty="0" smtClean="0"/>
              <a:t>Moderation of coastal climates</a:t>
            </a:r>
            <a:endParaRPr lang="en-US" dirty="0" smtClean="0"/>
          </a:p>
          <a:p>
            <a:r>
              <a:rPr lang="en-US" dirty="0" smtClean="0"/>
              <a:t>Capillary Action (in plants)</a:t>
            </a:r>
          </a:p>
          <a:p>
            <a:r>
              <a:rPr lang="en-US" dirty="0" smtClean="0"/>
              <a:t>Surface tension</a:t>
            </a:r>
            <a:endParaRPr lang="en-US" dirty="0" smtClean="0"/>
          </a:p>
          <a:p>
            <a:r>
              <a:rPr lang="en-US" dirty="0" smtClean="0"/>
              <a:t>Transpiration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Water’s unique properties allow life to exist on Earth.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a polar molecule.</a:t>
            </a:r>
          </a:p>
          <a:p>
            <a:pPr lvl="1"/>
            <a:r>
              <a:rPr lang="en-US" dirty="0" smtClean="0"/>
              <a:t>Polar molecules have slightly charged regions because Oxygen doesn’t share electrons equally with Hydrogen.</a:t>
            </a:r>
          </a:p>
          <a:p>
            <a:pPr lvl="1"/>
            <a:r>
              <a:rPr lang="en-US" dirty="0" smtClean="0"/>
              <a:t>Electrons have what kind of a charge</a:t>
            </a:r>
          </a:p>
          <a:p>
            <a:pPr lvl="1"/>
            <a:r>
              <a:rPr lang="en-US" dirty="0" smtClean="0"/>
              <a:t>Label the charge on the water molecule below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O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H		H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581400" y="48768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4800600"/>
            <a:ext cx="609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9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Water’s unique properties allow life to exist on Earth.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a polar molecule.</a:t>
            </a:r>
          </a:p>
          <a:p>
            <a:pPr lvl="1"/>
            <a:r>
              <a:rPr lang="en-US" dirty="0" smtClean="0"/>
              <a:t>Polar molecules have slightly charged regions because Oxygen doesn’t share electrons equally with Hydrogen.</a:t>
            </a:r>
          </a:p>
          <a:p>
            <a:pPr lvl="1"/>
            <a:r>
              <a:rPr lang="en-US" dirty="0" smtClean="0"/>
              <a:t>Electrons have what kind of a charge (negative)</a:t>
            </a:r>
          </a:p>
          <a:p>
            <a:pPr lvl="1"/>
            <a:r>
              <a:rPr lang="en-US" dirty="0" smtClean="0"/>
              <a:t>Label the charge on the water molecule below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O</a:t>
            </a:r>
            <a:r>
              <a:rPr lang="en-US" baseline="30000" dirty="0" smtClean="0"/>
              <a:t>-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aseline="30000" dirty="0" smtClean="0"/>
              <a:t>+</a:t>
            </a:r>
            <a:r>
              <a:rPr lang="en-US" dirty="0" smtClean="0"/>
              <a:t>H		H</a:t>
            </a:r>
            <a:r>
              <a:rPr lang="en-US" baseline="30000" dirty="0" smtClean="0"/>
              <a:t>+</a:t>
            </a:r>
            <a:endParaRPr lang="en-US" baseline="30000" dirty="0" smtClean="0"/>
          </a:p>
          <a:p>
            <a:pPr lvl="1"/>
            <a:r>
              <a:rPr lang="en-US" dirty="0" smtClean="0"/>
              <a:t>What do opposite charges do?</a:t>
            </a: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733800" y="4876800"/>
            <a:ext cx="457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4800600"/>
            <a:ext cx="609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2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Water’s unique properties allow life to exist on Earth.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Properties of Water</a:t>
            </a:r>
          </a:p>
          <a:p>
            <a:pPr lvl="1"/>
            <a:r>
              <a:rPr lang="en-US" dirty="0" smtClean="0"/>
              <a:t>Water is a polar molecule</a:t>
            </a:r>
          </a:p>
          <a:p>
            <a:pPr lvl="1"/>
            <a:r>
              <a:rPr lang="en-US" dirty="0" smtClean="0"/>
              <a:t>High specific heat capacity</a:t>
            </a:r>
          </a:p>
          <a:p>
            <a:pPr lvl="1"/>
            <a:r>
              <a:rPr lang="en-US" dirty="0" smtClean="0"/>
              <a:t>High heat of vaporization</a:t>
            </a:r>
          </a:p>
          <a:p>
            <a:pPr lvl="1"/>
            <a:r>
              <a:rPr lang="en-US" dirty="0" smtClean="0"/>
              <a:t>Adhesion</a:t>
            </a:r>
          </a:p>
          <a:p>
            <a:pPr lvl="1"/>
            <a:r>
              <a:rPr lang="en-US" dirty="0" smtClean="0"/>
              <a:t>Cohesion</a:t>
            </a:r>
          </a:p>
          <a:p>
            <a:pPr lvl="1"/>
            <a:r>
              <a:rPr lang="en-US" dirty="0" smtClean="0"/>
              <a:t>Three states of matter</a:t>
            </a:r>
          </a:p>
          <a:p>
            <a:pPr lvl="1"/>
            <a:r>
              <a:rPr lang="en-US" dirty="0" smtClean="0"/>
              <a:t>Kinetic energy differences</a:t>
            </a:r>
          </a:p>
          <a:p>
            <a:pPr lvl="1"/>
            <a:r>
              <a:rPr lang="en-US" dirty="0" smtClean="0"/>
              <a:t>Repels hydrophobic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Waters High Specific 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Water makes hydrogen bonds with other water molecules</a:t>
            </a:r>
          </a:p>
          <a:p>
            <a:r>
              <a:rPr lang="en-US" dirty="0" smtClean="0"/>
              <a:t>You have to break the hydrogen bonds BEFORE waters temperature will increase</a:t>
            </a:r>
          </a:p>
          <a:p>
            <a:r>
              <a:rPr lang="en-US" dirty="0" smtClean="0"/>
              <a:t>In other words, water absorbs a large amount of heat without changing temperature</a:t>
            </a:r>
          </a:p>
          <a:p>
            <a:r>
              <a:rPr lang="en-US" dirty="0" smtClean="0"/>
              <a:t>Because of this water is very good at moderating climates of coastal ecosystems</a:t>
            </a:r>
          </a:p>
          <a:p>
            <a:pPr lvl="1"/>
            <a:r>
              <a:rPr lang="en-US" dirty="0" smtClean="0"/>
              <a:t>Who has more extreme seasons, Chicago or Florida?</a:t>
            </a:r>
          </a:p>
          <a:p>
            <a:r>
              <a:rPr lang="en-US" dirty="0" smtClean="0"/>
              <a:t>Water also helps maintain the correct temperatures in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1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Waters High Heat of Vaporization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molecules absorb energy (heat) as they change state from a liquid to a gas</a:t>
            </a:r>
          </a:p>
          <a:p>
            <a:r>
              <a:rPr lang="en-US" dirty="0" smtClean="0"/>
              <a:t>Evaporative Cooling: when an area or body becomes cooler as water evaporates off of it</a:t>
            </a:r>
          </a:p>
          <a:p>
            <a:pPr lvl="1"/>
            <a:r>
              <a:rPr lang="en-US" dirty="0" smtClean="0"/>
              <a:t>Sweating/ perspiring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9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 &amp;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Cohesion: water molecules are attracted to each other because of their polar charges</a:t>
            </a:r>
          </a:p>
          <a:p>
            <a:pPr lvl="1"/>
            <a:r>
              <a:rPr lang="en-US" dirty="0" smtClean="0"/>
              <a:t>Responsible for surface tension (demo)</a:t>
            </a:r>
          </a:p>
          <a:p>
            <a:pPr lvl="1"/>
            <a:r>
              <a:rPr lang="en-US" dirty="0" smtClean="0"/>
              <a:t>A “skin” that forms across the top of water</a:t>
            </a:r>
          </a:p>
          <a:p>
            <a:r>
              <a:rPr lang="en-US" dirty="0" smtClean="0"/>
              <a:t>Adhesion: water molecules are attracted to other polar molecules and ions because of their charge distribution</a:t>
            </a:r>
          </a:p>
          <a:p>
            <a:pPr lvl="1"/>
            <a:r>
              <a:rPr lang="en-US" dirty="0" smtClean="0"/>
              <a:t>Responsible for Capillary Action:</a:t>
            </a:r>
          </a:p>
          <a:p>
            <a:pPr lvl="1"/>
            <a:r>
              <a:rPr lang="en-US" dirty="0" smtClean="0"/>
              <a:t>Water moves up thin tubes against gravity</a:t>
            </a:r>
          </a:p>
          <a:p>
            <a:pPr lvl="1"/>
            <a:r>
              <a:rPr lang="en-US" dirty="0" smtClean="0"/>
              <a:t>Plants use this to get water from the roots all the way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7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exists naturally in 3 states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(ice)</a:t>
            </a:r>
          </a:p>
          <a:p>
            <a:pPr lvl="1"/>
            <a:r>
              <a:rPr lang="en-US" dirty="0" smtClean="0"/>
              <a:t>Ice is less dense than liquid water</a:t>
            </a:r>
          </a:p>
          <a:p>
            <a:pPr lvl="1"/>
            <a:r>
              <a:rPr lang="en-US" dirty="0" smtClean="0"/>
              <a:t>Ice floats and insulates bodies of water underneath </a:t>
            </a:r>
          </a:p>
          <a:p>
            <a:r>
              <a:rPr lang="en-US" dirty="0" smtClean="0"/>
              <a:t>Liquid</a:t>
            </a:r>
          </a:p>
          <a:p>
            <a:r>
              <a:rPr lang="en-US" dirty="0" smtClean="0"/>
              <a:t>Gas (water vapor)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a </a:t>
            </a:r>
            <a:r>
              <a:rPr lang="en-US" dirty="0"/>
              <a:t>G</a:t>
            </a:r>
            <a:r>
              <a:rPr lang="en-US" dirty="0" smtClean="0"/>
              <a:t>reat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can dissolve other polar molecules</a:t>
            </a:r>
          </a:p>
          <a:p>
            <a:r>
              <a:rPr lang="en-US" dirty="0" smtClean="0"/>
              <a:t>Water can dissolve ionic compounds (salt)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Title: Water’s Unique Properties Allow Life to Exist on Earth.</vt:lpstr>
      <vt:lpstr>Water’s unique properties allow life to exist on Earth.</vt:lpstr>
      <vt:lpstr>Water’s unique properties allow life to exist on Earth.</vt:lpstr>
      <vt:lpstr>Water’s unique properties allow life to exist on Earth.</vt:lpstr>
      <vt:lpstr>Waters High Specific Heat Capacity</vt:lpstr>
      <vt:lpstr>Waters High Heat of Vaporization</vt:lpstr>
      <vt:lpstr>Adhesion &amp; Cohesion</vt:lpstr>
      <vt:lpstr>Water exists naturally in 3 states on Earth</vt:lpstr>
      <vt:lpstr>Water is a Great Solvent</vt:lpstr>
      <vt:lpstr>How Organisms Exploit Waters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Water’s unique properties allow life to exist on Earth.</dc:title>
  <dc:creator>Jennifer McQuade</dc:creator>
  <cp:lastModifiedBy>Jennifer McQuade</cp:lastModifiedBy>
  <cp:revision>6</cp:revision>
  <dcterms:created xsi:type="dcterms:W3CDTF">2012-09-13T19:17:13Z</dcterms:created>
  <dcterms:modified xsi:type="dcterms:W3CDTF">2012-09-13T20:09:46Z</dcterms:modified>
</cp:coreProperties>
</file>